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74" r:id="rId5"/>
    <p:sldId id="304" r:id="rId6"/>
    <p:sldId id="281" r:id="rId7"/>
    <p:sldId id="300" r:id="rId8"/>
    <p:sldId id="301" r:id="rId9"/>
    <p:sldId id="283" r:id="rId10"/>
    <p:sldId id="284" r:id="rId11"/>
    <p:sldId id="285" r:id="rId12"/>
    <p:sldId id="289" r:id="rId13"/>
    <p:sldId id="288" r:id="rId14"/>
    <p:sldId id="294" r:id="rId15"/>
    <p:sldId id="295" r:id="rId16"/>
    <p:sldId id="296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302" r:id="rId26"/>
    <p:sldId id="30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906" autoAdjust="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71C93-CF54-4BAD-AFD5-B7432513512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288122C-43FA-4C9B-B59F-FEE6683478C9}">
      <dgm:prSet phldrT="[Текст]" custT="1"/>
      <dgm:spPr/>
      <dgm:t>
        <a:bodyPr/>
        <a:lstStyle/>
        <a:p>
          <a:r>
            <a:rPr lang="uk-UA" sz="3600" b="1" dirty="0" smtClean="0"/>
            <a:t>Види ігор</a:t>
          </a:r>
          <a:endParaRPr lang="ru-RU" sz="3600" b="1" dirty="0"/>
        </a:p>
      </dgm:t>
    </dgm:pt>
    <dgm:pt modelId="{A5F6F03B-02F6-41C8-B3D5-0A8C1C55E0FA}" type="parTrans" cxnId="{CB9F5E06-DCC2-469A-B3B7-E05419CCFABA}">
      <dgm:prSet/>
      <dgm:spPr/>
      <dgm:t>
        <a:bodyPr/>
        <a:lstStyle/>
        <a:p>
          <a:endParaRPr lang="ru-RU"/>
        </a:p>
      </dgm:t>
    </dgm:pt>
    <dgm:pt modelId="{306F71BA-35EF-4784-970D-30D1A4E26FD9}" type="sibTrans" cxnId="{CB9F5E06-DCC2-469A-B3B7-E05419CCFABA}">
      <dgm:prSet/>
      <dgm:spPr/>
      <dgm:t>
        <a:bodyPr/>
        <a:lstStyle/>
        <a:p>
          <a:endParaRPr lang="ru-RU"/>
        </a:p>
      </dgm:t>
    </dgm:pt>
    <dgm:pt modelId="{0525B5CE-C1A2-4E31-9091-4A21394F4690}">
      <dgm:prSet phldrT="[Текст]" custT="1"/>
      <dgm:spPr/>
      <dgm:t>
        <a:bodyPr/>
        <a:lstStyle/>
        <a:p>
          <a:r>
            <a:rPr lang="uk-UA" sz="2800" dirty="0" smtClean="0"/>
            <a:t>Фонетичні</a:t>
          </a:r>
          <a:r>
            <a:rPr lang="uk-UA" sz="2000" dirty="0" smtClean="0"/>
            <a:t> </a:t>
          </a:r>
          <a:endParaRPr lang="ru-RU" sz="2000" dirty="0"/>
        </a:p>
      </dgm:t>
    </dgm:pt>
    <dgm:pt modelId="{B90958AF-D2C7-4A01-A78B-E7946F8413D9}" type="parTrans" cxnId="{E9378816-A754-4A66-A853-F5CFB718C79B}">
      <dgm:prSet/>
      <dgm:spPr/>
      <dgm:t>
        <a:bodyPr/>
        <a:lstStyle/>
        <a:p>
          <a:endParaRPr lang="ru-RU"/>
        </a:p>
      </dgm:t>
    </dgm:pt>
    <dgm:pt modelId="{0A878C56-0600-4677-98C4-91B84CCA5E69}" type="sibTrans" cxnId="{E9378816-A754-4A66-A853-F5CFB718C79B}">
      <dgm:prSet/>
      <dgm:spPr/>
      <dgm:t>
        <a:bodyPr/>
        <a:lstStyle/>
        <a:p>
          <a:endParaRPr lang="ru-RU"/>
        </a:p>
      </dgm:t>
    </dgm:pt>
    <dgm:pt modelId="{5E3ACDF6-1851-47FF-87D7-0A9BDAD70C1A}">
      <dgm:prSet phldrT="[Текст]"/>
      <dgm:spPr/>
      <dgm:t>
        <a:bodyPr/>
        <a:lstStyle/>
        <a:p>
          <a:r>
            <a:rPr lang="uk-UA" dirty="0" smtClean="0"/>
            <a:t>Лексичні</a:t>
          </a:r>
          <a:endParaRPr lang="ru-RU" dirty="0"/>
        </a:p>
      </dgm:t>
    </dgm:pt>
    <dgm:pt modelId="{5E7A26B7-1CD1-45DD-A62D-E6F117FF742A}" type="sibTrans" cxnId="{36A5DB02-9FF9-4041-BF21-7B461D01BF77}">
      <dgm:prSet/>
      <dgm:spPr/>
      <dgm:t>
        <a:bodyPr/>
        <a:lstStyle/>
        <a:p>
          <a:endParaRPr lang="ru-RU"/>
        </a:p>
      </dgm:t>
    </dgm:pt>
    <dgm:pt modelId="{450A8DFD-61B0-47DB-B590-3DA734C8DD84}" type="parTrans" cxnId="{36A5DB02-9FF9-4041-BF21-7B461D01BF77}">
      <dgm:prSet/>
      <dgm:spPr/>
      <dgm:t>
        <a:bodyPr/>
        <a:lstStyle/>
        <a:p>
          <a:endParaRPr lang="ru-RU"/>
        </a:p>
      </dgm:t>
    </dgm:pt>
    <dgm:pt modelId="{F5DA6671-73FD-4E21-B54C-F4F19664E3DF}">
      <dgm:prSet phldrT="[Текст]"/>
      <dgm:spPr/>
      <dgm:t>
        <a:bodyPr/>
        <a:lstStyle/>
        <a:p>
          <a:r>
            <a:rPr lang="uk-UA" dirty="0" smtClean="0"/>
            <a:t>Орфографічні </a:t>
          </a:r>
          <a:endParaRPr lang="ru-RU" dirty="0"/>
        </a:p>
      </dgm:t>
    </dgm:pt>
    <dgm:pt modelId="{1BCCE27A-5576-414D-BB85-3FB885710289}" type="sibTrans" cxnId="{2C2F9C51-3F2D-43D6-B109-CF8995F89D5D}">
      <dgm:prSet/>
      <dgm:spPr/>
      <dgm:t>
        <a:bodyPr/>
        <a:lstStyle/>
        <a:p>
          <a:endParaRPr lang="ru-RU"/>
        </a:p>
      </dgm:t>
    </dgm:pt>
    <dgm:pt modelId="{27D32F0B-487D-4533-A27D-C747E98A958D}" type="parTrans" cxnId="{2C2F9C51-3F2D-43D6-B109-CF8995F89D5D}">
      <dgm:prSet/>
      <dgm:spPr/>
      <dgm:t>
        <a:bodyPr/>
        <a:lstStyle/>
        <a:p>
          <a:endParaRPr lang="ru-RU"/>
        </a:p>
      </dgm:t>
    </dgm:pt>
    <dgm:pt modelId="{3893BF6D-B54B-4A4C-A032-A3329D15B290}">
      <dgm:prSet/>
      <dgm:spPr/>
      <dgm:t>
        <a:bodyPr/>
        <a:lstStyle/>
        <a:p>
          <a:r>
            <a:rPr lang="uk-UA" dirty="0" smtClean="0"/>
            <a:t>Граматичні </a:t>
          </a:r>
          <a:endParaRPr lang="ru-RU" dirty="0"/>
        </a:p>
      </dgm:t>
    </dgm:pt>
    <dgm:pt modelId="{225398AA-51BE-4A86-A79B-2C3D72608E19}" type="parTrans" cxnId="{B68D73B8-F554-4EED-A0C4-867F8E4409A4}">
      <dgm:prSet/>
      <dgm:spPr/>
      <dgm:t>
        <a:bodyPr/>
        <a:lstStyle/>
        <a:p>
          <a:endParaRPr lang="ru-RU"/>
        </a:p>
      </dgm:t>
    </dgm:pt>
    <dgm:pt modelId="{3C5C4DDB-2C65-4349-9D78-19B2D6384EA3}" type="sibTrans" cxnId="{B68D73B8-F554-4EED-A0C4-867F8E4409A4}">
      <dgm:prSet/>
      <dgm:spPr/>
      <dgm:t>
        <a:bodyPr/>
        <a:lstStyle/>
        <a:p>
          <a:endParaRPr lang="ru-RU"/>
        </a:p>
      </dgm:t>
    </dgm:pt>
    <dgm:pt modelId="{BB3A05F0-DAA7-47CD-AC2E-CAD722C35B57}" type="pres">
      <dgm:prSet presAssocID="{A1C71C93-CF54-4BAD-AFD5-B7432513512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664DE9-29C2-49CA-B202-896B6E41D004}" type="pres">
      <dgm:prSet presAssocID="{F288122C-43FA-4C9B-B59F-FEE6683478C9}" presName="root1" presStyleCnt="0"/>
      <dgm:spPr/>
    </dgm:pt>
    <dgm:pt modelId="{182E4AAB-C348-4EBB-9B75-355C110D0C02}" type="pres">
      <dgm:prSet presAssocID="{F288122C-43FA-4C9B-B59F-FEE6683478C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AFB32-D016-41E0-8706-DB0C01CF1B6B}" type="pres">
      <dgm:prSet presAssocID="{F288122C-43FA-4C9B-B59F-FEE6683478C9}" presName="level2hierChild" presStyleCnt="0"/>
      <dgm:spPr/>
    </dgm:pt>
    <dgm:pt modelId="{E91EEDE9-3AB3-4261-BB21-F0C05D039E04}" type="pres">
      <dgm:prSet presAssocID="{B90958AF-D2C7-4A01-A78B-E7946F8413D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CA3960F-C2AF-4BD7-BE58-6811D5C77CE0}" type="pres">
      <dgm:prSet presAssocID="{B90958AF-D2C7-4A01-A78B-E7946F8413D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50E0BDE-E328-49B5-9C95-16D737FD7374}" type="pres">
      <dgm:prSet presAssocID="{0525B5CE-C1A2-4E31-9091-4A21394F4690}" presName="root2" presStyleCnt="0"/>
      <dgm:spPr/>
    </dgm:pt>
    <dgm:pt modelId="{C68CFF32-DD3C-4F91-81DA-21194F9FD1CF}" type="pres">
      <dgm:prSet presAssocID="{0525B5CE-C1A2-4E31-9091-4A21394F469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156CB1-3703-4C01-9102-6BE1113006DC}" type="pres">
      <dgm:prSet presAssocID="{0525B5CE-C1A2-4E31-9091-4A21394F4690}" presName="level3hierChild" presStyleCnt="0"/>
      <dgm:spPr/>
    </dgm:pt>
    <dgm:pt modelId="{C437FD94-DC56-41E2-931F-1C5B4B6898AE}" type="pres">
      <dgm:prSet presAssocID="{27D32F0B-487D-4533-A27D-C747E98A958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808D243F-3E50-4196-AD6F-A548CDE4BE05}" type="pres">
      <dgm:prSet presAssocID="{27D32F0B-487D-4533-A27D-C747E98A958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6A4D61E-DA6C-47B5-87EC-65DB903B98FD}" type="pres">
      <dgm:prSet presAssocID="{F5DA6671-73FD-4E21-B54C-F4F19664E3DF}" presName="root2" presStyleCnt="0"/>
      <dgm:spPr/>
    </dgm:pt>
    <dgm:pt modelId="{FBB5996F-8F80-41DC-A682-7E896BF2CE66}" type="pres">
      <dgm:prSet presAssocID="{F5DA6671-73FD-4E21-B54C-F4F19664E3D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175E31-6C87-4728-8E20-42C3C20E54D0}" type="pres">
      <dgm:prSet presAssocID="{F5DA6671-73FD-4E21-B54C-F4F19664E3DF}" presName="level3hierChild" presStyleCnt="0"/>
      <dgm:spPr/>
    </dgm:pt>
    <dgm:pt modelId="{B011C829-0441-41E3-882F-02EFC79B6B17}" type="pres">
      <dgm:prSet presAssocID="{225398AA-51BE-4A86-A79B-2C3D72608E1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835DA877-EC5F-4ADB-9934-27F38D33C340}" type="pres">
      <dgm:prSet presAssocID="{225398AA-51BE-4A86-A79B-2C3D72608E1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1E44B84-C821-4156-91B3-6CAAE4FAD4EF}" type="pres">
      <dgm:prSet presAssocID="{3893BF6D-B54B-4A4C-A032-A3329D15B290}" presName="root2" presStyleCnt="0"/>
      <dgm:spPr/>
    </dgm:pt>
    <dgm:pt modelId="{10DCADC8-0B48-4132-8AC4-ACDB0CB9DE27}" type="pres">
      <dgm:prSet presAssocID="{3893BF6D-B54B-4A4C-A032-A3329D15B29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FBCC6-D235-42DE-A642-84CBFE1B107E}" type="pres">
      <dgm:prSet presAssocID="{3893BF6D-B54B-4A4C-A032-A3329D15B290}" presName="level3hierChild" presStyleCnt="0"/>
      <dgm:spPr/>
    </dgm:pt>
    <dgm:pt modelId="{DCC50F9C-00A8-4904-9DF0-0B511C0050DE}" type="pres">
      <dgm:prSet presAssocID="{450A8DFD-61B0-47DB-B590-3DA734C8DD8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9F6C783-53F9-48CF-8502-952C0E6563D3}" type="pres">
      <dgm:prSet presAssocID="{450A8DFD-61B0-47DB-B590-3DA734C8DD8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A20FC4F-2707-415D-BD2E-CEAFBEAC8A23}" type="pres">
      <dgm:prSet presAssocID="{5E3ACDF6-1851-47FF-87D7-0A9BDAD70C1A}" presName="root2" presStyleCnt="0"/>
      <dgm:spPr/>
    </dgm:pt>
    <dgm:pt modelId="{73DEF437-D400-4A6F-B671-D786A8775CBF}" type="pres">
      <dgm:prSet presAssocID="{5E3ACDF6-1851-47FF-87D7-0A9BDAD70C1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61B79F-2DA2-4010-8E08-A60ACB03C520}" type="pres">
      <dgm:prSet presAssocID="{5E3ACDF6-1851-47FF-87D7-0A9BDAD70C1A}" presName="level3hierChild" presStyleCnt="0"/>
      <dgm:spPr/>
    </dgm:pt>
  </dgm:ptLst>
  <dgm:cxnLst>
    <dgm:cxn modelId="{0106205A-0BBD-470B-8BDB-DEDA1EC82C1C}" type="presOf" srcId="{F288122C-43FA-4C9B-B59F-FEE6683478C9}" destId="{182E4AAB-C348-4EBB-9B75-355C110D0C02}" srcOrd="0" destOrd="0" presId="urn:microsoft.com/office/officeart/2005/8/layout/hierarchy2"/>
    <dgm:cxn modelId="{681743CF-B544-4AA7-B9A8-3DFB6E83F96C}" type="presOf" srcId="{225398AA-51BE-4A86-A79B-2C3D72608E19}" destId="{B011C829-0441-41E3-882F-02EFC79B6B17}" srcOrd="0" destOrd="0" presId="urn:microsoft.com/office/officeart/2005/8/layout/hierarchy2"/>
    <dgm:cxn modelId="{CB9F5E06-DCC2-469A-B3B7-E05419CCFABA}" srcId="{A1C71C93-CF54-4BAD-AFD5-B74325135121}" destId="{F288122C-43FA-4C9B-B59F-FEE6683478C9}" srcOrd="0" destOrd="0" parTransId="{A5F6F03B-02F6-41C8-B3D5-0A8C1C55E0FA}" sibTransId="{306F71BA-35EF-4784-970D-30D1A4E26FD9}"/>
    <dgm:cxn modelId="{8D107144-4EEF-457D-B15D-F117B88C4C4E}" type="presOf" srcId="{B90958AF-D2C7-4A01-A78B-E7946F8413D9}" destId="{E91EEDE9-3AB3-4261-BB21-F0C05D039E04}" srcOrd="0" destOrd="0" presId="urn:microsoft.com/office/officeart/2005/8/layout/hierarchy2"/>
    <dgm:cxn modelId="{4B2DC159-D562-49EC-BC36-4CBC5D577B75}" type="presOf" srcId="{450A8DFD-61B0-47DB-B590-3DA734C8DD84}" destId="{39F6C783-53F9-48CF-8502-952C0E6563D3}" srcOrd="1" destOrd="0" presId="urn:microsoft.com/office/officeart/2005/8/layout/hierarchy2"/>
    <dgm:cxn modelId="{115F0DED-6A32-4252-B994-E2E138FAD2DC}" type="presOf" srcId="{0525B5CE-C1A2-4E31-9091-4A21394F4690}" destId="{C68CFF32-DD3C-4F91-81DA-21194F9FD1CF}" srcOrd="0" destOrd="0" presId="urn:microsoft.com/office/officeart/2005/8/layout/hierarchy2"/>
    <dgm:cxn modelId="{4736226B-6180-47FC-B2B3-9E4CD63B176D}" type="presOf" srcId="{A1C71C93-CF54-4BAD-AFD5-B74325135121}" destId="{BB3A05F0-DAA7-47CD-AC2E-CAD722C35B57}" srcOrd="0" destOrd="0" presId="urn:microsoft.com/office/officeart/2005/8/layout/hierarchy2"/>
    <dgm:cxn modelId="{B68D73B8-F554-4EED-A0C4-867F8E4409A4}" srcId="{F288122C-43FA-4C9B-B59F-FEE6683478C9}" destId="{3893BF6D-B54B-4A4C-A032-A3329D15B290}" srcOrd="2" destOrd="0" parTransId="{225398AA-51BE-4A86-A79B-2C3D72608E19}" sibTransId="{3C5C4DDB-2C65-4349-9D78-19B2D6384EA3}"/>
    <dgm:cxn modelId="{AEE4DBD0-E364-494F-A883-7582F47E2D3E}" type="presOf" srcId="{27D32F0B-487D-4533-A27D-C747E98A958D}" destId="{808D243F-3E50-4196-AD6F-A548CDE4BE05}" srcOrd="1" destOrd="0" presId="urn:microsoft.com/office/officeart/2005/8/layout/hierarchy2"/>
    <dgm:cxn modelId="{3B166E00-A887-408D-BCB5-1B153DB682D8}" type="presOf" srcId="{450A8DFD-61B0-47DB-B590-3DA734C8DD84}" destId="{DCC50F9C-00A8-4904-9DF0-0B511C0050DE}" srcOrd="0" destOrd="0" presId="urn:microsoft.com/office/officeart/2005/8/layout/hierarchy2"/>
    <dgm:cxn modelId="{41385B38-1B3A-4EBD-97B3-F2CE715E9019}" type="presOf" srcId="{3893BF6D-B54B-4A4C-A032-A3329D15B290}" destId="{10DCADC8-0B48-4132-8AC4-ACDB0CB9DE27}" srcOrd="0" destOrd="0" presId="urn:microsoft.com/office/officeart/2005/8/layout/hierarchy2"/>
    <dgm:cxn modelId="{E0F6200F-248D-4073-B727-1D5C88C8376D}" type="presOf" srcId="{F5DA6671-73FD-4E21-B54C-F4F19664E3DF}" destId="{FBB5996F-8F80-41DC-A682-7E896BF2CE66}" srcOrd="0" destOrd="0" presId="urn:microsoft.com/office/officeart/2005/8/layout/hierarchy2"/>
    <dgm:cxn modelId="{023D0CFB-19A9-4190-87B7-BB87FF781760}" type="presOf" srcId="{27D32F0B-487D-4533-A27D-C747E98A958D}" destId="{C437FD94-DC56-41E2-931F-1C5B4B6898AE}" srcOrd="0" destOrd="0" presId="urn:microsoft.com/office/officeart/2005/8/layout/hierarchy2"/>
    <dgm:cxn modelId="{F036E7A0-5137-41B1-9B02-D21026DA602E}" type="presOf" srcId="{225398AA-51BE-4A86-A79B-2C3D72608E19}" destId="{835DA877-EC5F-4ADB-9934-27F38D33C340}" srcOrd="1" destOrd="0" presId="urn:microsoft.com/office/officeart/2005/8/layout/hierarchy2"/>
    <dgm:cxn modelId="{E174EEC8-F052-4ACC-9FAC-FCC72CA4D1B6}" type="presOf" srcId="{B90958AF-D2C7-4A01-A78B-E7946F8413D9}" destId="{BCA3960F-C2AF-4BD7-BE58-6811D5C77CE0}" srcOrd="1" destOrd="0" presId="urn:microsoft.com/office/officeart/2005/8/layout/hierarchy2"/>
    <dgm:cxn modelId="{9F516BA4-F1D6-4921-8350-D0019AC0C573}" type="presOf" srcId="{5E3ACDF6-1851-47FF-87D7-0A9BDAD70C1A}" destId="{73DEF437-D400-4A6F-B671-D786A8775CBF}" srcOrd="0" destOrd="0" presId="urn:microsoft.com/office/officeart/2005/8/layout/hierarchy2"/>
    <dgm:cxn modelId="{E9378816-A754-4A66-A853-F5CFB718C79B}" srcId="{F288122C-43FA-4C9B-B59F-FEE6683478C9}" destId="{0525B5CE-C1A2-4E31-9091-4A21394F4690}" srcOrd="0" destOrd="0" parTransId="{B90958AF-D2C7-4A01-A78B-E7946F8413D9}" sibTransId="{0A878C56-0600-4677-98C4-91B84CCA5E69}"/>
    <dgm:cxn modelId="{2C2F9C51-3F2D-43D6-B109-CF8995F89D5D}" srcId="{F288122C-43FA-4C9B-B59F-FEE6683478C9}" destId="{F5DA6671-73FD-4E21-B54C-F4F19664E3DF}" srcOrd="1" destOrd="0" parTransId="{27D32F0B-487D-4533-A27D-C747E98A958D}" sibTransId="{1BCCE27A-5576-414D-BB85-3FB885710289}"/>
    <dgm:cxn modelId="{36A5DB02-9FF9-4041-BF21-7B461D01BF77}" srcId="{F288122C-43FA-4C9B-B59F-FEE6683478C9}" destId="{5E3ACDF6-1851-47FF-87D7-0A9BDAD70C1A}" srcOrd="3" destOrd="0" parTransId="{450A8DFD-61B0-47DB-B590-3DA734C8DD84}" sibTransId="{5E7A26B7-1CD1-45DD-A62D-E6F117FF742A}"/>
    <dgm:cxn modelId="{825BAA5A-7E55-4C73-925F-2FB3C46D4C6D}" type="presParOf" srcId="{BB3A05F0-DAA7-47CD-AC2E-CAD722C35B57}" destId="{06664DE9-29C2-49CA-B202-896B6E41D004}" srcOrd="0" destOrd="0" presId="urn:microsoft.com/office/officeart/2005/8/layout/hierarchy2"/>
    <dgm:cxn modelId="{963529C6-152E-4A9F-ABA1-50BBC4D27EBC}" type="presParOf" srcId="{06664DE9-29C2-49CA-B202-896B6E41D004}" destId="{182E4AAB-C348-4EBB-9B75-355C110D0C02}" srcOrd="0" destOrd="0" presId="urn:microsoft.com/office/officeart/2005/8/layout/hierarchy2"/>
    <dgm:cxn modelId="{61B80A1F-DCB9-4EF3-8C32-183B69CC1201}" type="presParOf" srcId="{06664DE9-29C2-49CA-B202-896B6E41D004}" destId="{20AAFB32-D016-41E0-8706-DB0C01CF1B6B}" srcOrd="1" destOrd="0" presId="urn:microsoft.com/office/officeart/2005/8/layout/hierarchy2"/>
    <dgm:cxn modelId="{160C47A7-D531-4F8B-B156-62F611734B0E}" type="presParOf" srcId="{20AAFB32-D016-41E0-8706-DB0C01CF1B6B}" destId="{E91EEDE9-3AB3-4261-BB21-F0C05D039E04}" srcOrd="0" destOrd="0" presId="urn:microsoft.com/office/officeart/2005/8/layout/hierarchy2"/>
    <dgm:cxn modelId="{9E2A3B21-3C30-4CC6-AF5F-6929A7C7C895}" type="presParOf" srcId="{E91EEDE9-3AB3-4261-BB21-F0C05D039E04}" destId="{BCA3960F-C2AF-4BD7-BE58-6811D5C77CE0}" srcOrd="0" destOrd="0" presId="urn:microsoft.com/office/officeart/2005/8/layout/hierarchy2"/>
    <dgm:cxn modelId="{C792E140-FC31-4781-A14B-1238A5C7FDD9}" type="presParOf" srcId="{20AAFB32-D016-41E0-8706-DB0C01CF1B6B}" destId="{A50E0BDE-E328-49B5-9C95-16D737FD7374}" srcOrd="1" destOrd="0" presId="urn:microsoft.com/office/officeart/2005/8/layout/hierarchy2"/>
    <dgm:cxn modelId="{ED9EC273-1B79-4D06-BEBF-2CF43AD2A9C5}" type="presParOf" srcId="{A50E0BDE-E328-49B5-9C95-16D737FD7374}" destId="{C68CFF32-DD3C-4F91-81DA-21194F9FD1CF}" srcOrd="0" destOrd="0" presId="urn:microsoft.com/office/officeart/2005/8/layout/hierarchy2"/>
    <dgm:cxn modelId="{43919519-4D05-49B9-8EDF-7D94239D7FE6}" type="presParOf" srcId="{A50E0BDE-E328-49B5-9C95-16D737FD7374}" destId="{D3156CB1-3703-4C01-9102-6BE1113006DC}" srcOrd="1" destOrd="0" presId="urn:microsoft.com/office/officeart/2005/8/layout/hierarchy2"/>
    <dgm:cxn modelId="{B8383479-679D-4A64-8F80-653B51FEFE5E}" type="presParOf" srcId="{20AAFB32-D016-41E0-8706-DB0C01CF1B6B}" destId="{C437FD94-DC56-41E2-931F-1C5B4B6898AE}" srcOrd="2" destOrd="0" presId="urn:microsoft.com/office/officeart/2005/8/layout/hierarchy2"/>
    <dgm:cxn modelId="{87B59D92-7508-4C9A-9250-168FFFA20884}" type="presParOf" srcId="{C437FD94-DC56-41E2-931F-1C5B4B6898AE}" destId="{808D243F-3E50-4196-AD6F-A548CDE4BE05}" srcOrd="0" destOrd="0" presId="urn:microsoft.com/office/officeart/2005/8/layout/hierarchy2"/>
    <dgm:cxn modelId="{D49313D6-AFDC-40EA-9830-1F4442CB7DE3}" type="presParOf" srcId="{20AAFB32-D016-41E0-8706-DB0C01CF1B6B}" destId="{16A4D61E-DA6C-47B5-87EC-65DB903B98FD}" srcOrd="3" destOrd="0" presId="urn:microsoft.com/office/officeart/2005/8/layout/hierarchy2"/>
    <dgm:cxn modelId="{0AB59523-2580-44FF-875B-C9F436920AB7}" type="presParOf" srcId="{16A4D61E-DA6C-47B5-87EC-65DB903B98FD}" destId="{FBB5996F-8F80-41DC-A682-7E896BF2CE66}" srcOrd="0" destOrd="0" presId="urn:microsoft.com/office/officeart/2005/8/layout/hierarchy2"/>
    <dgm:cxn modelId="{CC7AEC85-5403-4145-A720-A456179EF4CA}" type="presParOf" srcId="{16A4D61E-DA6C-47B5-87EC-65DB903B98FD}" destId="{C0175E31-6C87-4728-8E20-42C3C20E54D0}" srcOrd="1" destOrd="0" presId="urn:microsoft.com/office/officeart/2005/8/layout/hierarchy2"/>
    <dgm:cxn modelId="{F96223B3-0556-4132-BCB7-301FBD123DCD}" type="presParOf" srcId="{20AAFB32-D016-41E0-8706-DB0C01CF1B6B}" destId="{B011C829-0441-41E3-882F-02EFC79B6B17}" srcOrd="4" destOrd="0" presId="urn:microsoft.com/office/officeart/2005/8/layout/hierarchy2"/>
    <dgm:cxn modelId="{F4D7912F-FBA0-4162-9A24-8C20142B77BD}" type="presParOf" srcId="{B011C829-0441-41E3-882F-02EFC79B6B17}" destId="{835DA877-EC5F-4ADB-9934-27F38D33C340}" srcOrd="0" destOrd="0" presId="urn:microsoft.com/office/officeart/2005/8/layout/hierarchy2"/>
    <dgm:cxn modelId="{55F15CED-9383-43C2-B5C7-BDEAB208C1C9}" type="presParOf" srcId="{20AAFB32-D016-41E0-8706-DB0C01CF1B6B}" destId="{41E44B84-C821-4156-91B3-6CAAE4FAD4EF}" srcOrd="5" destOrd="0" presId="urn:microsoft.com/office/officeart/2005/8/layout/hierarchy2"/>
    <dgm:cxn modelId="{3FE4FC4F-9320-48D5-B354-9DB68F0AD774}" type="presParOf" srcId="{41E44B84-C821-4156-91B3-6CAAE4FAD4EF}" destId="{10DCADC8-0B48-4132-8AC4-ACDB0CB9DE27}" srcOrd="0" destOrd="0" presId="urn:microsoft.com/office/officeart/2005/8/layout/hierarchy2"/>
    <dgm:cxn modelId="{3D821BDF-F6A2-476F-9061-526896BBE956}" type="presParOf" srcId="{41E44B84-C821-4156-91B3-6CAAE4FAD4EF}" destId="{833FBCC6-D235-42DE-A642-84CBFE1B107E}" srcOrd="1" destOrd="0" presId="urn:microsoft.com/office/officeart/2005/8/layout/hierarchy2"/>
    <dgm:cxn modelId="{BBCBDAC8-0928-4404-85F1-F2656CC407E2}" type="presParOf" srcId="{20AAFB32-D016-41E0-8706-DB0C01CF1B6B}" destId="{DCC50F9C-00A8-4904-9DF0-0B511C0050DE}" srcOrd="6" destOrd="0" presId="urn:microsoft.com/office/officeart/2005/8/layout/hierarchy2"/>
    <dgm:cxn modelId="{6F0E82FE-3AD8-428C-8D16-FFD3F4B3FF1D}" type="presParOf" srcId="{DCC50F9C-00A8-4904-9DF0-0B511C0050DE}" destId="{39F6C783-53F9-48CF-8502-952C0E6563D3}" srcOrd="0" destOrd="0" presId="urn:microsoft.com/office/officeart/2005/8/layout/hierarchy2"/>
    <dgm:cxn modelId="{A5404B23-3185-4700-83F8-6B7DB23A4D7F}" type="presParOf" srcId="{20AAFB32-D016-41E0-8706-DB0C01CF1B6B}" destId="{8A20FC4F-2707-415D-BD2E-CEAFBEAC8A23}" srcOrd="7" destOrd="0" presId="urn:microsoft.com/office/officeart/2005/8/layout/hierarchy2"/>
    <dgm:cxn modelId="{F597F144-D7FA-47CC-BB16-7AA4ED700C24}" type="presParOf" srcId="{8A20FC4F-2707-415D-BD2E-CEAFBEAC8A23}" destId="{73DEF437-D400-4A6F-B671-D786A8775CBF}" srcOrd="0" destOrd="0" presId="urn:microsoft.com/office/officeart/2005/8/layout/hierarchy2"/>
    <dgm:cxn modelId="{872C0B5E-4E55-400C-8A66-5307CDCB4793}" type="presParOf" srcId="{8A20FC4F-2707-415D-BD2E-CEAFBEAC8A23}" destId="{5561B79F-2DA2-4010-8E08-A60ACB03C5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1FB59-CEE7-4283-8759-C3CE103482C3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A7E6EDF-2ABB-4F5C-B8CD-85908ADCBA0B}">
      <dgm:prSet phldrT="[Текст]"/>
      <dgm:spPr/>
      <dgm:t>
        <a:bodyPr/>
        <a:lstStyle/>
        <a:p>
          <a:r>
            <a:rPr lang="ru-RU" dirty="0" err="1" smtClean="0"/>
            <a:t>Фонетичні</a:t>
          </a:r>
          <a:r>
            <a:rPr lang="ru-RU" dirty="0" smtClean="0"/>
            <a:t> </a:t>
          </a:r>
          <a:r>
            <a:rPr lang="ru-RU" dirty="0" err="1" smtClean="0"/>
            <a:t>ігри</a:t>
          </a:r>
          <a:endParaRPr lang="ru-RU" dirty="0"/>
        </a:p>
      </dgm:t>
    </dgm:pt>
    <dgm:pt modelId="{66DB8664-6998-425A-B9E7-7A2B22A0398A}" type="parTrans" cxnId="{6A4E3FD1-2324-4642-B7CC-BF3CA83A4643}">
      <dgm:prSet/>
      <dgm:spPr/>
      <dgm:t>
        <a:bodyPr/>
        <a:lstStyle/>
        <a:p>
          <a:endParaRPr lang="ru-RU"/>
        </a:p>
      </dgm:t>
    </dgm:pt>
    <dgm:pt modelId="{B91C08CC-2F2C-4AE1-A129-B1B2E0775D21}" type="sibTrans" cxnId="{6A4E3FD1-2324-4642-B7CC-BF3CA83A4643}">
      <dgm:prSet/>
      <dgm:spPr/>
      <dgm:t>
        <a:bodyPr/>
        <a:lstStyle/>
        <a:p>
          <a:endParaRPr lang="ru-RU"/>
        </a:p>
      </dgm:t>
    </dgm:pt>
    <dgm:pt modelId="{C4C49CDE-0ECF-4FF6-9EF7-4277D3216FC3}">
      <dgm:prSet phldrT="[Текст]"/>
      <dgm:spPr/>
      <dgm:t>
        <a:bodyPr/>
        <a:lstStyle/>
        <a:p>
          <a:r>
            <a:rPr lang="ru-RU" dirty="0" smtClean="0"/>
            <a:t>Мета–  </a:t>
          </a:r>
          <a:r>
            <a:rPr lang="ru-RU" dirty="0" err="1" smtClean="0"/>
            <a:t>удосконалення</a:t>
          </a:r>
          <a:r>
            <a:rPr lang="ru-RU" dirty="0" smtClean="0"/>
            <a:t> </a:t>
          </a:r>
          <a:r>
            <a:rPr lang="ru-RU" dirty="0" err="1" smtClean="0"/>
            <a:t>вміння</a:t>
          </a:r>
          <a:r>
            <a:rPr lang="ru-RU" dirty="0" smtClean="0"/>
            <a:t> </a:t>
          </a:r>
          <a:r>
            <a:rPr lang="ru-RU" dirty="0" err="1" smtClean="0"/>
            <a:t>чітко</a:t>
          </a:r>
          <a:r>
            <a:rPr lang="ru-RU" dirty="0" smtClean="0"/>
            <a:t> та </a:t>
          </a:r>
          <a:r>
            <a:rPr lang="ru-RU" dirty="0" err="1" smtClean="0"/>
            <a:t>виразно</a:t>
          </a:r>
          <a:r>
            <a:rPr lang="ru-RU" dirty="0" smtClean="0"/>
            <a:t> </a:t>
          </a:r>
          <a:r>
            <a:rPr lang="ru-RU" dirty="0" err="1" smtClean="0"/>
            <a:t>вимовляти</a:t>
          </a:r>
          <a:r>
            <a:rPr lang="ru-RU" dirty="0" smtClean="0"/>
            <a:t> </a:t>
          </a:r>
          <a:r>
            <a:rPr lang="ru-RU" dirty="0" err="1" smtClean="0"/>
            <a:t>кожен</a:t>
          </a:r>
          <a:r>
            <a:rPr lang="ru-RU" dirty="0" smtClean="0"/>
            <a:t> звук, слово, </a:t>
          </a:r>
          <a:r>
            <a:rPr lang="ru-RU" dirty="0" err="1" smtClean="0"/>
            <a:t>володіти</a:t>
          </a:r>
          <a:r>
            <a:rPr lang="ru-RU" dirty="0" smtClean="0"/>
            <a:t> </a:t>
          </a:r>
          <a:r>
            <a:rPr lang="ru-RU" dirty="0" err="1" smtClean="0"/>
            <a:t>різними</a:t>
          </a:r>
          <a:r>
            <a:rPr lang="ru-RU" dirty="0" smtClean="0"/>
            <a:t> темпами </a:t>
          </a:r>
          <a:r>
            <a:rPr lang="ru-RU" dirty="0" err="1" smtClean="0"/>
            <a:t>мовлення</a:t>
          </a:r>
          <a:r>
            <a:rPr lang="ru-RU" dirty="0" smtClean="0"/>
            <a:t>.</a:t>
          </a:r>
          <a:endParaRPr lang="ru-RU" dirty="0"/>
        </a:p>
      </dgm:t>
    </dgm:pt>
    <dgm:pt modelId="{269E97F1-64CD-4DA9-ACFD-01C2C35E1E52}" type="parTrans" cxnId="{CF651FC6-BA83-44EC-8B5C-646AA6B40103}">
      <dgm:prSet/>
      <dgm:spPr/>
      <dgm:t>
        <a:bodyPr/>
        <a:lstStyle/>
        <a:p>
          <a:endParaRPr lang="ru-RU"/>
        </a:p>
      </dgm:t>
    </dgm:pt>
    <dgm:pt modelId="{7264EA3F-805A-4A9D-B91F-7DD78CE6474B}" type="sibTrans" cxnId="{CF651FC6-BA83-44EC-8B5C-646AA6B40103}">
      <dgm:prSet/>
      <dgm:spPr/>
      <dgm:t>
        <a:bodyPr/>
        <a:lstStyle/>
        <a:p>
          <a:endParaRPr lang="ru-RU"/>
        </a:p>
      </dgm:t>
    </dgm:pt>
    <dgm:pt modelId="{C8F6938D-B671-4DFB-96B7-E383413D2C14}">
      <dgm:prSet phldrT="[Текст]" custT="1"/>
      <dgm:spPr/>
      <dgm:t>
        <a:bodyPr/>
        <a:lstStyle/>
        <a:p>
          <a:pPr algn="ctr"/>
          <a:r>
            <a:rPr lang="ru-RU" sz="1600" b="1" dirty="0" err="1" smtClean="0">
              <a:solidFill>
                <a:srgbClr val="7030A0"/>
              </a:solidFill>
            </a:rPr>
            <a:t>Гра</a:t>
          </a:r>
          <a:r>
            <a:rPr lang="ru-RU" sz="1600" b="1" dirty="0" smtClean="0">
              <a:solidFill>
                <a:srgbClr val="7030A0"/>
              </a:solidFill>
            </a:rPr>
            <a:t> «</a:t>
          </a:r>
          <a:r>
            <a:rPr lang="ru-RU" sz="1600" b="1" dirty="0" err="1" smtClean="0">
              <a:solidFill>
                <a:srgbClr val="7030A0"/>
              </a:solidFill>
            </a:rPr>
            <a:t>Впіймай</a:t>
          </a:r>
          <a:r>
            <a:rPr lang="ru-RU" sz="1600" b="1" dirty="0" smtClean="0">
              <a:solidFill>
                <a:srgbClr val="7030A0"/>
              </a:solidFill>
            </a:rPr>
            <a:t> звук»</a:t>
          </a:r>
        </a:p>
        <a:p>
          <a:pPr algn="just"/>
          <a:r>
            <a:rPr lang="ru-RU" sz="1600" b="1" dirty="0" smtClean="0">
              <a:solidFill>
                <a:schemeClr val="tx1"/>
              </a:solidFill>
            </a:rPr>
            <a:t>Мета: </a:t>
          </a:r>
          <a:r>
            <a:rPr lang="ru-RU" sz="1600" dirty="0" err="1" smtClean="0"/>
            <a:t>формування</a:t>
          </a:r>
          <a:r>
            <a:rPr lang="ru-RU" sz="1600" dirty="0" smtClean="0"/>
            <a:t> </a:t>
          </a:r>
          <a:r>
            <a:rPr lang="ru-RU" sz="1600" dirty="0" err="1" smtClean="0"/>
            <a:t>навичок</a:t>
          </a:r>
          <a:r>
            <a:rPr lang="ru-RU" sz="1600" dirty="0" smtClean="0"/>
            <a:t> </a:t>
          </a:r>
          <a:r>
            <a:rPr lang="ru-RU" sz="1600" dirty="0" err="1" smtClean="0"/>
            <a:t>виділяти</a:t>
          </a:r>
          <a:r>
            <a:rPr lang="ru-RU" sz="1600" dirty="0" smtClean="0"/>
            <a:t> в словах </a:t>
          </a:r>
          <a:r>
            <a:rPr lang="ru-RU" sz="1600" dirty="0" err="1" smtClean="0"/>
            <a:t>спільний</a:t>
          </a:r>
          <a:r>
            <a:rPr lang="ru-RU" sz="1600" dirty="0" smtClean="0"/>
            <a:t> звук.</a:t>
          </a:r>
        </a:p>
        <a:p>
          <a:pPr algn="just"/>
          <a:r>
            <a:rPr lang="ru-RU" sz="1600" b="1" dirty="0" err="1" smtClean="0">
              <a:solidFill>
                <a:schemeClr val="tx1"/>
              </a:solidFill>
            </a:rPr>
            <a:t>Хід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гри</a:t>
          </a:r>
          <a:r>
            <a:rPr lang="ru-RU" sz="1600" b="1" dirty="0" smtClean="0">
              <a:solidFill>
                <a:schemeClr val="tx1"/>
              </a:solidFill>
            </a:rPr>
            <a:t>: </a:t>
          </a:r>
          <a:r>
            <a:rPr lang="ru-RU" sz="1600" dirty="0" smtClean="0"/>
            <a:t>Учитель ставить </a:t>
          </a:r>
          <a:r>
            <a:rPr lang="ru-RU" sz="1600" dirty="0" err="1" smtClean="0"/>
            <a:t>завдання</a:t>
          </a:r>
          <a:r>
            <a:rPr lang="ru-RU" sz="1600" dirty="0" smtClean="0"/>
            <a:t> </a:t>
          </a:r>
          <a:r>
            <a:rPr lang="ru-RU" sz="1600" dirty="0" err="1" smtClean="0"/>
            <a:t>назвати</a:t>
          </a:r>
          <a:r>
            <a:rPr lang="ru-RU" sz="1600" dirty="0" smtClean="0"/>
            <a:t> </a:t>
          </a:r>
          <a:r>
            <a:rPr lang="ru-RU" sz="1600" dirty="0" err="1" smtClean="0"/>
            <a:t>спільний</a:t>
          </a:r>
          <a:r>
            <a:rPr lang="ru-RU" sz="1600" dirty="0" smtClean="0"/>
            <a:t> звук у словах, </a:t>
          </a:r>
          <a:r>
            <a:rPr lang="ru-RU" sz="1600" dirty="0" err="1" smtClean="0"/>
            <a:t>які</a:t>
          </a:r>
          <a:r>
            <a:rPr lang="ru-RU" sz="1600" dirty="0" smtClean="0"/>
            <a:t> прозвучать.</a:t>
          </a:r>
          <a:endParaRPr lang="ru-RU" sz="1600" dirty="0"/>
        </a:p>
      </dgm:t>
    </dgm:pt>
    <dgm:pt modelId="{BBBCDBA6-1A39-459A-8EE2-C307B6FE3488}" type="parTrans" cxnId="{3A5AB5AC-2069-485B-930D-4F93484A8377}">
      <dgm:prSet/>
      <dgm:spPr/>
      <dgm:t>
        <a:bodyPr/>
        <a:lstStyle/>
        <a:p>
          <a:endParaRPr lang="ru-RU"/>
        </a:p>
      </dgm:t>
    </dgm:pt>
    <dgm:pt modelId="{3699447E-F78D-4BA5-8E92-34D832FD48F2}" type="sibTrans" cxnId="{3A5AB5AC-2069-485B-930D-4F93484A8377}">
      <dgm:prSet/>
      <dgm:spPr/>
      <dgm:t>
        <a:bodyPr/>
        <a:lstStyle/>
        <a:p>
          <a:endParaRPr lang="ru-RU"/>
        </a:p>
      </dgm:t>
    </dgm:pt>
    <dgm:pt modelId="{D4122D5D-0800-4219-A3AB-30BB19985472}">
      <dgm:prSet phldrT="[Текст]" custT="1"/>
      <dgm:spPr/>
      <dgm:t>
        <a:bodyPr/>
        <a:lstStyle/>
        <a:p>
          <a:pPr algn="ctr"/>
          <a:r>
            <a:rPr lang="ru-RU" sz="1600" b="1" dirty="0" err="1" smtClean="0">
              <a:solidFill>
                <a:srgbClr val="7030A0"/>
              </a:solidFill>
            </a:rPr>
            <a:t>Гра</a:t>
          </a:r>
          <a:r>
            <a:rPr lang="ru-RU" sz="1600" b="1" dirty="0" smtClean="0">
              <a:solidFill>
                <a:srgbClr val="7030A0"/>
              </a:solidFill>
            </a:rPr>
            <a:t> «</a:t>
          </a:r>
          <a:r>
            <a:rPr lang="ru-RU" sz="1600" b="1" dirty="0" err="1" smtClean="0">
              <a:solidFill>
                <a:srgbClr val="7030A0"/>
              </a:solidFill>
            </a:rPr>
            <a:t>Прогулянка</a:t>
          </a:r>
          <a:r>
            <a:rPr lang="ru-RU" sz="1600" b="1" dirty="0" smtClean="0">
              <a:solidFill>
                <a:srgbClr val="7030A0"/>
              </a:solidFill>
            </a:rPr>
            <a:t>»</a:t>
          </a:r>
        </a:p>
        <a:p>
          <a:pPr algn="just"/>
          <a:r>
            <a:rPr lang="ru-RU" sz="1600" dirty="0" smtClean="0">
              <a:solidFill>
                <a:schemeClr val="tx1"/>
              </a:solidFill>
            </a:rPr>
            <a:t>Мета:</a:t>
          </a:r>
          <a:r>
            <a:rPr lang="ru-RU" sz="1600" dirty="0" smtClean="0"/>
            <a:t> </a:t>
          </a:r>
          <a:r>
            <a:rPr lang="ru-RU" sz="1600" dirty="0" err="1" smtClean="0"/>
            <a:t>формування</a:t>
          </a:r>
          <a:r>
            <a:rPr lang="ru-RU" sz="1600" dirty="0" smtClean="0"/>
            <a:t> </a:t>
          </a:r>
          <a:r>
            <a:rPr lang="ru-RU" sz="1600" dirty="0" err="1" smtClean="0"/>
            <a:t>навичок</a:t>
          </a:r>
          <a:r>
            <a:rPr lang="ru-RU" sz="1600" dirty="0" smtClean="0"/>
            <a:t> </a:t>
          </a:r>
          <a:r>
            <a:rPr lang="ru-RU" sz="1600" dirty="0" err="1" smtClean="0"/>
            <a:t>утворювати</a:t>
          </a:r>
          <a:r>
            <a:rPr lang="ru-RU" sz="1600" dirty="0" smtClean="0"/>
            <a:t> </a:t>
          </a:r>
          <a:r>
            <a:rPr lang="ru-RU" sz="1600" dirty="0" err="1" smtClean="0"/>
            <a:t>склади</a:t>
          </a:r>
          <a:r>
            <a:rPr lang="ru-RU" sz="1600" dirty="0" smtClean="0"/>
            <a:t> та правильно </a:t>
          </a:r>
          <a:r>
            <a:rPr lang="ru-RU" sz="1600" dirty="0" err="1" smtClean="0"/>
            <a:t>їх</a:t>
          </a:r>
          <a:r>
            <a:rPr lang="ru-RU" sz="1600" dirty="0" smtClean="0"/>
            <a:t> </a:t>
          </a:r>
          <a:r>
            <a:rPr lang="ru-RU" sz="1600" dirty="0" err="1" smtClean="0"/>
            <a:t>вимовляти</a:t>
          </a:r>
          <a:r>
            <a:rPr lang="ru-RU" sz="1600" dirty="0" smtClean="0"/>
            <a:t>.</a:t>
          </a:r>
        </a:p>
        <a:p>
          <a:pPr algn="just"/>
          <a:r>
            <a:rPr lang="ru-RU" sz="1600" dirty="0" err="1" smtClean="0">
              <a:solidFill>
                <a:schemeClr val="tx1"/>
              </a:solidFill>
            </a:rPr>
            <a:t>Хід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гри</a:t>
          </a:r>
          <a:r>
            <a:rPr lang="ru-RU" sz="1600" dirty="0" smtClean="0">
              <a:solidFill>
                <a:schemeClr val="tx1"/>
              </a:solidFill>
            </a:rPr>
            <a:t>: </a:t>
          </a:r>
          <a:r>
            <a:rPr lang="ru-RU" sz="1600" dirty="0" smtClean="0"/>
            <a:t>На </a:t>
          </a:r>
          <a:r>
            <a:rPr lang="ru-RU" sz="1600" dirty="0" err="1" smtClean="0"/>
            <a:t>дошці</a:t>
          </a:r>
          <a:r>
            <a:rPr lang="ru-RU" sz="1600" dirty="0" smtClean="0"/>
            <a:t> </a:t>
          </a:r>
          <a:r>
            <a:rPr lang="ru-RU" sz="1600" dirty="0" err="1" smtClean="0"/>
            <a:t>намальовані</a:t>
          </a:r>
          <a:r>
            <a:rPr lang="ru-RU" sz="1600" dirty="0" smtClean="0"/>
            <a:t> «</a:t>
          </a:r>
          <a:r>
            <a:rPr lang="ru-RU" sz="1600" dirty="0" err="1" smtClean="0"/>
            <a:t>будиночки</a:t>
          </a:r>
          <a:r>
            <a:rPr lang="ru-RU" sz="1600" dirty="0" smtClean="0"/>
            <a:t>, в </a:t>
          </a:r>
          <a:r>
            <a:rPr lang="ru-RU" sz="1600" dirty="0" err="1" smtClean="0"/>
            <a:t>яких</a:t>
          </a:r>
          <a:r>
            <a:rPr lang="ru-RU" sz="1600" dirty="0" smtClean="0"/>
            <a:t> </a:t>
          </a:r>
          <a:r>
            <a:rPr lang="ru-RU" sz="1600" dirty="0" err="1" smtClean="0"/>
            <a:t>живуть</a:t>
          </a:r>
          <a:r>
            <a:rPr lang="ru-RU" sz="1600" dirty="0" smtClean="0"/>
            <a:t> звуки». Один звук «приходить у </a:t>
          </a:r>
          <a:r>
            <a:rPr lang="ru-RU" sz="1600" dirty="0" err="1" smtClean="0"/>
            <a:t>гості</a:t>
          </a:r>
          <a:r>
            <a:rPr lang="ru-RU" sz="1600" dirty="0" smtClean="0"/>
            <a:t>» до </a:t>
          </a:r>
          <a:r>
            <a:rPr lang="ru-RU" sz="1600" dirty="0" err="1" smtClean="0"/>
            <a:t>іншого</a:t>
          </a:r>
          <a:r>
            <a:rPr lang="ru-RU" sz="1600" dirty="0" smtClean="0"/>
            <a:t> звука, </a:t>
          </a:r>
          <a:r>
            <a:rPr lang="ru-RU" sz="1600" dirty="0" err="1" smtClean="0"/>
            <a:t>і</a:t>
          </a:r>
          <a:r>
            <a:rPr lang="ru-RU" sz="1600" dirty="0" smtClean="0"/>
            <a:t>, </a:t>
          </a:r>
          <a:r>
            <a:rPr lang="ru-RU" sz="1600" dirty="0" err="1" smtClean="0"/>
            <a:t>якщо</a:t>
          </a:r>
          <a:r>
            <a:rPr lang="ru-RU" sz="1600" dirty="0" smtClean="0"/>
            <a:t> вони </a:t>
          </a:r>
          <a:r>
            <a:rPr lang="ru-RU" sz="1600" dirty="0" err="1" smtClean="0"/>
            <a:t>знайомі</a:t>
          </a:r>
          <a:r>
            <a:rPr lang="ru-RU" sz="1600" dirty="0" smtClean="0"/>
            <a:t>, «</a:t>
          </a:r>
          <a:r>
            <a:rPr lang="ru-RU" sz="1600" dirty="0" err="1" smtClean="0"/>
            <a:t>співають</a:t>
          </a:r>
          <a:r>
            <a:rPr lang="ru-RU" sz="1600" dirty="0" smtClean="0"/>
            <a:t>» склад.</a:t>
          </a:r>
          <a:endParaRPr lang="ru-RU" sz="1600" dirty="0"/>
        </a:p>
      </dgm:t>
    </dgm:pt>
    <dgm:pt modelId="{051FFEE6-2C60-476D-A712-5D7632A96A9F}" type="parTrans" cxnId="{A4DBE4A1-97D0-4785-B806-832E1005D967}">
      <dgm:prSet/>
      <dgm:spPr/>
      <dgm:t>
        <a:bodyPr/>
        <a:lstStyle/>
        <a:p>
          <a:endParaRPr lang="ru-RU"/>
        </a:p>
      </dgm:t>
    </dgm:pt>
    <dgm:pt modelId="{ECA407A3-86D1-479D-B251-AE06F3D1A2BD}" type="sibTrans" cxnId="{A4DBE4A1-97D0-4785-B806-832E1005D967}">
      <dgm:prSet/>
      <dgm:spPr/>
      <dgm:t>
        <a:bodyPr/>
        <a:lstStyle/>
        <a:p>
          <a:endParaRPr lang="ru-RU"/>
        </a:p>
      </dgm:t>
    </dgm:pt>
    <dgm:pt modelId="{9CD805E9-9391-403D-BB0B-4ED3E2B6CBBC}" type="pres">
      <dgm:prSet presAssocID="{D911FB59-CEE7-4283-8759-C3CE103482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8A4F69-99D1-469D-9890-177797142C8B}" type="pres">
      <dgm:prSet presAssocID="{7A7E6EDF-2ABB-4F5C-B8CD-85908ADCBA0B}" presName="vertOne" presStyleCnt="0"/>
      <dgm:spPr/>
    </dgm:pt>
    <dgm:pt modelId="{ACAAD8D8-8323-4D57-8F93-01B766EA10E2}" type="pres">
      <dgm:prSet presAssocID="{7A7E6EDF-2ABB-4F5C-B8CD-85908ADCBA0B}" presName="txOne" presStyleLbl="node0" presStyleIdx="0" presStyleCnt="1" custScaleY="54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DC4F10-1E42-4AAC-A499-A6C82802A09D}" type="pres">
      <dgm:prSet presAssocID="{7A7E6EDF-2ABB-4F5C-B8CD-85908ADCBA0B}" presName="parTransOne" presStyleCnt="0"/>
      <dgm:spPr/>
    </dgm:pt>
    <dgm:pt modelId="{EB0653BC-DE3C-45AC-A4D3-7FBA1F61E167}" type="pres">
      <dgm:prSet presAssocID="{7A7E6EDF-2ABB-4F5C-B8CD-85908ADCBA0B}" presName="horzOne" presStyleCnt="0"/>
      <dgm:spPr/>
    </dgm:pt>
    <dgm:pt modelId="{0887A535-83A7-4FF8-9413-75F532CF4E73}" type="pres">
      <dgm:prSet presAssocID="{C4C49CDE-0ECF-4FF6-9EF7-4277D3216FC3}" presName="vertTwo" presStyleCnt="0"/>
      <dgm:spPr/>
    </dgm:pt>
    <dgm:pt modelId="{C7049369-78DC-44EE-8183-1101B005E687}" type="pres">
      <dgm:prSet presAssocID="{C4C49CDE-0ECF-4FF6-9EF7-4277D3216FC3}" presName="txTwo" presStyleLbl="node2" presStyleIdx="0" presStyleCnt="1" custScaleY="81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8AC6C-6DDD-433A-BC08-CE0E67B25D4E}" type="pres">
      <dgm:prSet presAssocID="{C4C49CDE-0ECF-4FF6-9EF7-4277D3216FC3}" presName="parTransTwo" presStyleCnt="0"/>
      <dgm:spPr/>
    </dgm:pt>
    <dgm:pt modelId="{7410AA3A-43CB-44F9-9686-7C2F81947E34}" type="pres">
      <dgm:prSet presAssocID="{C4C49CDE-0ECF-4FF6-9EF7-4277D3216FC3}" presName="horzTwo" presStyleCnt="0"/>
      <dgm:spPr/>
    </dgm:pt>
    <dgm:pt modelId="{DDB0738C-FB74-4E0C-9FF2-B1260DD85A0D}" type="pres">
      <dgm:prSet presAssocID="{C8F6938D-B671-4DFB-96B7-E383413D2C14}" presName="vertThree" presStyleCnt="0"/>
      <dgm:spPr/>
    </dgm:pt>
    <dgm:pt modelId="{79844897-74F2-4370-859B-3CC07A345281}" type="pres">
      <dgm:prSet presAssocID="{C8F6938D-B671-4DFB-96B7-E383413D2C1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1B30BE-54DF-4F11-88F8-03B368BE3EFD}" type="pres">
      <dgm:prSet presAssocID="{C8F6938D-B671-4DFB-96B7-E383413D2C14}" presName="horzThree" presStyleCnt="0"/>
      <dgm:spPr/>
    </dgm:pt>
    <dgm:pt modelId="{705258CC-799A-4606-80D8-DD188A575352}" type="pres">
      <dgm:prSet presAssocID="{3699447E-F78D-4BA5-8E92-34D832FD48F2}" presName="sibSpaceThree" presStyleCnt="0"/>
      <dgm:spPr/>
    </dgm:pt>
    <dgm:pt modelId="{D5D3DE31-FB9C-4D78-AEEF-24814B956EEB}" type="pres">
      <dgm:prSet presAssocID="{D4122D5D-0800-4219-A3AB-30BB19985472}" presName="vertThree" presStyleCnt="0"/>
      <dgm:spPr/>
    </dgm:pt>
    <dgm:pt modelId="{92293406-136D-4A5B-AC14-0323290BB10F}" type="pres">
      <dgm:prSet presAssocID="{D4122D5D-0800-4219-A3AB-30BB1998547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827D66-36BA-44D7-AF4B-9D4E5437EC9F}" type="pres">
      <dgm:prSet presAssocID="{D4122D5D-0800-4219-A3AB-30BB19985472}" presName="horzThree" presStyleCnt="0"/>
      <dgm:spPr/>
    </dgm:pt>
  </dgm:ptLst>
  <dgm:cxnLst>
    <dgm:cxn modelId="{CF651FC6-BA83-44EC-8B5C-646AA6B40103}" srcId="{7A7E6EDF-2ABB-4F5C-B8CD-85908ADCBA0B}" destId="{C4C49CDE-0ECF-4FF6-9EF7-4277D3216FC3}" srcOrd="0" destOrd="0" parTransId="{269E97F1-64CD-4DA9-ACFD-01C2C35E1E52}" sibTransId="{7264EA3F-805A-4A9D-B91F-7DD78CE6474B}"/>
    <dgm:cxn modelId="{B0AA61C2-7339-4532-94E6-A14B4336919D}" type="presOf" srcId="{D911FB59-CEE7-4283-8759-C3CE103482C3}" destId="{9CD805E9-9391-403D-BB0B-4ED3E2B6CBBC}" srcOrd="0" destOrd="0" presId="urn:microsoft.com/office/officeart/2005/8/layout/hierarchy4"/>
    <dgm:cxn modelId="{6A4E3FD1-2324-4642-B7CC-BF3CA83A4643}" srcId="{D911FB59-CEE7-4283-8759-C3CE103482C3}" destId="{7A7E6EDF-2ABB-4F5C-B8CD-85908ADCBA0B}" srcOrd="0" destOrd="0" parTransId="{66DB8664-6998-425A-B9E7-7A2B22A0398A}" sibTransId="{B91C08CC-2F2C-4AE1-A129-B1B2E0775D21}"/>
    <dgm:cxn modelId="{3A5AB5AC-2069-485B-930D-4F93484A8377}" srcId="{C4C49CDE-0ECF-4FF6-9EF7-4277D3216FC3}" destId="{C8F6938D-B671-4DFB-96B7-E383413D2C14}" srcOrd="0" destOrd="0" parTransId="{BBBCDBA6-1A39-459A-8EE2-C307B6FE3488}" sibTransId="{3699447E-F78D-4BA5-8E92-34D832FD48F2}"/>
    <dgm:cxn modelId="{C543CE8D-11FC-4786-8720-1A334F3C5E4B}" type="presOf" srcId="{C4C49CDE-0ECF-4FF6-9EF7-4277D3216FC3}" destId="{C7049369-78DC-44EE-8183-1101B005E687}" srcOrd="0" destOrd="0" presId="urn:microsoft.com/office/officeart/2005/8/layout/hierarchy4"/>
    <dgm:cxn modelId="{7F282727-BE45-4FFF-B5F1-E88DBEE2E72A}" type="presOf" srcId="{D4122D5D-0800-4219-A3AB-30BB19985472}" destId="{92293406-136D-4A5B-AC14-0323290BB10F}" srcOrd="0" destOrd="0" presId="urn:microsoft.com/office/officeart/2005/8/layout/hierarchy4"/>
    <dgm:cxn modelId="{B4D7731B-9813-4A93-A5DB-CCB5150EBE76}" type="presOf" srcId="{C8F6938D-B671-4DFB-96B7-E383413D2C14}" destId="{79844897-74F2-4370-859B-3CC07A345281}" srcOrd="0" destOrd="0" presId="urn:microsoft.com/office/officeart/2005/8/layout/hierarchy4"/>
    <dgm:cxn modelId="{AF03C9CD-DF90-4C8B-AD47-27F8E6D13AE7}" type="presOf" srcId="{7A7E6EDF-2ABB-4F5C-B8CD-85908ADCBA0B}" destId="{ACAAD8D8-8323-4D57-8F93-01B766EA10E2}" srcOrd="0" destOrd="0" presId="urn:microsoft.com/office/officeart/2005/8/layout/hierarchy4"/>
    <dgm:cxn modelId="{A4DBE4A1-97D0-4785-B806-832E1005D967}" srcId="{C4C49CDE-0ECF-4FF6-9EF7-4277D3216FC3}" destId="{D4122D5D-0800-4219-A3AB-30BB19985472}" srcOrd="1" destOrd="0" parTransId="{051FFEE6-2C60-476D-A712-5D7632A96A9F}" sibTransId="{ECA407A3-86D1-479D-B251-AE06F3D1A2BD}"/>
    <dgm:cxn modelId="{6AA303A5-4EB0-4C84-842D-12332D87809D}" type="presParOf" srcId="{9CD805E9-9391-403D-BB0B-4ED3E2B6CBBC}" destId="{7F8A4F69-99D1-469D-9890-177797142C8B}" srcOrd="0" destOrd="0" presId="urn:microsoft.com/office/officeart/2005/8/layout/hierarchy4"/>
    <dgm:cxn modelId="{E8EF6ABE-35DF-433A-8DCF-552FAA56E294}" type="presParOf" srcId="{7F8A4F69-99D1-469D-9890-177797142C8B}" destId="{ACAAD8D8-8323-4D57-8F93-01B766EA10E2}" srcOrd="0" destOrd="0" presId="urn:microsoft.com/office/officeart/2005/8/layout/hierarchy4"/>
    <dgm:cxn modelId="{D38C3F72-062E-41B8-967A-3C2C91F0F865}" type="presParOf" srcId="{7F8A4F69-99D1-469D-9890-177797142C8B}" destId="{08DC4F10-1E42-4AAC-A499-A6C82802A09D}" srcOrd="1" destOrd="0" presId="urn:microsoft.com/office/officeart/2005/8/layout/hierarchy4"/>
    <dgm:cxn modelId="{20F5540A-ECA8-41F1-902A-AFED8BD270FA}" type="presParOf" srcId="{7F8A4F69-99D1-469D-9890-177797142C8B}" destId="{EB0653BC-DE3C-45AC-A4D3-7FBA1F61E167}" srcOrd="2" destOrd="0" presId="urn:microsoft.com/office/officeart/2005/8/layout/hierarchy4"/>
    <dgm:cxn modelId="{8316D615-0259-4E52-AB32-4988BBF3B7CB}" type="presParOf" srcId="{EB0653BC-DE3C-45AC-A4D3-7FBA1F61E167}" destId="{0887A535-83A7-4FF8-9413-75F532CF4E73}" srcOrd="0" destOrd="0" presId="urn:microsoft.com/office/officeart/2005/8/layout/hierarchy4"/>
    <dgm:cxn modelId="{CA404B68-521A-4C84-A08B-E99FEC1AC022}" type="presParOf" srcId="{0887A535-83A7-4FF8-9413-75F532CF4E73}" destId="{C7049369-78DC-44EE-8183-1101B005E687}" srcOrd="0" destOrd="0" presId="urn:microsoft.com/office/officeart/2005/8/layout/hierarchy4"/>
    <dgm:cxn modelId="{B0B512FD-6E9F-451F-8AAC-A092106DD9EC}" type="presParOf" srcId="{0887A535-83A7-4FF8-9413-75F532CF4E73}" destId="{E458AC6C-6DDD-433A-BC08-CE0E67B25D4E}" srcOrd="1" destOrd="0" presId="urn:microsoft.com/office/officeart/2005/8/layout/hierarchy4"/>
    <dgm:cxn modelId="{F49ACB4C-C368-46A5-AB87-03CBB624C266}" type="presParOf" srcId="{0887A535-83A7-4FF8-9413-75F532CF4E73}" destId="{7410AA3A-43CB-44F9-9686-7C2F81947E34}" srcOrd="2" destOrd="0" presId="urn:microsoft.com/office/officeart/2005/8/layout/hierarchy4"/>
    <dgm:cxn modelId="{A0D9B69E-3B5F-4C34-9C1C-379DCF3D2A10}" type="presParOf" srcId="{7410AA3A-43CB-44F9-9686-7C2F81947E34}" destId="{DDB0738C-FB74-4E0C-9FF2-B1260DD85A0D}" srcOrd="0" destOrd="0" presId="urn:microsoft.com/office/officeart/2005/8/layout/hierarchy4"/>
    <dgm:cxn modelId="{CE480847-F7C9-4ADA-BF13-9EA922DA957B}" type="presParOf" srcId="{DDB0738C-FB74-4E0C-9FF2-B1260DD85A0D}" destId="{79844897-74F2-4370-859B-3CC07A345281}" srcOrd="0" destOrd="0" presId="urn:microsoft.com/office/officeart/2005/8/layout/hierarchy4"/>
    <dgm:cxn modelId="{AB6C7DC9-DFA6-47F3-AF46-2EDF451902F2}" type="presParOf" srcId="{DDB0738C-FB74-4E0C-9FF2-B1260DD85A0D}" destId="{D41B30BE-54DF-4F11-88F8-03B368BE3EFD}" srcOrd="1" destOrd="0" presId="urn:microsoft.com/office/officeart/2005/8/layout/hierarchy4"/>
    <dgm:cxn modelId="{7E93FAA7-7E38-43CE-A14E-292B9E608266}" type="presParOf" srcId="{7410AA3A-43CB-44F9-9686-7C2F81947E34}" destId="{705258CC-799A-4606-80D8-DD188A575352}" srcOrd="1" destOrd="0" presId="urn:microsoft.com/office/officeart/2005/8/layout/hierarchy4"/>
    <dgm:cxn modelId="{1F6353FB-C217-41AC-8A45-4013C237A9CD}" type="presParOf" srcId="{7410AA3A-43CB-44F9-9686-7C2F81947E34}" destId="{D5D3DE31-FB9C-4D78-AEEF-24814B956EEB}" srcOrd="2" destOrd="0" presId="urn:microsoft.com/office/officeart/2005/8/layout/hierarchy4"/>
    <dgm:cxn modelId="{F7369E36-5F45-45B9-A172-6659DC86C173}" type="presParOf" srcId="{D5D3DE31-FB9C-4D78-AEEF-24814B956EEB}" destId="{92293406-136D-4A5B-AC14-0323290BB10F}" srcOrd="0" destOrd="0" presId="urn:microsoft.com/office/officeart/2005/8/layout/hierarchy4"/>
    <dgm:cxn modelId="{B1D37EBB-CA00-4C34-873A-A0A84220A628}" type="presParOf" srcId="{D5D3DE31-FB9C-4D78-AEEF-24814B956EEB}" destId="{E4827D66-36BA-44D7-AF4B-9D4E5437EC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BCC71F-4E10-4CAF-8A43-91B305356D0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CB11B2-29F1-4620-9481-3443778F5CA6}">
      <dgm:prSet phldrT="[Текст]" custT="1"/>
      <dgm:spPr/>
      <dgm:t>
        <a:bodyPr/>
        <a:lstStyle/>
        <a:p>
          <a:r>
            <a:rPr lang="ru-RU" sz="4000" dirty="0" err="1" smtClean="0"/>
            <a:t>Лексичні</a:t>
          </a:r>
          <a:r>
            <a:rPr lang="ru-RU" sz="4000" dirty="0" smtClean="0"/>
            <a:t> </a:t>
          </a:r>
          <a:r>
            <a:rPr lang="ru-RU" sz="4000" dirty="0" err="1" smtClean="0"/>
            <a:t>ігри</a:t>
          </a:r>
          <a:endParaRPr lang="ru-RU" sz="4000" dirty="0"/>
        </a:p>
      </dgm:t>
    </dgm:pt>
    <dgm:pt modelId="{049BCEB1-8CAF-4FDE-98D9-B4A817A20CFE}" type="parTrans" cxnId="{182558EC-F897-42BF-9F73-B200434CA285}">
      <dgm:prSet/>
      <dgm:spPr/>
      <dgm:t>
        <a:bodyPr/>
        <a:lstStyle/>
        <a:p>
          <a:endParaRPr lang="ru-RU"/>
        </a:p>
      </dgm:t>
    </dgm:pt>
    <dgm:pt modelId="{4C5840C9-90E4-4501-ABC6-F42E85DDA255}" type="sibTrans" cxnId="{182558EC-F897-42BF-9F73-B200434CA285}">
      <dgm:prSet/>
      <dgm:spPr/>
      <dgm:t>
        <a:bodyPr/>
        <a:lstStyle/>
        <a:p>
          <a:endParaRPr lang="ru-RU"/>
        </a:p>
      </dgm:t>
    </dgm:pt>
    <dgm:pt modelId="{52059FCF-4206-44B3-B13F-7359180D1E7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Основною метою </a:t>
          </a:r>
          <a:r>
            <a:rPr lang="ru-RU" sz="1800" b="1" dirty="0" err="1" smtClean="0">
              <a:solidFill>
                <a:schemeClr val="tx1"/>
              </a:solidFill>
            </a:rPr>
            <a:t>цих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ігор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є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формування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навичок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монологічного</a:t>
          </a:r>
          <a:r>
            <a:rPr lang="ru-RU" sz="1800" b="1" dirty="0" smtClean="0">
              <a:solidFill>
                <a:schemeClr val="tx1"/>
              </a:solidFill>
            </a:rPr>
            <a:t> та </a:t>
          </a:r>
          <a:r>
            <a:rPr lang="ru-RU" sz="1800" b="1" dirty="0" err="1" smtClean="0">
              <a:solidFill>
                <a:schemeClr val="tx1"/>
              </a:solidFill>
            </a:rPr>
            <a:t>діалогічного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мовлення</a:t>
          </a:r>
          <a:r>
            <a:rPr lang="ru-RU" sz="1800" b="1" dirty="0" smtClean="0">
              <a:solidFill>
                <a:schemeClr val="tx1"/>
              </a:solidFill>
            </a:rPr>
            <a:t>. </a:t>
          </a:r>
        </a:p>
        <a:p>
          <a:r>
            <a:rPr lang="ru-RU" sz="1800" b="1" dirty="0" err="1" smtClean="0">
              <a:solidFill>
                <a:schemeClr val="tx1"/>
              </a:solidFill>
            </a:rPr>
            <a:t>Цьому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сприяє</a:t>
          </a:r>
          <a:r>
            <a:rPr lang="ru-RU" sz="1800" b="1" dirty="0" smtClean="0">
              <a:solidFill>
                <a:schemeClr val="tx1"/>
              </a:solidFill>
            </a:rPr>
            <a:t> атмосфера </a:t>
          </a:r>
          <a:r>
            <a:rPr lang="ru-RU" sz="1800" b="1" dirty="0" err="1" smtClean="0">
              <a:solidFill>
                <a:schemeClr val="tx1"/>
              </a:solidFill>
            </a:rPr>
            <a:t>колективного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спілкування</a:t>
          </a:r>
          <a:r>
            <a:rPr lang="ru-RU" sz="1800" b="1" dirty="0" smtClean="0">
              <a:solidFill>
                <a:schemeClr val="tx1"/>
              </a:solidFill>
            </a:rPr>
            <a:t> на </a:t>
          </a:r>
          <a:r>
            <a:rPr lang="ru-RU" sz="1800" b="1" dirty="0" err="1" smtClean="0">
              <a:solidFill>
                <a:schemeClr val="tx1"/>
              </a:solidFill>
            </a:rPr>
            <a:t>основі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комунікативної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ситуації</a:t>
          </a:r>
          <a:r>
            <a:rPr lang="ru-RU" sz="1800" b="1" dirty="0" smtClean="0">
              <a:solidFill>
                <a:schemeClr val="tx1"/>
              </a:solidFill>
            </a:rPr>
            <a:t>.</a:t>
          </a:r>
          <a:endParaRPr lang="ru-RU" sz="1800" b="1" dirty="0">
            <a:solidFill>
              <a:schemeClr val="tx1"/>
            </a:solidFill>
          </a:endParaRPr>
        </a:p>
      </dgm:t>
    </dgm:pt>
    <dgm:pt modelId="{416602CE-C8B4-4033-B5EF-4230C89B94EF}" type="parTrans" cxnId="{7EEB8AC4-8898-4149-AE4E-091F7FE1A320}">
      <dgm:prSet/>
      <dgm:spPr/>
      <dgm:t>
        <a:bodyPr/>
        <a:lstStyle/>
        <a:p>
          <a:endParaRPr lang="ru-RU"/>
        </a:p>
      </dgm:t>
    </dgm:pt>
    <dgm:pt modelId="{14141F1D-8B56-478C-A8FA-8B7EF0D3FA6D}" type="sibTrans" cxnId="{7EEB8AC4-8898-4149-AE4E-091F7FE1A320}">
      <dgm:prSet/>
      <dgm:spPr/>
      <dgm:t>
        <a:bodyPr/>
        <a:lstStyle/>
        <a:p>
          <a:endParaRPr lang="ru-RU"/>
        </a:p>
      </dgm:t>
    </dgm:pt>
    <dgm:pt modelId="{4B8A27A1-81E3-4107-9A85-1209A4D0E8B1}">
      <dgm:prSet phldrT="[Текст]"/>
      <dgm:spPr/>
      <dgm:t>
        <a:bodyPr/>
        <a:lstStyle/>
        <a:p>
          <a:r>
            <a:rPr lang="ru-RU" b="1" dirty="0" err="1" smtClean="0"/>
            <a:t>Гра</a:t>
          </a:r>
          <a:r>
            <a:rPr lang="ru-RU" b="1" dirty="0" smtClean="0"/>
            <a:t> «</a:t>
          </a:r>
          <a:r>
            <a:rPr lang="ru-RU" b="1" dirty="0" err="1" smtClean="0"/>
            <a:t>Гість</a:t>
          </a:r>
          <a:r>
            <a:rPr lang="ru-RU" b="1" dirty="0" smtClean="0"/>
            <a:t> у </a:t>
          </a:r>
          <a:r>
            <a:rPr lang="ru-RU" b="1" dirty="0" err="1" smtClean="0"/>
            <a:t>домі</a:t>
          </a:r>
          <a:r>
            <a:rPr lang="ru-RU" b="1" dirty="0" smtClean="0"/>
            <a:t>»</a:t>
          </a:r>
        </a:p>
        <a:p>
          <a:r>
            <a:rPr lang="ru-RU" dirty="0" smtClean="0">
              <a:solidFill>
                <a:schemeClr val="tx1"/>
              </a:solidFill>
            </a:rPr>
            <a:t>Мета: </a:t>
          </a:r>
          <a:r>
            <a:rPr lang="ru-RU" dirty="0" err="1" smtClean="0"/>
            <a:t>розвиток</a:t>
          </a:r>
          <a:r>
            <a:rPr lang="ru-RU" dirty="0" smtClean="0"/>
            <a:t> </a:t>
          </a:r>
          <a:r>
            <a:rPr lang="ru-RU" dirty="0" err="1" smtClean="0"/>
            <a:t>діалогічного</a:t>
          </a:r>
          <a:r>
            <a:rPr lang="ru-RU" dirty="0" smtClean="0"/>
            <a:t> </a:t>
          </a:r>
          <a:r>
            <a:rPr lang="ru-RU" dirty="0" err="1" smtClean="0"/>
            <a:t>мовлення</a:t>
          </a:r>
          <a:r>
            <a:rPr lang="ru-RU" dirty="0" smtClean="0"/>
            <a:t>.</a:t>
          </a:r>
        </a:p>
        <a:p>
          <a:r>
            <a:rPr lang="ru-RU" b="1" dirty="0" err="1" smtClean="0">
              <a:solidFill>
                <a:schemeClr val="tx1"/>
              </a:solidFill>
            </a:rPr>
            <a:t>Хід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гри</a:t>
          </a:r>
          <a:r>
            <a:rPr lang="ru-RU" b="1" dirty="0" smtClean="0">
              <a:solidFill>
                <a:schemeClr val="tx1"/>
              </a:solidFill>
            </a:rPr>
            <a:t>: </a:t>
          </a:r>
          <a:r>
            <a:rPr lang="ru-RU" dirty="0" err="1" smtClean="0"/>
            <a:t>Клас</a:t>
          </a:r>
          <a:r>
            <a:rPr lang="ru-RU" dirty="0" smtClean="0"/>
            <a:t> </a:t>
          </a:r>
          <a:r>
            <a:rPr lang="ru-RU" dirty="0" err="1" smtClean="0"/>
            <a:t>ділиться</a:t>
          </a:r>
          <a:r>
            <a:rPr lang="ru-RU" dirty="0" smtClean="0"/>
            <a:t> на </a:t>
          </a:r>
          <a:r>
            <a:rPr lang="ru-RU" dirty="0" err="1" smtClean="0"/>
            <a:t>групи</a:t>
          </a:r>
          <a:r>
            <a:rPr lang="ru-RU" dirty="0" smtClean="0"/>
            <a:t>. </a:t>
          </a:r>
          <a:r>
            <a:rPr lang="ru-RU" dirty="0" err="1" smtClean="0"/>
            <a:t>Кожній</a:t>
          </a:r>
          <a:r>
            <a:rPr lang="ru-RU" dirty="0" smtClean="0"/>
            <a:t> </a:t>
          </a:r>
          <a:r>
            <a:rPr lang="ru-RU" dirty="0" err="1" smtClean="0"/>
            <a:t>групі</a:t>
          </a:r>
          <a:r>
            <a:rPr lang="ru-RU" dirty="0" smtClean="0"/>
            <a:t> </a:t>
          </a:r>
          <a:r>
            <a:rPr lang="ru-RU" dirty="0" err="1" smtClean="0"/>
            <a:t>вчитель</a:t>
          </a:r>
          <a:r>
            <a:rPr lang="ru-RU" dirty="0" smtClean="0"/>
            <a:t> </a:t>
          </a:r>
          <a:r>
            <a:rPr lang="ru-RU" dirty="0" err="1" smtClean="0"/>
            <a:t>пропонує</a:t>
          </a:r>
          <a:r>
            <a:rPr lang="ru-RU" dirty="0" smtClean="0"/>
            <a:t> </a:t>
          </a:r>
          <a:r>
            <a:rPr lang="ru-RU" dirty="0" err="1" smtClean="0"/>
            <a:t>ситуацію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ставить </a:t>
          </a:r>
          <a:r>
            <a:rPr lang="ru-RU" dirty="0" err="1" smtClean="0"/>
            <a:t>завдання</a:t>
          </a:r>
          <a:r>
            <a:rPr lang="ru-RU" dirty="0" smtClean="0"/>
            <a:t> </a:t>
          </a:r>
          <a:r>
            <a:rPr lang="ru-RU" dirty="0" err="1" smtClean="0"/>
            <a:t>скласти</a:t>
          </a:r>
          <a:r>
            <a:rPr lang="ru-RU" dirty="0" smtClean="0"/>
            <a:t> </a:t>
          </a:r>
          <a:r>
            <a:rPr lang="ru-RU" dirty="0" err="1" smtClean="0"/>
            <a:t>діалог</a:t>
          </a:r>
          <a:r>
            <a:rPr lang="ru-RU" dirty="0" smtClean="0"/>
            <a:t>. </a:t>
          </a:r>
          <a:r>
            <a:rPr lang="ru-RU" dirty="0" err="1" smtClean="0"/>
            <a:t>Виграє</a:t>
          </a:r>
          <a:r>
            <a:rPr lang="ru-RU" dirty="0" smtClean="0"/>
            <a:t> </a:t>
          </a:r>
          <a:r>
            <a:rPr lang="ru-RU" dirty="0" err="1" smtClean="0"/>
            <a:t>група</a:t>
          </a:r>
          <a:r>
            <a:rPr lang="ru-RU" dirty="0" smtClean="0"/>
            <a:t>, яка </a:t>
          </a:r>
          <a:r>
            <a:rPr lang="ru-RU" dirty="0" err="1" smtClean="0"/>
            <a:t>швидко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правильно </a:t>
          </a:r>
          <a:r>
            <a:rPr lang="ru-RU" dirty="0" err="1" smtClean="0"/>
            <a:t>виконає</a:t>
          </a:r>
          <a:r>
            <a:rPr lang="ru-RU" dirty="0" smtClean="0"/>
            <a:t> </a:t>
          </a:r>
          <a:r>
            <a:rPr lang="ru-RU" dirty="0" err="1" smtClean="0"/>
            <a:t>завдання</a:t>
          </a:r>
          <a:r>
            <a:rPr lang="ru-RU" dirty="0" smtClean="0"/>
            <a:t>.</a:t>
          </a:r>
          <a:endParaRPr lang="ru-RU" dirty="0"/>
        </a:p>
      </dgm:t>
    </dgm:pt>
    <dgm:pt modelId="{9F4B1559-BD5E-424B-A99F-2051C5F746A4}" type="parTrans" cxnId="{C9656709-7915-465E-9FD6-09096FDC78A3}">
      <dgm:prSet/>
      <dgm:spPr/>
      <dgm:t>
        <a:bodyPr/>
        <a:lstStyle/>
        <a:p>
          <a:endParaRPr lang="ru-RU"/>
        </a:p>
      </dgm:t>
    </dgm:pt>
    <dgm:pt modelId="{7F20B8D3-8338-4CF4-921A-E9CD46396DE5}" type="sibTrans" cxnId="{C9656709-7915-465E-9FD6-09096FDC78A3}">
      <dgm:prSet/>
      <dgm:spPr/>
      <dgm:t>
        <a:bodyPr/>
        <a:lstStyle/>
        <a:p>
          <a:endParaRPr lang="ru-RU"/>
        </a:p>
      </dgm:t>
    </dgm:pt>
    <dgm:pt modelId="{D8B2D6F7-5E3E-44B1-8F81-1A8E787CECE8}" type="pres">
      <dgm:prSet presAssocID="{97BCC71F-4E10-4CAF-8A43-91B305356D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D63FB1-BC28-494D-A59D-16F332758207}" type="pres">
      <dgm:prSet presAssocID="{59CB11B2-29F1-4620-9481-3443778F5C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65225-035A-46D3-9C6F-1A494F820106}" type="pres">
      <dgm:prSet presAssocID="{4C5840C9-90E4-4501-ABC6-F42E85DDA255}" presName="sibTrans" presStyleCnt="0"/>
      <dgm:spPr/>
    </dgm:pt>
    <dgm:pt modelId="{14720EDB-B50D-4AB0-97FC-218121DC812F}" type="pres">
      <dgm:prSet presAssocID="{52059FCF-4206-44B3-B13F-7359180D1E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4E10A-5A76-4635-901D-D83E1221CDCC}" type="pres">
      <dgm:prSet presAssocID="{14141F1D-8B56-478C-A8FA-8B7EF0D3FA6D}" presName="sibTrans" presStyleCnt="0"/>
      <dgm:spPr/>
    </dgm:pt>
    <dgm:pt modelId="{D6C7E338-12D1-48A2-861C-199955595039}" type="pres">
      <dgm:prSet presAssocID="{4B8A27A1-81E3-4107-9A85-1209A4D0E8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A7C37-60CC-47DF-B799-DE6B5AB817F1}" type="presOf" srcId="{97BCC71F-4E10-4CAF-8A43-91B305356D05}" destId="{D8B2D6F7-5E3E-44B1-8F81-1A8E787CECE8}" srcOrd="0" destOrd="0" presId="urn:microsoft.com/office/officeart/2005/8/layout/hList6"/>
    <dgm:cxn modelId="{C9656709-7915-465E-9FD6-09096FDC78A3}" srcId="{97BCC71F-4E10-4CAF-8A43-91B305356D05}" destId="{4B8A27A1-81E3-4107-9A85-1209A4D0E8B1}" srcOrd="2" destOrd="0" parTransId="{9F4B1559-BD5E-424B-A99F-2051C5F746A4}" sibTransId="{7F20B8D3-8338-4CF4-921A-E9CD46396DE5}"/>
    <dgm:cxn modelId="{F1BC224F-5C01-4622-9B9F-D79526FCB919}" type="presOf" srcId="{4B8A27A1-81E3-4107-9A85-1209A4D0E8B1}" destId="{D6C7E338-12D1-48A2-861C-199955595039}" srcOrd="0" destOrd="0" presId="urn:microsoft.com/office/officeart/2005/8/layout/hList6"/>
    <dgm:cxn modelId="{182558EC-F897-42BF-9F73-B200434CA285}" srcId="{97BCC71F-4E10-4CAF-8A43-91B305356D05}" destId="{59CB11B2-29F1-4620-9481-3443778F5CA6}" srcOrd="0" destOrd="0" parTransId="{049BCEB1-8CAF-4FDE-98D9-B4A817A20CFE}" sibTransId="{4C5840C9-90E4-4501-ABC6-F42E85DDA255}"/>
    <dgm:cxn modelId="{8D0DFD85-492D-4110-9247-4FF93EE1E1C3}" type="presOf" srcId="{59CB11B2-29F1-4620-9481-3443778F5CA6}" destId="{8BD63FB1-BC28-494D-A59D-16F332758207}" srcOrd="0" destOrd="0" presId="urn:microsoft.com/office/officeart/2005/8/layout/hList6"/>
    <dgm:cxn modelId="{7EEB8AC4-8898-4149-AE4E-091F7FE1A320}" srcId="{97BCC71F-4E10-4CAF-8A43-91B305356D05}" destId="{52059FCF-4206-44B3-B13F-7359180D1E7D}" srcOrd="1" destOrd="0" parTransId="{416602CE-C8B4-4033-B5EF-4230C89B94EF}" sibTransId="{14141F1D-8B56-478C-A8FA-8B7EF0D3FA6D}"/>
    <dgm:cxn modelId="{CA2F579D-F98E-4889-8BE5-483F7A07B51E}" type="presOf" srcId="{52059FCF-4206-44B3-B13F-7359180D1E7D}" destId="{14720EDB-B50D-4AB0-97FC-218121DC812F}" srcOrd="0" destOrd="0" presId="urn:microsoft.com/office/officeart/2005/8/layout/hList6"/>
    <dgm:cxn modelId="{BCC9FCB7-3FE2-4848-A98B-78D34C45C0CD}" type="presParOf" srcId="{D8B2D6F7-5E3E-44B1-8F81-1A8E787CECE8}" destId="{8BD63FB1-BC28-494D-A59D-16F332758207}" srcOrd="0" destOrd="0" presId="urn:microsoft.com/office/officeart/2005/8/layout/hList6"/>
    <dgm:cxn modelId="{576BA98B-F4EE-4812-8807-1877CC800960}" type="presParOf" srcId="{D8B2D6F7-5E3E-44B1-8F81-1A8E787CECE8}" destId="{A7165225-035A-46D3-9C6F-1A494F820106}" srcOrd="1" destOrd="0" presId="urn:microsoft.com/office/officeart/2005/8/layout/hList6"/>
    <dgm:cxn modelId="{27B180C7-541C-4496-B30A-29CD175A9623}" type="presParOf" srcId="{D8B2D6F7-5E3E-44B1-8F81-1A8E787CECE8}" destId="{14720EDB-B50D-4AB0-97FC-218121DC812F}" srcOrd="2" destOrd="0" presId="urn:microsoft.com/office/officeart/2005/8/layout/hList6"/>
    <dgm:cxn modelId="{05E4C21E-18E3-4997-9CFB-BB3FE2E6BD8F}" type="presParOf" srcId="{D8B2D6F7-5E3E-44B1-8F81-1A8E787CECE8}" destId="{8BA4E10A-5A76-4635-901D-D83E1221CDCC}" srcOrd="3" destOrd="0" presId="urn:microsoft.com/office/officeart/2005/8/layout/hList6"/>
    <dgm:cxn modelId="{92BF59E1-104F-4A65-8560-D22144FAC7BF}" type="presParOf" srcId="{D8B2D6F7-5E3E-44B1-8F81-1A8E787CECE8}" destId="{D6C7E338-12D1-48A2-861C-19995559503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E15DF4-05B7-4EEF-A147-1A0462802DDA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B1E46C-50A7-40E7-9128-93149D24F9FF}">
      <dgm:prSet phldrT="[Текст]" custT="1"/>
      <dgm:spPr/>
      <dgm:t>
        <a:bodyPr/>
        <a:lstStyle/>
        <a:p>
          <a:r>
            <a:rPr lang="uk-UA" sz="1400" b="1" dirty="0" smtClean="0"/>
            <a:t>Вихідна початкова ситуація</a:t>
          </a:r>
          <a:endParaRPr lang="ru-RU" sz="1400" b="1" dirty="0"/>
        </a:p>
      </dgm:t>
    </dgm:pt>
    <dgm:pt modelId="{8C86225F-0D7C-4363-B0FB-4B1179C583A7}" type="parTrans" cxnId="{B7F39046-8608-403C-83B4-8BA658B3AF83}">
      <dgm:prSet/>
      <dgm:spPr/>
      <dgm:t>
        <a:bodyPr/>
        <a:lstStyle/>
        <a:p>
          <a:endParaRPr lang="ru-RU"/>
        </a:p>
      </dgm:t>
    </dgm:pt>
    <dgm:pt modelId="{30D30C80-EBF1-4D0B-A2AD-90F86CBC4DB8}" type="sibTrans" cxnId="{B7F39046-8608-403C-83B4-8BA658B3AF83}">
      <dgm:prSet/>
      <dgm:spPr/>
      <dgm:t>
        <a:bodyPr/>
        <a:lstStyle/>
        <a:p>
          <a:endParaRPr lang="ru-RU"/>
        </a:p>
      </dgm:t>
    </dgm:pt>
    <dgm:pt modelId="{157252C1-9981-4645-8800-0456556A71B4}">
      <dgm:prSet phldrT="[Текст]" custT="1"/>
      <dgm:spPr/>
      <dgm:t>
        <a:bodyPr/>
        <a:lstStyle/>
        <a:p>
          <a:r>
            <a:rPr lang="uk-UA" sz="1400" b="1" dirty="0" smtClean="0"/>
            <a:t>Роль</a:t>
          </a:r>
          <a:endParaRPr lang="ru-RU" sz="1400" b="1" dirty="0"/>
        </a:p>
      </dgm:t>
    </dgm:pt>
    <dgm:pt modelId="{7DEBEF28-6026-4DE8-A96D-4E3CDB92A720}" type="parTrans" cxnId="{692D6496-4A81-44EC-8DDE-BAB2B225D142}">
      <dgm:prSet/>
      <dgm:spPr/>
      <dgm:t>
        <a:bodyPr/>
        <a:lstStyle/>
        <a:p>
          <a:endParaRPr lang="ru-RU"/>
        </a:p>
      </dgm:t>
    </dgm:pt>
    <dgm:pt modelId="{C5BF047B-36DD-4BD6-989E-FE00D3E0E008}" type="sibTrans" cxnId="{692D6496-4A81-44EC-8DDE-BAB2B225D142}">
      <dgm:prSet/>
      <dgm:spPr/>
      <dgm:t>
        <a:bodyPr/>
        <a:lstStyle/>
        <a:p>
          <a:endParaRPr lang="ru-RU"/>
        </a:p>
      </dgm:t>
    </dgm:pt>
    <dgm:pt modelId="{6D707285-9F8E-409C-A0E0-E56476CF46CB}">
      <dgm:prSet phldrT="[Текст]"/>
      <dgm:spPr/>
      <dgm:t>
        <a:bodyPr/>
        <a:lstStyle/>
        <a:p>
          <a:r>
            <a:rPr lang="uk-UA" dirty="0" smtClean="0"/>
            <a:t>Рольова дія</a:t>
          </a:r>
          <a:endParaRPr lang="ru-RU" dirty="0"/>
        </a:p>
      </dgm:t>
    </dgm:pt>
    <dgm:pt modelId="{49FD1C9E-7860-4AA8-A306-99835187C7BB}" type="parTrans" cxnId="{93504513-E9DD-4A80-82E9-0A34165805F1}">
      <dgm:prSet/>
      <dgm:spPr/>
      <dgm:t>
        <a:bodyPr/>
        <a:lstStyle/>
        <a:p>
          <a:endParaRPr lang="ru-RU"/>
        </a:p>
      </dgm:t>
    </dgm:pt>
    <dgm:pt modelId="{6F8EBC87-A413-48BF-BD2E-CA3F5EA09EF1}" type="sibTrans" cxnId="{93504513-E9DD-4A80-82E9-0A34165805F1}">
      <dgm:prSet/>
      <dgm:spPr/>
      <dgm:t>
        <a:bodyPr/>
        <a:lstStyle/>
        <a:p>
          <a:endParaRPr lang="ru-RU"/>
        </a:p>
      </dgm:t>
    </dgm:pt>
    <dgm:pt modelId="{69D634E2-BA84-423D-9734-C60F394A6CA6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00B0F0"/>
              </a:solidFill>
            </a:rPr>
            <a:t>Структура рольової гри </a:t>
          </a:r>
          <a:endParaRPr lang="ru-RU" sz="3200" b="1" dirty="0">
            <a:solidFill>
              <a:srgbClr val="00B0F0"/>
            </a:solidFill>
          </a:endParaRPr>
        </a:p>
      </dgm:t>
    </dgm:pt>
    <dgm:pt modelId="{72F7E372-EA34-4949-B79B-7D20DCCAB6A4}" type="parTrans" cxnId="{BEF89DBA-A133-4E4E-8EFA-E59F78AD6B9D}">
      <dgm:prSet/>
      <dgm:spPr/>
      <dgm:t>
        <a:bodyPr/>
        <a:lstStyle/>
        <a:p>
          <a:endParaRPr lang="ru-RU"/>
        </a:p>
      </dgm:t>
    </dgm:pt>
    <dgm:pt modelId="{9EDD4AC6-66B7-4352-8DEB-D5C4E8595E9A}" type="sibTrans" cxnId="{BEF89DBA-A133-4E4E-8EFA-E59F78AD6B9D}">
      <dgm:prSet/>
      <dgm:spPr/>
      <dgm:t>
        <a:bodyPr/>
        <a:lstStyle/>
        <a:p>
          <a:endParaRPr lang="ru-RU"/>
        </a:p>
      </dgm:t>
    </dgm:pt>
    <dgm:pt modelId="{D981DE24-F108-45A4-9F66-0715C3B7C384}" type="pres">
      <dgm:prSet presAssocID="{97E15DF4-05B7-4EEF-A147-1A0462802DD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D0A79-6364-41CF-86EA-2E959546CCE4}" type="pres">
      <dgm:prSet presAssocID="{97E15DF4-05B7-4EEF-A147-1A0462802DDA}" presName="ellipse" presStyleLbl="trBgShp" presStyleIdx="0" presStyleCnt="1"/>
      <dgm:spPr/>
    </dgm:pt>
    <dgm:pt modelId="{F5EF1EAD-921E-47E5-A471-7D07F41968A5}" type="pres">
      <dgm:prSet presAssocID="{97E15DF4-05B7-4EEF-A147-1A0462802DDA}" presName="arrow1" presStyleLbl="fgShp" presStyleIdx="0" presStyleCnt="1"/>
      <dgm:spPr/>
    </dgm:pt>
    <dgm:pt modelId="{849BB5D7-C82F-4F10-9375-59FAF2B2162D}" type="pres">
      <dgm:prSet presAssocID="{97E15DF4-05B7-4EEF-A147-1A0462802DD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F02F4-7441-4535-BA35-A4C0D20E9F2D}" type="pres">
      <dgm:prSet presAssocID="{157252C1-9981-4645-8800-0456556A71B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B6369-617A-4BD5-A0E2-2679D795CD82}" type="pres">
      <dgm:prSet presAssocID="{6D707285-9F8E-409C-A0E0-E56476CF46C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0DC72-1D79-49F2-8118-BD5B60045CAC}" type="pres">
      <dgm:prSet presAssocID="{69D634E2-BA84-423D-9734-C60F394A6CA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40DB6-691B-433F-B609-E22F45CAA390}" type="pres">
      <dgm:prSet presAssocID="{97E15DF4-05B7-4EEF-A147-1A0462802DDA}" presName="funnel" presStyleLbl="trAlignAcc1" presStyleIdx="0" presStyleCnt="1"/>
      <dgm:spPr/>
    </dgm:pt>
  </dgm:ptLst>
  <dgm:cxnLst>
    <dgm:cxn modelId="{5139DC2E-11CA-4D59-9419-F8EB6F7B5EA1}" type="presOf" srcId="{157252C1-9981-4645-8800-0456556A71B4}" destId="{237B6369-617A-4BD5-A0E2-2679D795CD82}" srcOrd="0" destOrd="0" presId="urn:microsoft.com/office/officeart/2005/8/layout/funnel1"/>
    <dgm:cxn modelId="{381402AA-5BFE-4D54-B73D-640795DF611D}" type="presOf" srcId="{5FB1E46C-50A7-40E7-9128-93149D24F9FF}" destId="{6B30DC72-1D79-49F2-8118-BD5B60045CAC}" srcOrd="0" destOrd="0" presId="urn:microsoft.com/office/officeart/2005/8/layout/funnel1"/>
    <dgm:cxn modelId="{692D6496-4A81-44EC-8DDE-BAB2B225D142}" srcId="{97E15DF4-05B7-4EEF-A147-1A0462802DDA}" destId="{157252C1-9981-4645-8800-0456556A71B4}" srcOrd="1" destOrd="0" parTransId="{7DEBEF28-6026-4DE8-A96D-4E3CDB92A720}" sibTransId="{C5BF047B-36DD-4BD6-989E-FE00D3E0E008}"/>
    <dgm:cxn modelId="{D0F73DF9-169F-427B-B215-C62BBC911D56}" type="presOf" srcId="{69D634E2-BA84-423D-9734-C60F394A6CA6}" destId="{849BB5D7-C82F-4F10-9375-59FAF2B2162D}" srcOrd="0" destOrd="0" presId="urn:microsoft.com/office/officeart/2005/8/layout/funnel1"/>
    <dgm:cxn modelId="{BEF89DBA-A133-4E4E-8EFA-E59F78AD6B9D}" srcId="{97E15DF4-05B7-4EEF-A147-1A0462802DDA}" destId="{69D634E2-BA84-423D-9734-C60F394A6CA6}" srcOrd="3" destOrd="0" parTransId="{72F7E372-EA34-4949-B79B-7D20DCCAB6A4}" sibTransId="{9EDD4AC6-66B7-4352-8DEB-D5C4E8595E9A}"/>
    <dgm:cxn modelId="{93504513-E9DD-4A80-82E9-0A34165805F1}" srcId="{97E15DF4-05B7-4EEF-A147-1A0462802DDA}" destId="{6D707285-9F8E-409C-A0E0-E56476CF46CB}" srcOrd="2" destOrd="0" parTransId="{49FD1C9E-7860-4AA8-A306-99835187C7BB}" sibTransId="{6F8EBC87-A413-48BF-BD2E-CA3F5EA09EF1}"/>
    <dgm:cxn modelId="{A703F5F2-4391-4E65-AE2A-BCFB051B4AAC}" type="presOf" srcId="{97E15DF4-05B7-4EEF-A147-1A0462802DDA}" destId="{D981DE24-F108-45A4-9F66-0715C3B7C384}" srcOrd="0" destOrd="0" presId="urn:microsoft.com/office/officeart/2005/8/layout/funnel1"/>
    <dgm:cxn modelId="{B7F39046-8608-403C-83B4-8BA658B3AF83}" srcId="{97E15DF4-05B7-4EEF-A147-1A0462802DDA}" destId="{5FB1E46C-50A7-40E7-9128-93149D24F9FF}" srcOrd="0" destOrd="0" parTransId="{8C86225F-0D7C-4363-B0FB-4B1179C583A7}" sibTransId="{30D30C80-EBF1-4D0B-A2AD-90F86CBC4DB8}"/>
    <dgm:cxn modelId="{55CC81C4-434E-4D59-B1FD-6D4279E641A2}" type="presOf" srcId="{6D707285-9F8E-409C-A0E0-E56476CF46CB}" destId="{63AF02F4-7441-4535-BA35-A4C0D20E9F2D}" srcOrd="0" destOrd="0" presId="urn:microsoft.com/office/officeart/2005/8/layout/funnel1"/>
    <dgm:cxn modelId="{22EE97F5-AC37-463B-9830-CE99121164F3}" type="presParOf" srcId="{D981DE24-F108-45A4-9F66-0715C3B7C384}" destId="{FA3D0A79-6364-41CF-86EA-2E959546CCE4}" srcOrd="0" destOrd="0" presId="urn:microsoft.com/office/officeart/2005/8/layout/funnel1"/>
    <dgm:cxn modelId="{0D25A277-25ED-481B-824E-BD655A48576E}" type="presParOf" srcId="{D981DE24-F108-45A4-9F66-0715C3B7C384}" destId="{F5EF1EAD-921E-47E5-A471-7D07F41968A5}" srcOrd="1" destOrd="0" presId="urn:microsoft.com/office/officeart/2005/8/layout/funnel1"/>
    <dgm:cxn modelId="{4E4DF631-C297-4386-9D21-1CDE5EEB36A7}" type="presParOf" srcId="{D981DE24-F108-45A4-9F66-0715C3B7C384}" destId="{849BB5D7-C82F-4F10-9375-59FAF2B2162D}" srcOrd="2" destOrd="0" presId="urn:microsoft.com/office/officeart/2005/8/layout/funnel1"/>
    <dgm:cxn modelId="{8A953A69-524D-4B40-9CB0-FF1DD73CA40B}" type="presParOf" srcId="{D981DE24-F108-45A4-9F66-0715C3B7C384}" destId="{63AF02F4-7441-4535-BA35-A4C0D20E9F2D}" srcOrd="3" destOrd="0" presId="urn:microsoft.com/office/officeart/2005/8/layout/funnel1"/>
    <dgm:cxn modelId="{1409DF91-EDDB-46CB-854E-BA2012390E75}" type="presParOf" srcId="{D981DE24-F108-45A4-9F66-0715C3B7C384}" destId="{237B6369-617A-4BD5-A0E2-2679D795CD82}" srcOrd="4" destOrd="0" presId="urn:microsoft.com/office/officeart/2005/8/layout/funnel1"/>
    <dgm:cxn modelId="{B5F29711-330B-4B51-B3E5-0F780761DB3E}" type="presParOf" srcId="{D981DE24-F108-45A4-9F66-0715C3B7C384}" destId="{6B30DC72-1D79-49F2-8118-BD5B60045CAC}" srcOrd="5" destOrd="0" presId="urn:microsoft.com/office/officeart/2005/8/layout/funnel1"/>
    <dgm:cxn modelId="{36A28257-EB25-4536-9566-DD4053A68B2B}" type="presParOf" srcId="{D981DE24-F108-45A4-9F66-0715C3B7C384}" destId="{06340DB6-691B-433F-B609-E22F45CAA39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E15DF4-05B7-4EEF-A147-1A0462802DDA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B1E46C-50A7-40E7-9128-93149D24F9FF}">
      <dgm:prSet phldrT="[Текст]" custT="1"/>
      <dgm:spPr/>
      <dgm:t>
        <a:bodyPr/>
        <a:lstStyle/>
        <a:p>
          <a:r>
            <a:rPr lang="uk-UA" sz="1400" b="1" dirty="0" smtClean="0"/>
            <a:t>Вихідна початкова ситуація</a:t>
          </a:r>
          <a:endParaRPr lang="ru-RU" sz="1400" b="1" dirty="0"/>
        </a:p>
      </dgm:t>
    </dgm:pt>
    <dgm:pt modelId="{8C86225F-0D7C-4363-B0FB-4B1179C583A7}" type="parTrans" cxnId="{B7F39046-8608-403C-83B4-8BA658B3AF83}">
      <dgm:prSet/>
      <dgm:spPr/>
      <dgm:t>
        <a:bodyPr/>
        <a:lstStyle/>
        <a:p>
          <a:endParaRPr lang="ru-RU"/>
        </a:p>
      </dgm:t>
    </dgm:pt>
    <dgm:pt modelId="{30D30C80-EBF1-4D0B-A2AD-90F86CBC4DB8}" type="sibTrans" cxnId="{B7F39046-8608-403C-83B4-8BA658B3AF83}">
      <dgm:prSet/>
      <dgm:spPr/>
      <dgm:t>
        <a:bodyPr/>
        <a:lstStyle/>
        <a:p>
          <a:endParaRPr lang="ru-RU"/>
        </a:p>
      </dgm:t>
    </dgm:pt>
    <dgm:pt modelId="{157252C1-9981-4645-8800-0456556A71B4}">
      <dgm:prSet phldrT="[Текст]" custT="1"/>
      <dgm:spPr/>
      <dgm:t>
        <a:bodyPr/>
        <a:lstStyle/>
        <a:p>
          <a:r>
            <a:rPr lang="uk-UA" sz="1400" b="1" dirty="0" smtClean="0"/>
            <a:t>Роль</a:t>
          </a:r>
          <a:endParaRPr lang="ru-RU" sz="1400" b="1" dirty="0"/>
        </a:p>
      </dgm:t>
    </dgm:pt>
    <dgm:pt modelId="{7DEBEF28-6026-4DE8-A96D-4E3CDB92A720}" type="parTrans" cxnId="{692D6496-4A81-44EC-8DDE-BAB2B225D142}">
      <dgm:prSet/>
      <dgm:spPr/>
      <dgm:t>
        <a:bodyPr/>
        <a:lstStyle/>
        <a:p>
          <a:endParaRPr lang="ru-RU"/>
        </a:p>
      </dgm:t>
    </dgm:pt>
    <dgm:pt modelId="{C5BF047B-36DD-4BD6-989E-FE00D3E0E008}" type="sibTrans" cxnId="{692D6496-4A81-44EC-8DDE-BAB2B225D142}">
      <dgm:prSet/>
      <dgm:spPr/>
      <dgm:t>
        <a:bodyPr/>
        <a:lstStyle/>
        <a:p>
          <a:endParaRPr lang="ru-RU"/>
        </a:p>
      </dgm:t>
    </dgm:pt>
    <dgm:pt modelId="{6D707285-9F8E-409C-A0E0-E56476CF46CB}">
      <dgm:prSet phldrT="[Текст]"/>
      <dgm:spPr/>
      <dgm:t>
        <a:bodyPr/>
        <a:lstStyle/>
        <a:p>
          <a:r>
            <a:rPr lang="uk-UA" dirty="0" smtClean="0"/>
            <a:t>Рольова дія</a:t>
          </a:r>
          <a:endParaRPr lang="ru-RU" dirty="0"/>
        </a:p>
      </dgm:t>
    </dgm:pt>
    <dgm:pt modelId="{49FD1C9E-7860-4AA8-A306-99835187C7BB}" type="parTrans" cxnId="{93504513-E9DD-4A80-82E9-0A34165805F1}">
      <dgm:prSet/>
      <dgm:spPr/>
      <dgm:t>
        <a:bodyPr/>
        <a:lstStyle/>
        <a:p>
          <a:endParaRPr lang="ru-RU"/>
        </a:p>
      </dgm:t>
    </dgm:pt>
    <dgm:pt modelId="{6F8EBC87-A413-48BF-BD2E-CA3F5EA09EF1}" type="sibTrans" cxnId="{93504513-E9DD-4A80-82E9-0A34165805F1}">
      <dgm:prSet/>
      <dgm:spPr/>
      <dgm:t>
        <a:bodyPr/>
        <a:lstStyle/>
        <a:p>
          <a:endParaRPr lang="ru-RU"/>
        </a:p>
      </dgm:t>
    </dgm:pt>
    <dgm:pt modelId="{69D634E2-BA84-423D-9734-C60F394A6CA6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00B0F0"/>
              </a:solidFill>
            </a:rPr>
            <a:t>Структура рольової гри </a:t>
          </a:r>
          <a:endParaRPr lang="ru-RU" sz="3200" b="1" dirty="0">
            <a:solidFill>
              <a:srgbClr val="00B0F0"/>
            </a:solidFill>
          </a:endParaRPr>
        </a:p>
      </dgm:t>
    </dgm:pt>
    <dgm:pt modelId="{72F7E372-EA34-4949-B79B-7D20DCCAB6A4}" type="parTrans" cxnId="{BEF89DBA-A133-4E4E-8EFA-E59F78AD6B9D}">
      <dgm:prSet/>
      <dgm:spPr/>
      <dgm:t>
        <a:bodyPr/>
        <a:lstStyle/>
        <a:p>
          <a:endParaRPr lang="ru-RU"/>
        </a:p>
      </dgm:t>
    </dgm:pt>
    <dgm:pt modelId="{9EDD4AC6-66B7-4352-8DEB-D5C4E8595E9A}" type="sibTrans" cxnId="{BEF89DBA-A133-4E4E-8EFA-E59F78AD6B9D}">
      <dgm:prSet/>
      <dgm:spPr/>
      <dgm:t>
        <a:bodyPr/>
        <a:lstStyle/>
        <a:p>
          <a:endParaRPr lang="ru-RU"/>
        </a:p>
      </dgm:t>
    </dgm:pt>
    <dgm:pt modelId="{D981DE24-F108-45A4-9F66-0715C3B7C384}" type="pres">
      <dgm:prSet presAssocID="{97E15DF4-05B7-4EEF-A147-1A0462802DD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D0A79-6364-41CF-86EA-2E959546CCE4}" type="pres">
      <dgm:prSet presAssocID="{97E15DF4-05B7-4EEF-A147-1A0462802DDA}" presName="ellipse" presStyleLbl="trBgShp" presStyleIdx="0" presStyleCnt="1"/>
      <dgm:spPr/>
    </dgm:pt>
    <dgm:pt modelId="{F5EF1EAD-921E-47E5-A471-7D07F41968A5}" type="pres">
      <dgm:prSet presAssocID="{97E15DF4-05B7-4EEF-A147-1A0462802DDA}" presName="arrow1" presStyleLbl="fgShp" presStyleIdx="0" presStyleCnt="1" custLinFactNeighborX="-5302" custLinFactNeighborY="2902"/>
      <dgm:spPr/>
    </dgm:pt>
    <dgm:pt modelId="{849BB5D7-C82F-4F10-9375-59FAF2B2162D}" type="pres">
      <dgm:prSet presAssocID="{97E15DF4-05B7-4EEF-A147-1A0462802DDA}" presName="rectangle" presStyleLbl="revTx" presStyleIdx="0" presStyleCnt="1" custLinFactNeighborX="-1105" custLinFactNeighborY="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F02F4-7441-4535-BA35-A4C0D20E9F2D}" type="pres">
      <dgm:prSet presAssocID="{157252C1-9981-4645-8800-0456556A71B4}" presName="item1" presStyleLbl="node1" presStyleIdx="0" presStyleCnt="3" custLinFactNeighborX="-2945" custLinFactNeighborY="1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B6369-617A-4BD5-A0E2-2679D795CD82}" type="pres">
      <dgm:prSet presAssocID="{6D707285-9F8E-409C-A0E0-E56476CF46CB}" presName="item2" presStyleLbl="node1" presStyleIdx="1" presStyleCnt="3" custLinFactNeighborX="-2945" custLinFactNeighborY="1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0DC72-1D79-49F2-8118-BD5B60045CAC}" type="pres">
      <dgm:prSet presAssocID="{69D634E2-BA84-423D-9734-C60F394A6CA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40DB6-691B-433F-B609-E22F45CAA390}" type="pres">
      <dgm:prSet presAssocID="{97E15DF4-05B7-4EEF-A147-1A0462802DDA}" presName="funnel" presStyleLbl="trAlignAcc1" presStyleIdx="0" presStyleCnt="1" custLinFactNeighborX="-1083" custLinFactNeighborY="-549"/>
      <dgm:spPr/>
    </dgm:pt>
  </dgm:ptLst>
  <dgm:cxnLst>
    <dgm:cxn modelId="{3A92BBC1-CB80-4CC3-8BF9-A3937CEBBD7C}" type="presOf" srcId="{97E15DF4-05B7-4EEF-A147-1A0462802DDA}" destId="{D981DE24-F108-45A4-9F66-0715C3B7C384}" srcOrd="0" destOrd="0" presId="urn:microsoft.com/office/officeart/2005/8/layout/funnel1"/>
    <dgm:cxn modelId="{F1CBBA4F-6830-4997-B653-C2E24008A616}" type="presOf" srcId="{69D634E2-BA84-423D-9734-C60F394A6CA6}" destId="{849BB5D7-C82F-4F10-9375-59FAF2B2162D}" srcOrd="0" destOrd="0" presId="urn:microsoft.com/office/officeart/2005/8/layout/funnel1"/>
    <dgm:cxn modelId="{19D6E226-0855-4DE5-A104-E08EC07B84D1}" type="presOf" srcId="{5FB1E46C-50A7-40E7-9128-93149D24F9FF}" destId="{6B30DC72-1D79-49F2-8118-BD5B60045CAC}" srcOrd="0" destOrd="0" presId="urn:microsoft.com/office/officeart/2005/8/layout/funnel1"/>
    <dgm:cxn modelId="{EA9A6128-421B-44BF-80CC-A7FED0276764}" type="presOf" srcId="{157252C1-9981-4645-8800-0456556A71B4}" destId="{237B6369-617A-4BD5-A0E2-2679D795CD82}" srcOrd="0" destOrd="0" presId="urn:microsoft.com/office/officeart/2005/8/layout/funnel1"/>
    <dgm:cxn modelId="{692D6496-4A81-44EC-8DDE-BAB2B225D142}" srcId="{97E15DF4-05B7-4EEF-A147-1A0462802DDA}" destId="{157252C1-9981-4645-8800-0456556A71B4}" srcOrd="1" destOrd="0" parTransId="{7DEBEF28-6026-4DE8-A96D-4E3CDB92A720}" sibTransId="{C5BF047B-36DD-4BD6-989E-FE00D3E0E008}"/>
    <dgm:cxn modelId="{BEF89DBA-A133-4E4E-8EFA-E59F78AD6B9D}" srcId="{97E15DF4-05B7-4EEF-A147-1A0462802DDA}" destId="{69D634E2-BA84-423D-9734-C60F394A6CA6}" srcOrd="3" destOrd="0" parTransId="{72F7E372-EA34-4949-B79B-7D20DCCAB6A4}" sibTransId="{9EDD4AC6-66B7-4352-8DEB-D5C4E8595E9A}"/>
    <dgm:cxn modelId="{93504513-E9DD-4A80-82E9-0A34165805F1}" srcId="{97E15DF4-05B7-4EEF-A147-1A0462802DDA}" destId="{6D707285-9F8E-409C-A0E0-E56476CF46CB}" srcOrd="2" destOrd="0" parTransId="{49FD1C9E-7860-4AA8-A306-99835187C7BB}" sibTransId="{6F8EBC87-A413-48BF-BD2E-CA3F5EA09EF1}"/>
    <dgm:cxn modelId="{B7F39046-8608-403C-83B4-8BA658B3AF83}" srcId="{97E15DF4-05B7-4EEF-A147-1A0462802DDA}" destId="{5FB1E46C-50A7-40E7-9128-93149D24F9FF}" srcOrd="0" destOrd="0" parTransId="{8C86225F-0D7C-4363-B0FB-4B1179C583A7}" sibTransId="{30D30C80-EBF1-4D0B-A2AD-90F86CBC4DB8}"/>
    <dgm:cxn modelId="{52212935-6837-456E-84A9-5B000C89A53B}" type="presOf" srcId="{6D707285-9F8E-409C-A0E0-E56476CF46CB}" destId="{63AF02F4-7441-4535-BA35-A4C0D20E9F2D}" srcOrd="0" destOrd="0" presId="urn:microsoft.com/office/officeart/2005/8/layout/funnel1"/>
    <dgm:cxn modelId="{2E8EE1B4-2627-43A1-B26B-1ECD81D9A253}" type="presParOf" srcId="{D981DE24-F108-45A4-9F66-0715C3B7C384}" destId="{FA3D0A79-6364-41CF-86EA-2E959546CCE4}" srcOrd="0" destOrd="0" presId="urn:microsoft.com/office/officeart/2005/8/layout/funnel1"/>
    <dgm:cxn modelId="{0CEB8CC0-77E0-4DB1-86A6-96029E519C8A}" type="presParOf" srcId="{D981DE24-F108-45A4-9F66-0715C3B7C384}" destId="{F5EF1EAD-921E-47E5-A471-7D07F41968A5}" srcOrd="1" destOrd="0" presId="urn:microsoft.com/office/officeart/2005/8/layout/funnel1"/>
    <dgm:cxn modelId="{3E4F3C6A-5C5E-4154-AEF4-2BCEEBCA622C}" type="presParOf" srcId="{D981DE24-F108-45A4-9F66-0715C3B7C384}" destId="{849BB5D7-C82F-4F10-9375-59FAF2B2162D}" srcOrd="2" destOrd="0" presId="urn:microsoft.com/office/officeart/2005/8/layout/funnel1"/>
    <dgm:cxn modelId="{443BF4E6-E8C1-495A-80C9-A6A109035051}" type="presParOf" srcId="{D981DE24-F108-45A4-9F66-0715C3B7C384}" destId="{63AF02F4-7441-4535-BA35-A4C0D20E9F2D}" srcOrd="3" destOrd="0" presId="urn:microsoft.com/office/officeart/2005/8/layout/funnel1"/>
    <dgm:cxn modelId="{E389CE09-AC10-44B8-B4E9-DA2AC4359CC1}" type="presParOf" srcId="{D981DE24-F108-45A4-9F66-0715C3B7C384}" destId="{237B6369-617A-4BD5-A0E2-2679D795CD82}" srcOrd="4" destOrd="0" presId="urn:microsoft.com/office/officeart/2005/8/layout/funnel1"/>
    <dgm:cxn modelId="{6C98319B-46B3-4C01-AC66-97BCB04F20ED}" type="presParOf" srcId="{D981DE24-F108-45A4-9F66-0715C3B7C384}" destId="{6B30DC72-1D79-49F2-8118-BD5B60045CAC}" srcOrd="5" destOrd="0" presId="urn:microsoft.com/office/officeart/2005/8/layout/funnel1"/>
    <dgm:cxn modelId="{FBE12178-8C73-496D-A140-E031E7720FB2}" type="presParOf" srcId="{D981DE24-F108-45A4-9F66-0715C3B7C384}" destId="{06340DB6-691B-433F-B609-E22F45CAA39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85E9D2-0D3D-4C73-87A0-1E10E4C1E1B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346AD4-EE57-4600-8ED8-1B1D0005D930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7AA5A299-0F82-4F64-9B2C-6B8981671737}" type="parTrans" cxnId="{386C5B4A-D68C-44A8-ACBF-DF2E37C022DB}">
      <dgm:prSet/>
      <dgm:spPr/>
      <dgm:t>
        <a:bodyPr/>
        <a:lstStyle/>
        <a:p>
          <a:endParaRPr lang="ru-RU"/>
        </a:p>
      </dgm:t>
    </dgm:pt>
    <dgm:pt modelId="{F0479636-00A6-462A-ADEE-5E175317F369}" type="sibTrans" cxnId="{386C5B4A-D68C-44A8-ACBF-DF2E37C022DB}">
      <dgm:prSet/>
      <dgm:spPr/>
      <dgm:t>
        <a:bodyPr/>
        <a:lstStyle/>
        <a:p>
          <a:endParaRPr lang="ru-RU"/>
        </a:p>
      </dgm:t>
    </dgm:pt>
    <dgm:pt modelId="{DB156C9E-6D82-4AF5-8594-2BCEE27B7F80}">
      <dgm:prSet phldrT="[Текст]"/>
      <dgm:spPr/>
      <dgm:t>
        <a:bodyPr/>
        <a:lstStyle/>
        <a:p>
          <a:r>
            <a:rPr lang="uk-UA" dirty="0" smtClean="0"/>
            <a:t>Рольова гра має велике виховне значення</a:t>
          </a:r>
          <a:endParaRPr lang="ru-RU" dirty="0"/>
        </a:p>
      </dgm:t>
    </dgm:pt>
    <dgm:pt modelId="{F50AB102-C41D-4C72-8F9F-6D2FB578DE73}" type="parTrans" cxnId="{90660852-5C21-44E7-8EF0-A81CF83090BF}">
      <dgm:prSet/>
      <dgm:spPr/>
      <dgm:t>
        <a:bodyPr/>
        <a:lstStyle/>
        <a:p>
          <a:endParaRPr lang="ru-RU"/>
        </a:p>
      </dgm:t>
    </dgm:pt>
    <dgm:pt modelId="{65469279-2633-4B99-B816-07FDDE38C685}" type="sibTrans" cxnId="{90660852-5C21-44E7-8EF0-A81CF83090BF}">
      <dgm:prSet/>
      <dgm:spPr/>
      <dgm:t>
        <a:bodyPr/>
        <a:lstStyle/>
        <a:p>
          <a:endParaRPr lang="ru-RU"/>
        </a:p>
      </dgm:t>
    </dgm:pt>
    <dgm:pt modelId="{9181EE53-452E-4CE9-940E-9177CFCF6D39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4239B5FA-29A7-4741-8B10-99998242C507}" type="parTrans" cxnId="{9A9F6550-FB76-4509-A367-0CE5DC82FC87}">
      <dgm:prSet/>
      <dgm:spPr/>
      <dgm:t>
        <a:bodyPr/>
        <a:lstStyle/>
        <a:p>
          <a:endParaRPr lang="ru-RU"/>
        </a:p>
      </dgm:t>
    </dgm:pt>
    <dgm:pt modelId="{D3F0066D-A465-420D-ACAE-F9FE87A13174}" type="sibTrans" cxnId="{9A9F6550-FB76-4509-A367-0CE5DC82FC87}">
      <dgm:prSet/>
      <dgm:spPr/>
      <dgm:t>
        <a:bodyPr/>
        <a:lstStyle/>
        <a:p>
          <a:endParaRPr lang="ru-RU"/>
        </a:p>
      </dgm:t>
    </dgm:pt>
    <dgm:pt modelId="{3CED47FA-2F8E-4A27-816F-5F28A9819090}">
      <dgm:prSet phldrT="[Текст]"/>
      <dgm:spPr/>
      <dgm:t>
        <a:bodyPr/>
        <a:lstStyle/>
        <a:p>
          <a:r>
            <a:rPr lang="uk-UA" dirty="0" smtClean="0"/>
            <a:t>Вона допомагає згуртувати учнівський колектив, залучаючи до активної діяльності сором’язливих чи несміливих.</a:t>
          </a:r>
          <a:endParaRPr lang="ru-RU" dirty="0"/>
        </a:p>
      </dgm:t>
    </dgm:pt>
    <dgm:pt modelId="{F03DB7FC-E78F-4EDD-9F4D-0A387A0ECF80}" type="parTrans" cxnId="{286B35EF-0C7D-4C73-BAE3-05597DE022BF}">
      <dgm:prSet/>
      <dgm:spPr/>
      <dgm:t>
        <a:bodyPr/>
        <a:lstStyle/>
        <a:p>
          <a:endParaRPr lang="ru-RU"/>
        </a:p>
      </dgm:t>
    </dgm:pt>
    <dgm:pt modelId="{827E52C7-F148-4D7B-A131-D8DF4B813674}" type="sibTrans" cxnId="{286B35EF-0C7D-4C73-BAE3-05597DE022BF}">
      <dgm:prSet/>
      <dgm:spPr/>
      <dgm:t>
        <a:bodyPr/>
        <a:lstStyle/>
        <a:p>
          <a:endParaRPr lang="ru-RU"/>
        </a:p>
      </dgm:t>
    </dgm:pt>
    <dgm:pt modelId="{F347279B-AF7B-4448-B316-4DCF4C6F70DA}">
      <dgm:prSet phldrT="[Текст]"/>
      <dgm:spPr/>
      <dgm:t>
        <a:bodyPr/>
        <a:lstStyle/>
        <a:p>
          <a:r>
            <a:rPr lang="uk-UA" dirty="0" smtClean="0"/>
            <a:t>У рольових іграх виховується свідомість, дисципліна, взаємодопомога, уміння відстояти свою точку зору.</a:t>
          </a:r>
          <a:endParaRPr lang="ru-RU" dirty="0"/>
        </a:p>
      </dgm:t>
    </dgm:pt>
    <dgm:pt modelId="{1DA13E3A-6969-45AE-9183-76F7A48D5BC0}" type="parTrans" cxnId="{38536063-3852-4393-A791-243E08A7D726}">
      <dgm:prSet/>
      <dgm:spPr/>
      <dgm:t>
        <a:bodyPr/>
        <a:lstStyle/>
        <a:p>
          <a:endParaRPr lang="ru-RU"/>
        </a:p>
      </dgm:t>
    </dgm:pt>
    <dgm:pt modelId="{069BFE82-CD80-44D0-9B32-971B4A674F6F}" type="sibTrans" cxnId="{38536063-3852-4393-A791-243E08A7D726}">
      <dgm:prSet/>
      <dgm:spPr/>
      <dgm:t>
        <a:bodyPr/>
        <a:lstStyle/>
        <a:p>
          <a:endParaRPr lang="ru-RU"/>
        </a:p>
      </dgm:t>
    </dgm:pt>
    <dgm:pt modelId="{898FD18E-A491-4932-900F-A2839B50EE4E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D32B8A18-D282-4410-B701-59AB3B953698}" type="sibTrans" cxnId="{5253D303-8DB9-4D36-85A6-3FF1762D5A6E}">
      <dgm:prSet/>
      <dgm:spPr/>
      <dgm:t>
        <a:bodyPr/>
        <a:lstStyle/>
        <a:p>
          <a:endParaRPr lang="ru-RU"/>
        </a:p>
      </dgm:t>
    </dgm:pt>
    <dgm:pt modelId="{782E4778-267A-4417-AA44-A7F87D42D89D}" type="parTrans" cxnId="{5253D303-8DB9-4D36-85A6-3FF1762D5A6E}">
      <dgm:prSet/>
      <dgm:spPr/>
      <dgm:t>
        <a:bodyPr/>
        <a:lstStyle/>
        <a:p>
          <a:endParaRPr lang="ru-RU"/>
        </a:p>
      </dgm:t>
    </dgm:pt>
    <dgm:pt modelId="{7B19EA01-A675-41FE-9826-C5F10B879D5A}" type="pres">
      <dgm:prSet presAssocID="{3785E9D2-0D3D-4C73-87A0-1E10E4C1E1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57C68-04FC-49A3-8994-547EF02A6F6C}" type="pres">
      <dgm:prSet presAssocID="{2F346AD4-EE57-4600-8ED8-1B1D0005D930}" presName="composite" presStyleCnt="0"/>
      <dgm:spPr/>
    </dgm:pt>
    <dgm:pt modelId="{D559618E-9811-4421-8B5C-3E9571BA825D}" type="pres">
      <dgm:prSet presAssocID="{2F346AD4-EE57-4600-8ED8-1B1D0005D93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04735-F621-4E22-9306-F26A33564E84}" type="pres">
      <dgm:prSet presAssocID="{2F346AD4-EE57-4600-8ED8-1B1D0005D93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FABDB-CA11-49C3-99D9-9349EDA09E1A}" type="pres">
      <dgm:prSet presAssocID="{F0479636-00A6-462A-ADEE-5E175317F369}" presName="sp" presStyleCnt="0"/>
      <dgm:spPr/>
    </dgm:pt>
    <dgm:pt modelId="{0C7412A5-3B47-4342-8F46-0AF17E0D7CE2}" type="pres">
      <dgm:prSet presAssocID="{9181EE53-452E-4CE9-940E-9177CFCF6D39}" presName="composite" presStyleCnt="0"/>
      <dgm:spPr/>
    </dgm:pt>
    <dgm:pt modelId="{188FAF47-4FA9-4A36-8B8F-62B04A7A821D}" type="pres">
      <dgm:prSet presAssocID="{9181EE53-452E-4CE9-940E-9177CFCF6D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10AF8-A542-4234-8117-7E7DCF26B141}" type="pres">
      <dgm:prSet presAssocID="{9181EE53-452E-4CE9-940E-9177CFCF6D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8D1A3-C399-4AF8-8182-CFDA18558E4D}" type="pres">
      <dgm:prSet presAssocID="{D3F0066D-A465-420D-ACAE-F9FE87A13174}" presName="sp" presStyleCnt="0"/>
      <dgm:spPr/>
    </dgm:pt>
    <dgm:pt modelId="{E729F5F4-4282-4224-A443-A5BB6930BE3D}" type="pres">
      <dgm:prSet presAssocID="{898FD18E-A491-4932-900F-A2839B50EE4E}" presName="composite" presStyleCnt="0"/>
      <dgm:spPr/>
    </dgm:pt>
    <dgm:pt modelId="{D51559FA-1DD3-4F1C-AC40-50C9D1F5A6E9}" type="pres">
      <dgm:prSet presAssocID="{898FD18E-A491-4932-900F-A2839B50EE4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9ED53-8622-4946-A090-74F026F59B6C}" type="pres">
      <dgm:prSet presAssocID="{898FD18E-A491-4932-900F-A2839B50EE4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36063-3852-4393-A791-243E08A7D726}" srcId="{898FD18E-A491-4932-900F-A2839B50EE4E}" destId="{F347279B-AF7B-4448-B316-4DCF4C6F70DA}" srcOrd="0" destOrd="0" parTransId="{1DA13E3A-6969-45AE-9183-76F7A48D5BC0}" sibTransId="{069BFE82-CD80-44D0-9B32-971B4A674F6F}"/>
    <dgm:cxn modelId="{AABD3B14-DDE6-4474-9A2A-3E740C5260A7}" type="presOf" srcId="{2F346AD4-EE57-4600-8ED8-1B1D0005D930}" destId="{D559618E-9811-4421-8B5C-3E9571BA825D}" srcOrd="0" destOrd="0" presId="urn:microsoft.com/office/officeart/2005/8/layout/chevron2"/>
    <dgm:cxn modelId="{386C5B4A-D68C-44A8-ACBF-DF2E37C022DB}" srcId="{3785E9D2-0D3D-4C73-87A0-1E10E4C1E1B7}" destId="{2F346AD4-EE57-4600-8ED8-1B1D0005D930}" srcOrd="0" destOrd="0" parTransId="{7AA5A299-0F82-4F64-9B2C-6B8981671737}" sibTransId="{F0479636-00A6-462A-ADEE-5E175317F369}"/>
    <dgm:cxn modelId="{286B35EF-0C7D-4C73-BAE3-05597DE022BF}" srcId="{9181EE53-452E-4CE9-940E-9177CFCF6D39}" destId="{3CED47FA-2F8E-4A27-816F-5F28A9819090}" srcOrd="0" destOrd="0" parTransId="{F03DB7FC-E78F-4EDD-9F4D-0A387A0ECF80}" sibTransId="{827E52C7-F148-4D7B-A131-D8DF4B813674}"/>
    <dgm:cxn modelId="{9A9F6550-FB76-4509-A367-0CE5DC82FC87}" srcId="{3785E9D2-0D3D-4C73-87A0-1E10E4C1E1B7}" destId="{9181EE53-452E-4CE9-940E-9177CFCF6D39}" srcOrd="1" destOrd="0" parTransId="{4239B5FA-29A7-4741-8B10-99998242C507}" sibTransId="{D3F0066D-A465-420D-ACAE-F9FE87A13174}"/>
    <dgm:cxn modelId="{E9733C68-D7EF-45F6-A239-F65133AE256B}" type="presOf" srcId="{9181EE53-452E-4CE9-940E-9177CFCF6D39}" destId="{188FAF47-4FA9-4A36-8B8F-62B04A7A821D}" srcOrd="0" destOrd="0" presId="urn:microsoft.com/office/officeart/2005/8/layout/chevron2"/>
    <dgm:cxn modelId="{4788C76E-384A-46E0-991C-FA6A9F95C40D}" type="presOf" srcId="{F347279B-AF7B-4448-B316-4DCF4C6F70DA}" destId="{A529ED53-8622-4946-A090-74F026F59B6C}" srcOrd="0" destOrd="0" presId="urn:microsoft.com/office/officeart/2005/8/layout/chevron2"/>
    <dgm:cxn modelId="{82B7DC2A-AF3E-42B8-A8B1-D5E48F929C13}" type="presOf" srcId="{3785E9D2-0D3D-4C73-87A0-1E10E4C1E1B7}" destId="{7B19EA01-A675-41FE-9826-C5F10B879D5A}" srcOrd="0" destOrd="0" presId="urn:microsoft.com/office/officeart/2005/8/layout/chevron2"/>
    <dgm:cxn modelId="{B7B517B1-965B-4ECA-8990-1D1F59A120E0}" type="presOf" srcId="{3CED47FA-2F8E-4A27-816F-5F28A9819090}" destId="{5EA10AF8-A542-4234-8117-7E7DCF26B141}" srcOrd="0" destOrd="0" presId="urn:microsoft.com/office/officeart/2005/8/layout/chevron2"/>
    <dgm:cxn modelId="{84B9CCB2-EB21-475C-9320-AB2BCD68C6B5}" type="presOf" srcId="{DB156C9E-6D82-4AF5-8594-2BCEE27B7F80}" destId="{62D04735-F621-4E22-9306-F26A33564E84}" srcOrd="0" destOrd="0" presId="urn:microsoft.com/office/officeart/2005/8/layout/chevron2"/>
    <dgm:cxn modelId="{550811A6-4FF1-4769-B726-ADE966658DA6}" type="presOf" srcId="{898FD18E-A491-4932-900F-A2839B50EE4E}" destId="{D51559FA-1DD3-4F1C-AC40-50C9D1F5A6E9}" srcOrd="0" destOrd="0" presId="urn:microsoft.com/office/officeart/2005/8/layout/chevron2"/>
    <dgm:cxn modelId="{90660852-5C21-44E7-8EF0-A81CF83090BF}" srcId="{2F346AD4-EE57-4600-8ED8-1B1D0005D930}" destId="{DB156C9E-6D82-4AF5-8594-2BCEE27B7F80}" srcOrd="0" destOrd="0" parTransId="{F50AB102-C41D-4C72-8F9F-6D2FB578DE73}" sibTransId="{65469279-2633-4B99-B816-07FDDE38C685}"/>
    <dgm:cxn modelId="{5253D303-8DB9-4D36-85A6-3FF1762D5A6E}" srcId="{3785E9D2-0D3D-4C73-87A0-1E10E4C1E1B7}" destId="{898FD18E-A491-4932-900F-A2839B50EE4E}" srcOrd="2" destOrd="0" parTransId="{782E4778-267A-4417-AA44-A7F87D42D89D}" sibTransId="{D32B8A18-D282-4410-B701-59AB3B953698}"/>
    <dgm:cxn modelId="{D22DFABB-B5F5-4E45-B180-3F221D0D5643}" type="presParOf" srcId="{7B19EA01-A675-41FE-9826-C5F10B879D5A}" destId="{11F57C68-04FC-49A3-8994-547EF02A6F6C}" srcOrd="0" destOrd="0" presId="urn:microsoft.com/office/officeart/2005/8/layout/chevron2"/>
    <dgm:cxn modelId="{3913F0F1-7274-49F4-A8FE-BF21F3CCAEA5}" type="presParOf" srcId="{11F57C68-04FC-49A3-8994-547EF02A6F6C}" destId="{D559618E-9811-4421-8B5C-3E9571BA825D}" srcOrd="0" destOrd="0" presId="urn:microsoft.com/office/officeart/2005/8/layout/chevron2"/>
    <dgm:cxn modelId="{91C5DEAF-85D7-4C0C-B955-9064CF78AAD6}" type="presParOf" srcId="{11F57C68-04FC-49A3-8994-547EF02A6F6C}" destId="{62D04735-F621-4E22-9306-F26A33564E84}" srcOrd="1" destOrd="0" presId="urn:microsoft.com/office/officeart/2005/8/layout/chevron2"/>
    <dgm:cxn modelId="{C0D3DB2C-DE0F-4081-9CFA-9D666C63B185}" type="presParOf" srcId="{7B19EA01-A675-41FE-9826-C5F10B879D5A}" destId="{88EFABDB-CA11-49C3-99D9-9349EDA09E1A}" srcOrd="1" destOrd="0" presId="urn:microsoft.com/office/officeart/2005/8/layout/chevron2"/>
    <dgm:cxn modelId="{1A843608-96F9-411C-841E-E90EF3A0110A}" type="presParOf" srcId="{7B19EA01-A675-41FE-9826-C5F10B879D5A}" destId="{0C7412A5-3B47-4342-8F46-0AF17E0D7CE2}" srcOrd="2" destOrd="0" presId="urn:microsoft.com/office/officeart/2005/8/layout/chevron2"/>
    <dgm:cxn modelId="{7F0DE244-9565-46A2-9C82-CF216932DDC3}" type="presParOf" srcId="{0C7412A5-3B47-4342-8F46-0AF17E0D7CE2}" destId="{188FAF47-4FA9-4A36-8B8F-62B04A7A821D}" srcOrd="0" destOrd="0" presId="urn:microsoft.com/office/officeart/2005/8/layout/chevron2"/>
    <dgm:cxn modelId="{E81160A5-3567-44B1-9ECF-664E618EAF82}" type="presParOf" srcId="{0C7412A5-3B47-4342-8F46-0AF17E0D7CE2}" destId="{5EA10AF8-A542-4234-8117-7E7DCF26B141}" srcOrd="1" destOrd="0" presId="urn:microsoft.com/office/officeart/2005/8/layout/chevron2"/>
    <dgm:cxn modelId="{08980B8A-97E9-46A7-AF17-BCA537736AA7}" type="presParOf" srcId="{7B19EA01-A675-41FE-9826-C5F10B879D5A}" destId="{B1B8D1A3-C399-4AF8-8182-CFDA18558E4D}" srcOrd="3" destOrd="0" presId="urn:microsoft.com/office/officeart/2005/8/layout/chevron2"/>
    <dgm:cxn modelId="{7BD54E6D-6A2B-45A9-BAF2-1BDDA048003C}" type="presParOf" srcId="{7B19EA01-A675-41FE-9826-C5F10B879D5A}" destId="{E729F5F4-4282-4224-A443-A5BB6930BE3D}" srcOrd="4" destOrd="0" presId="urn:microsoft.com/office/officeart/2005/8/layout/chevron2"/>
    <dgm:cxn modelId="{C14B6A0D-4174-4125-A4B7-4E35A455021C}" type="presParOf" srcId="{E729F5F4-4282-4224-A443-A5BB6930BE3D}" destId="{D51559FA-1DD3-4F1C-AC40-50C9D1F5A6E9}" srcOrd="0" destOrd="0" presId="urn:microsoft.com/office/officeart/2005/8/layout/chevron2"/>
    <dgm:cxn modelId="{C18A1FA8-8AC7-434C-8319-6B766E3670DD}" type="presParOf" srcId="{E729F5F4-4282-4224-A443-A5BB6930BE3D}" destId="{A529ED53-8622-4946-A090-74F026F59B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67C315-D3C6-4B9E-9F2B-E4CD37DBF3A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059FDB9-B1DF-464E-B840-061F3C6E32F8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800" b="1" dirty="0" smtClean="0"/>
            <a:t>Основні правила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800" b="1" dirty="0" smtClean="0"/>
            <a:t> рольової гри</a:t>
          </a:r>
          <a:endParaRPr lang="ru-RU" sz="2800" b="1" dirty="0"/>
        </a:p>
      </dgm:t>
    </dgm:pt>
    <dgm:pt modelId="{DD4F70FD-8DDF-4999-93BC-48059E7344C9}" type="parTrans" cxnId="{4855C092-5966-4A89-A500-5BA406A86C1A}">
      <dgm:prSet/>
      <dgm:spPr/>
      <dgm:t>
        <a:bodyPr/>
        <a:lstStyle/>
        <a:p>
          <a:endParaRPr lang="ru-RU"/>
        </a:p>
      </dgm:t>
    </dgm:pt>
    <dgm:pt modelId="{95F2F50D-B539-4AD9-BCD8-03936C95ABCF}" type="sibTrans" cxnId="{4855C092-5966-4A89-A500-5BA406A86C1A}">
      <dgm:prSet/>
      <dgm:spPr/>
      <dgm:t>
        <a:bodyPr/>
        <a:lstStyle/>
        <a:p>
          <a:endParaRPr lang="ru-RU"/>
        </a:p>
      </dgm:t>
    </dgm:pt>
    <dgm:pt modelId="{B5F58E2D-5447-438E-B43D-0840B9B2AB52}">
      <dgm:prSet phldrT="[Текст]" custT="1"/>
      <dgm:spPr/>
      <dgm:t>
        <a:bodyPr/>
        <a:lstStyle/>
        <a:p>
          <a:pPr algn="just"/>
          <a:r>
            <a:rPr lang="uk-UA" sz="1400" b="1" dirty="0" smtClean="0">
              <a:solidFill>
                <a:schemeClr val="tx1"/>
              </a:solidFill>
            </a:rPr>
            <a:t>* учневі пропонується поставити себе в ситуацію, яка може виникнути за межами школи, в реальному житті. Це може бути все, що завгодно: від зустрічі знайомого на вулиці до більш складної ситуації;</a:t>
          </a:r>
          <a:endParaRPr lang="ru-RU" sz="1400" b="1" dirty="0">
            <a:solidFill>
              <a:schemeClr val="tx1"/>
            </a:solidFill>
          </a:endParaRPr>
        </a:p>
      </dgm:t>
    </dgm:pt>
    <dgm:pt modelId="{5A5CEC2C-069D-4E38-AB3D-1C84EDCD9B8D}" type="parTrans" cxnId="{C7997D6F-98DC-485E-BED2-5F228716E7F8}">
      <dgm:prSet/>
      <dgm:spPr/>
      <dgm:t>
        <a:bodyPr/>
        <a:lstStyle/>
        <a:p>
          <a:endParaRPr lang="ru-RU"/>
        </a:p>
      </dgm:t>
    </dgm:pt>
    <dgm:pt modelId="{4EE4343F-5AEB-4382-B3AB-7CFA1A916C97}" type="sibTrans" cxnId="{C7997D6F-98DC-485E-BED2-5F228716E7F8}">
      <dgm:prSet/>
      <dgm:spPr/>
      <dgm:t>
        <a:bodyPr/>
        <a:lstStyle/>
        <a:p>
          <a:endParaRPr lang="ru-RU"/>
        </a:p>
      </dgm:t>
    </dgm:pt>
    <dgm:pt modelId="{8CE49594-8C2B-45A1-A9C2-27C268906911}">
      <dgm:prSet phldrT="[Текст]" custT="1"/>
      <dgm:spPr/>
      <dgm:t>
        <a:bodyPr/>
        <a:lstStyle/>
        <a:p>
          <a:pPr algn="just"/>
          <a:r>
            <a:rPr lang="uk-UA" sz="1400" b="1" dirty="0" smtClean="0">
              <a:solidFill>
                <a:schemeClr val="tx1"/>
              </a:solidFill>
            </a:rPr>
            <a:t>* учневі необхідно адаптуватися в даній ролів потрібній ситуації. В одному випадку він може грати сам себе, в іншому його доведеться взяти на себе уявну роль; </a:t>
          </a:r>
          <a:endParaRPr lang="ru-RU" sz="1400" b="1" dirty="0">
            <a:solidFill>
              <a:schemeClr val="tx1"/>
            </a:solidFill>
          </a:endParaRPr>
        </a:p>
      </dgm:t>
    </dgm:pt>
    <dgm:pt modelId="{78C99A6A-8403-4471-8321-3D8662655AAE}" type="parTrans" cxnId="{FBD34961-C2B3-4EBB-A7B3-4EACB11DA319}">
      <dgm:prSet/>
      <dgm:spPr/>
      <dgm:t>
        <a:bodyPr/>
        <a:lstStyle/>
        <a:p>
          <a:endParaRPr lang="ru-RU"/>
        </a:p>
      </dgm:t>
    </dgm:pt>
    <dgm:pt modelId="{DC470A9E-C317-436D-8D0C-E52371A4EC06}" type="sibTrans" cxnId="{FBD34961-C2B3-4EBB-A7B3-4EACB11DA319}">
      <dgm:prSet/>
      <dgm:spPr/>
      <dgm:t>
        <a:bodyPr/>
        <a:lstStyle/>
        <a:p>
          <a:endParaRPr lang="ru-RU"/>
        </a:p>
      </dgm:t>
    </dgm:pt>
    <dgm:pt modelId="{C00C06E5-C6E0-413B-A5A4-D2315E1E3657}">
      <dgm:prSet phldrT="[Текст]" custT="1"/>
      <dgm:spPr/>
      <dgm:t>
        <a:bodyPr/>
        <a:lstStyle/>
        <a:p>
          <a:pPr algn="just"/>
          <a:r>
            <a:rPr lang="uk-UA" sz="1400" b="1" dirty="0" smtClean="0">
              <a:solidFill>
                <a:schemeClr val="tx1"/>
              </a:solidFill>
            </a:rPr>
            <a:t>* учасникам рольової гри необхідно поводитись таким чином, ніби все відбувається в реальному житті, їх поведінка має відповідати ролі, яку вони виконують;</a:t>
          </a:r>
          <a:endParaRPr lang="ru-RU" sz="1400" b="1" dirty="0">
            <a:solidFill>
              <a:schemeClr val="tx1"/>
            </a:solidFill>
          </a:endParaRPr>
        </a:p>
      </dgm:t>
    </dgm:pt>
    <dgm:pt modelId="{26E26844-BFDC-4F30-A3E7-12FC3CB7CC74}" type="parTrans" cxnId="{70177F90-3194-4849-A029-ABF3C013271D}">
      <dgm:prSet/>
      <dgm:spPr/>
      <dgm:t>
        <a:bodyPr/>
        <a:lstStyle/>
        <a:p>
          <a:endParaRPr lang="ru-RU"/>
        </a:p>
      </dgm:t>
    </dgm:pt>
    <dgm:pt modelId="{63CFF09B-4020-4B43-846D-87C988E1B0B6}" type="sibTrans" cxnId="{70177F90-3194-4849-A029-ABF3C013271D}">
      <dgm:prSet/>
      <dgm:spPr/>
      <dgm:t>
        <a:bodyPr/>
        <a:lstStyle/>
        <a:p>
          <a:endParaRPr lang="ru-RU"/>
        </a:p>
      </dgm:t>
    </dgm:pt>
    <dgm:pt modelId="{DBD4F61D-3011-4DAE-986E-1A9D46864FC1}">
      <dgm:prSet phldrT="[Текст]" custT="1"/>
      <dgm:spPr/>
      <dgm:t>
        <a:bodyPr/>
        <a:lstStyle/>
        <a:p>
          <a:pPr algn="just"/>
          <a:r>
            <a:rPr lang="uk-UA" sz="1400" b="1" dirty="0" smtClean="0">
              <a:solidFill>
                <a:schemeClr val="tx1"/>
              </a:solidFill>
            </a:rPr>
            <a:t>* учасники гри повинні сконцентрувати свою увагу на комунікативному використанні одиниць мови, а не на звичайній практиці їх відпрацювання та закріплення в мовленні.</a:t>
          </a:r>
          <a:endParaRPr lang="ru-RU" sz="1400" b="1" dirty="0">
            <a:solidFill>
              <a:schemeClr val="tx1"/>
            </a:solidFill>
          </a:endParaRPr>
        </a:p>
      </dgm:t>
    </dgm:pt>
    <dgm:pt modelId="{1FD58568-03BF-4A5B-9905-283E1E4D113F}" type="parTrans" cxnId="{86E6BD53-7287-4B8E-8E1E-27DF97A20CC3}">
      <dgm:prSet/>
      <dgm:spPr/>
      <dgm:t>
        <a:bodyPr/>
        <a:lstStyle/>
        <a:p>
          <a:endParaRPr lang="ru-RU"/>
        </a:p>
      </dgm:t>
    </dgm:pt>
    <dgm:pt modelId="{6568935B-4169-4E48-AF26-30A3BA438ECB}" type="sibTrans" cxnId="{86E6BD53-7287-4B8E-8E1E-27DF97A20CC3}">
      <dgm:prSet/>
      <dgm:spPr/>
      <dgm:t>
        <a:bodyPr/>
        <a:lstStyle/>
        <a:p>
          <a:endParaRPr lang="ru-RU"/>
        </a:p>
      </dgm:t>
    </dgm:pt>
    <dgm:pt modelId="{726543CE-CB70-4152-B194-A0098C309937}" type="pres">
      <dgm:prSet presAssocID="{E467C315-D3C6-4B9E-9F2B-E4CD37DBF3A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68988-EB06-4969-9E15-DB29CD085A06}" type="pres">
      <dgm:prSet presAssocID="{E467C315-D3C6-4B9E-9F2B-E4CD37DBF3A5}" presName="dummyMaxCanvas" presStyleCnt="0">
        <dgm:presLayoutVars/>
      </dgm:prSet>
      <dgm:spPr/>
    </dgm:pt>
    <dgm:pt modelId="{BD79860E-5D59-4237-B1CB-4A0935BD2E57}" type="pres">
      <dgm:prSet presAssocID="{E467C315-D3C6-4B9E-9F2B-E4CD37DBF3A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8F5D7-8F2F-41FE-957D-E0609026B904}" type="pres">
      <dgm:prSet presAssocID="{E467C315-D3C6-4B9E-9F2B-E4CD37DBF3A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2AB91-C804-46D2-AB14-E1C71BF0B6C8}" type="pres">
      <dgm:prSet presAssocID="{E467C315-D3C6-4B9E-9F2B-E4CD37DBF3A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AD700-CDB1-41A0-A07B-FE8371C12BFD}" type="pres">
      <dgm:prSet presAssocID="{E467C315-D3C6-4B9E-9F2B-E4CD37DBF3A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AFE75-5FC5-4924-BCD3-5A1AB11E3554}" type="pres">
      <dgm:prSet presAssocID="{E467C315-D3C6-4B9E-9F2B-E4CD37DBF3A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A49A5-D35F-4152-8AA1-5162423C2F45}" type="pres">
      <dgm:prSet presAssocID="{E467C315-D3C6-4B9E-9F2B-E4CD37DBF3A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61524-09D8-4AD7-B93A-33CBF395E490}" type="pres">
      <dgm:prSet presAssocID="{E467C315-D3C6-4B9E-9F2B-E4CD37DBF3A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1B8F2-C309-4B63-AF3C-6AC9E4FE2500}" type="pres">
      <dgm:prSet presAssocID="{E467C315-D3C6-4B9E-9F2B-E4CD37DBF3A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EDD22-7963-4265-BA3F-C319013565B1}" type="pres">
      <dgm:prSet presAssocID="{E467C315-D3C6-4B9E-9F2B-E4CD37DBF3A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4DAD1-D6F1-4DBD-B1FB-A97EAF203B5E}" type="pres">
      <dgm:prSet presAssocID="{E467C315-D3C6-4B9E-9F2B-E4CD37DBF3A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43757-7362-4D9A-BBF0-FAE2114055E1}" type="pres">
      <dgm:prSet presAssocID="{E467C315-D3C6-4B9E-9F2B-E4CD37DBF3A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63C08-D236-4F36-B940-996A9AA4A929}" type="pres">
      <dgm:prSet presAssocID="{E467C315-D3C6-4B9E-9F2B-E4CD37DBF3A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E4B10-B402-43ED-B8F1-A2DA84D3568C}" type="pres">
      <dgm:prSet presAssocID="{E467C315-D3C6-4B9E-9F2B-E4CD37DBF3A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D7249-0D8B-4C74-AA8E-FEEEDA32A9B6}" type="pres">
      <dgm:prSet presAssocID="{E467C315-D3C6-4B9E-9F2B-E4CD37DBF3A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997D6F-98DC-485E-BED2-5F228716E7F8}" srcId="{E467C315-D3C6-4B9E-9F2B-E4CD37DBF3A5}" destId="{B5F58E2D-5447-438E-B43D-0840B9B2AB52}" srcOrd="1" destOrd="0" parTransId="{5A5CEC2C-069D-4E38-AB3D-1C84EDCD9B8D}" sibTransId="{4EE4343F-5AEB-4382-B3AB-7CFA1A916C97}"/>
    <dgm:cxn modelId="{1FBC0A51-D8EC-4D85-8D89-07D237D46ACC}" type="presOf" srcId="{C00C06E5-C6E0-413B-A5A4-D2315E1E3657}" destId="{ABDE4B10-B402-43ED-B8F1-A2DA84D3568C}" srcOrd="1" destOrd="0" presId="urn:microsoft.com/office/officeart/2005/8/layout/vProcess5"/>
    <dgm:cxn modelId="{C9FC3DFF-1C2F-4CDD-8A5E-0D7484F67B47}" type="presOf" srcId="{B5F58E2D-5447-438E-B43D-0840B9B2AB52}" destId="{6C043757-7362-4D9A-BBF0-FAE2114055E1}" srcOrd="1" destOrd="0" presId="urn:microsoft.com/office/officeart/2005/8/layout/vProcess5"/>
    <dgm:cxn modelId="{026D6F67-8549-4A98-8342-802E0FAFE34D}" type="presOf" srcId="{DBD4F61D-3011-4DAE-986E-1A9D46864FC1}" destId="{AADD7249-0D8B-4C74-AA8E-FEEEDA32A9B6}" srcOrd="1" destOrd="0" presId="urn:microsoft.com/office/officeart/2005/8/layout/vProcess5"/>
    <dgm:cxn modelId="{DAF8B507-EFA0-4C12-9BC1-3AA4C4841B12}" type="presOf" srcId="{95F2F50D-B539-4AD9-BCD8-03936C95ABCF}" destId="{943A49A5-D35F-4152-8AA1-5162423C2F45}" srcOrd="0" destOrd="0" presId="urn:microsoft.com/office/officeart/2005/8/layout/vProcess5"/>
    <dgm:cxn modelId="{70177F90-3194-4849-A029-ABF3C013271D}" srcId="{E467C315-D3C6-4B9E-9F2B-E4CD37DBF3A5}" destId="{C00C06E5-C6E0-413B-A5A4-D2315E1E3657}" srcOrd="3" destOrd="0" parTransId="{26E26844-BFDC-4F30-A3E7-12FC3CB7CC74}" sibTransId="{63CFF09B-4020-4B43-846D-87C988E1B0B6}"/>
    <dgm:cxn modelId="{8E709912-173E-4D83-BB6C-9B0B20867B20}" type="presOf" srcId="{4EE4343F-5AEB-4382-B3AB-7CFA1A916C97}" destId="{64261524-09D8-4AD7-B93A-33CBF395E490}" srcOrd="0" destOrd="0" presId="urn:microsoft.com/office/officeart/2005/8/layout/vProcess5"/>
    <dgm:cxn modelId="{8BA8D46D-B388-4EE6-820F-D70F08598500}" type="presOf" srcId="{8CE49594-8C2B-45A1-A9C2-27C268906911}" destId="{EB163C08-D236-4F36-B940-996A9AA4A929}" srcOrd="1" destOrd="0" presId="urn:microsoft.com/office/officeart/2005/8/layout/vProcess5"/>
    <dgm:cxn modelId="{88BEA1E7-F53B-4532-966A-2149ECABD601}" type="presOf" srcId="{C00C06E5-C6E0-413B-A5A4-D2315E1E3657}" destId="{A98AD700-CDB1-41A0-A07B-FE8371C12BFD}" srcOrd="0" destOrd="0" presId="urn:microsoft.com/office/officeart/2005/8/layout/vProcess5"/>
    <dgm:cxn modelId="{86E6BD53-7287-4B8E-8E1E-27DF97A20CC3}" srcId="{E467C315-D3C6-4B9E-9F2B-E4CD37DBF3A5}" destId="{DBD4F61D-3011-4DAE-986E-1A9D46864FC1}" srcOrd="4" destOrd="0" parTransId="{1FD58568-03BF-4A5B-9905-283E1E4D113F}" sibTransId="{6568935B-4169-4E48-AF26-30A3BA438ECB}"/>
    <dgm:cxn modelId="{D6AFBBE3-DCB7-4B73-A0F1-C8F5E53B3E37}" type="presOf" srcId="{B5F58E2D-5447-438E-B43D-0840B9B2AB52}" destId="{7AB8F5D7-8F2F-41FE-957D-E0609026B904}" srcOrd="0" destOrd="0" presId="urn:microsoft.com/office/officeart/2005/8/layout/vProcess5"/>
    <dgm:cxn modelId="{293E453F-008F-475D-8F58-4D28199F6E65}" type="presOf" srcId="{DBD4F61D-3011-4DAE-986E-1A9D46864FC1}" destId="{0FAAFE75-5FC5-4924-BCD3-5A1AB11E3554}" srcOrd="0" destOrd="0" presId="urn:microsoft.com/office/officeart/2005/8/layout/vProcess5"/>
    <dgm:cxn modelId="{8F93768F-DA4C-4C66-9A47-55088C273896}" type="presOf" srcId="{E467C315-D3C6-4B9E-9F2B-E4CD37DBF3A5}" destId="{726543CE-CB70-4152-B194-A0098C309937}" srcOrd="0" destOrd="0" presId="urn:microsoft.com/office/officeart/2005/8/layout/vProcess5"/>
    <dgm:cxn modelId="{7903A293-EE43-4B1B-AA4F-DC10DB4B7347}" type="presOf" srcId="{DC470A9E-C317-436D-8D0C-E52371A4EC06}" destId="{9161B8F2-C309-4B63-AF3C-6AC9E4FE2500}" srcOrd="0" destOrd="0" presId="urn:microsoft.com/office/officeart/2005/8/layout/vProcess5"/>
    <dgm:cxn modelId="{9CAFF5AE-2099-43C6-8DBE-1BFF1BCF7932}" type="presOf" srcId="{63CFF09B-4020-4B43-846D-87C988E1B0B6}" destId="{47DEDD22-7963-4265-BA3F-C319013565B1}" srcOrd="0" destOrd="0" presId="urn:microsoft.com/office/officeart/2005/8/layout/vProcess5"/>
    <dgm:cxn modelId="{77F7D339-3229-424E-B0CA-6E6EE1B3EBF2}" type="presOf" srcId="{8CE49594-8C2B-45A1-A9C2-27C268906911}" destId="{DD12AB91-C804-46D2-AB14-E1C71BF0B6C8}" srcOrd="0" destOrd="0" presId="urn:microsoft.com/office/officeart/2005/8/layout/vProcess5"/>
    <dgm:cxn modelId="{FBD34961-C2B3-4EBB-A7B3-4EACB11DA319}" srcId="{E467C315-D3C6-4B9E-9F2B-E4CD37DBF3A5}" destId="{8CE49594-8C2B-45A1-A9C2-27C268906911}" srcOrd="2" destOrd="0" parTransId="{78C99A6A-8403-4471-8321-3D8662655AAE}" sibTransId="{DC470A9E-C317-436D-8D0C-E52371A4EC06}"/>
    <dgm:cxn modelId="{EF576025-C315-4B4A-8D1B-1F9AACB8A167}" type="presOf" srcId="{6059FDB9-B1DF-464E-B840-061F3C6E32F8}" destId="{BD79860E-5D59-4237-B1CB-4A0935BD2E57}" srcOrd="0" destOrd="0" presId="urn:microsoft.com/office/officeart/2005/8/layout/vProcess5"/>
    <dgm:cxn modelId="{4855C092-5966-4A89-A500-5BA406A86C1A}" srcId="{E467C315-D3C6-4B9E-9F2B-E4CD37DBF3A5}" destId="{6059FDB9-B1DF-464E-B840-061F3C6E32F8}" srcOrd="0" destOrd="0" parTransId="{DD4F70FD-8DDF-4999-93BC-48059E7344C9}" sibTransId="{95F2F50D-B539-4AD9-BCD8-03936C95ABCF}"/>
    <dgm:cxn modelId="{7172F577-4CAA-41A7-8256-9034728BE29C}" type="presOf" srcId="{6059FDB9-B1DF-464E-B840-061F3C6E32F8}" destId="{4DD4DAD1-D6F1-4DBD-B1FB-A97EAF203B5E}" srcOrd="1" destOrd="0" presId="urn:microsoft.com/office/officeart/2005/8/layout/vProcess5"/>
    <dgm:cxn modelId="{46AEBC8F-D5EF-4925-95AF-780F38F74A3F}" type="presParOf" srcId="{726543CE-CB70-4152-B194-A0098C309937}" destId="{7C968988-EB06-4969-9E15-DB29CD085A06}" srcOrd="0" destOrd="0" presId="urn:microsoft.com/office/officeart/2005/8/layout/vProcess5"/>
    <dgm:cxn modelId="{5C0F4986-E2D0-4405-B7B5-DD4684419F6B}" type="presParOf" srcId="{726543CE-CB70-4152-B194-A0098C309937}" destId="{BD79860E-5D59-4237-B1CB-4A0935BD2E57}" srcOrd="1" destOrd="0" presId="urn:microsoft.com/office/officeart/2005/8/layout/vProcess5"/>
    <dgm:cxn modelId="{0F899CE3-DB55-41CB-B270-7AC5B2CF362A}" type="presParOf" srcId="{726543CE-CB70-4152-B194-A0098C309937}" destId="{7AB8F5D7-8F2F-41FE-957D-E0609026B904}" srcOrd="2" destOrd="0" presId="urn:microsoft.com/office/officeart/2005/8/layout/vProcess5"/>
    <dgm:cxn modelId="{A59B4D9C-F6BB-468D-AFE7-1C9FD5E5FCD2}" type="presParOf" srcId="{726543CE-CB70-4152-B194-A0098C309937}" destId="{DD12AB91-C804-46D2-AB14-E1C71BF0B6C8}" srcOrd="3" destOrd="0" presId="urn:microsoft.com/office/officeart/2005/8/layout/vProcess5"/>
    <dgm:cxn modelId="{DD27D420-EE3F-4D13-A618-E8F6BEB35D15}" type="presParOf" srcId="{726543CE-CB70-4152-B194-A0098C309937}" destId="{A98AD700-CDB1-41A0-A07B-FE8371C12BFD}" srcOrd="4" destOrd="0" presId="urn:microsoft.com/office/officeart/2005/8/layout/vProcess5"/>
    <dgm:cxn modelId="{81F2054F-8BA7-4624-8C3D-127CBBF190E4}" type="presParOf" srcId="{726543CE-CB70-4152-B194-A0098C309937}" destId="{0FAAFE75-5FC5-4924-BCD3-5A1AB11E3554}" srcOrd="5" destOrd="0" presId="urn:microsoft.com/office/officeart/2005/8/layout/vProcess5"/>
    <dgm:cxn modelId="{62A6BA5B-6700-4A78-A19A-81872030B9FD}" type="presParOf" srcId="{726543CE-CB70-4152-B194-A0098C309937}" destId="{943A49A5-D35F-4152-8AA1-5162423C2F45}" srcOrd="6" destOrd="0" presId="urn:microsoft.com/office/officeart/2005/8/layout/vProcess5"/>
    <dgm:cxn modelId="{7973619B-27AF-44F9-A262-F59C9EB410C1}" type="presParOf" srcId="{726543CE-CB70-4152-B194-A0098C309937}" destId="{64261524-09D8-4AD7-B93A-33CBF395E490}" srcOrd="7" destOrd="0" presId="urn:microsoft.com/office/officeart/2005/8/layout/vProcess5"/>
    <dgm:cxn modelId="{B8D92FE6-94B7-412C-AD67-FD8C2468A701}" type="presParOf" srcId="{726543CE-CB70-4152-B194-A0098C309937}" destId="{9161B8F2-C309-4B63-AF3C-6AC9E4FE2500}" srcOrd="8" destOrd="0" presId="urn:microsoft.com/office/officeart/2005/8/layout/vProcess5"/>
    <dgm:cxn modelId="{308EB377-220D-4A3C-87A9-5DD98D1557DC}" type="presParOf" srcId="{726543CE-CB70-4152-B194-A0098C309937}" destId="{47DEDD22-7963-4265-BA3F-C319013565B1}" srcOrd="9" destOrd="0" presId="urn:microsoft.com/office/officeart/2005/8/layout/vProcess5"/>
    <dgm:cxn modelId="{B9A57620-F3E8-41C8-B4AA-51662034EB3F}" type="presParOf" srcId="{726543CE-CB70-4152-B194-A0098C309937}" destId="{4DD4DAD1-D6F1-4DBD-B1FB-A97EAF203B5E}" srcOrd="10" destOrd="0" presId="urn:microsoft.com/office/officeart/2005/8/layout/vProcess5"/>
    <dgm:cxn modelId="{CCE4108B-A11F-4E2B-8E75-58BC42A87FC0}" type="presParOf" srcId="{726543CE-CB70-4152-B194-A0098C309937}" destId="{6C043757-7362-4D9A-BBF0-FAE2114055E1}" srcOrd="11" destOrd="0" presId="urn:microsoft.com/office/officeart/2005/8/layout/vProcess5"/>
    <dgm:cxn modelId="{B9727936-C383-4A3F-8DA8-8F117FB7D5DC}" type="presParOf" srcId="{726543CE-CB70-4152-B194-A0098C309937}" destId="{EB163C08-D236-4F36-B940-996A9AA4A929}" srcOrd="12" destOrd="0" presId="urn:microsoft.com/office/officeart/2005/8/layout/vProcess5"/>
    <dgm:cxn modelId="{6F6C2C43-95EF-4D69-887B-66A68FFDEB2F}" type="presParOf" srcId="{726543CE-CB70-4152-B194-A0098C309937}" destId="{ABDE4B10-B402-43ED-B8F1-A2DA84D3568C}" srcOrd="13" destOrd="0" presId="urn:microsoft.com/office/officeart/2005/8/layout/vProcess5"/>
    <dgm:cxn modelId="{290AE4F9-21EF-4116-880B-06FC92DFA289}" type="presParOf" srcId="{726543CE-CB70-4152-B194-A0098C309937}" destId="{AADD7249-0D8B-4C74-AA8E-FEEEDA32A9B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E4AAB-C348-4EBB-9B75-355C110D0C02}">
      <dsp:nvSpPr>
        <dsp:cNvPr id="0" name=""/>
        <dsp:cNvSpPr/>
      </dsp:nvSpPr>
      <dsp:spPr>
        <a:xfrm>
          <a:off x="1098359" y="2215694"/>
          <a:ext cx="2567303" cy="1283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Види ігор</a:t>
          </a:r>
          <a:endParaRPr lang="ru-RU" sz="3600" b="1" kern="1200" dirty="0"/>
        </a:p>
      </dsp:txBody>
      <dsp:txXfrm>
        <a:off x="1098359" y="2215694"/>
        <a:ext cx="2567303" cy="1283651"/>
      </dsp:txXfrm>
    </dsp:sp>
    <dsp:sp modelId="{E91EEDE9-3AB3-4261-BB21-F0C05D039E04}">
      <dsp:nvSpPr>
        <dsp:cNvPr id="0" name=""/>
        <dsp:cNvSpPr/>
      </dsp:nvSpPr>
      <dsp:spPr>
        <a:xfrm rot="17692822">
          <a:off x="2958704" y="1730155"/>
          <a:ext cx="244083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40837" y="20214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7692822">
        <a:off x="4118102" y="1689349"/>
        <a:ext cx="122041" cy="122041"/>
      </dsp:txXfrm>
    </dsp:sp>
    <dsp:sp modelId="{C68CFF32-DD3C-4F91-81DA-21194F9FD1CF}">
      <dsp:nvSpPr>
        <dsp:cNvPr id="0" name=""/>
        <dsp:cNvSpPr/>
      </dsp:nvSpPr>
      <dsp:spPr>
        <a:xfrm>
          <a:off x="4692583" y="1395"/>
          <a:ext cx="2567303" cy="12836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Фонетичні</a:t>
          </a:r>
          <a:r>
            <a:rPr lang="uk-UA" sz="2000" kern="1200" dirty="0" smtClean="0"/>
            <a:t> </a:t>
          </a:r>
          <a:endParaRPr lang="ru-RU" sz="2000" kern="1200" dirty="0"/>
        </a:p>
      </dsp:txBody>
      <dsp:txXfrm>
        <a:off x="4692583" y="1395"/>
        <a:ext cx="2567303" cy="1283651"/>
      </dsp:txXfrm>
    </dsp:sp>
    <dsp:sp modelId="{C437FD94-DC56-41E2-931F-1C5B4B6898AE}">
      <dsp:nvSpPr>
        <dsp:cNvPr id="0" name=""/>
        <dsp:cNvSpPr/>
      </dsp:nvSpPr>
      <dsp:spPr>
        <a:xfrm rot="19457599">
          <a:off x="3546794" y="2468255"/>
          <a:ext cx="126465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4657" y="20214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4147506" y="2456853"/>
        <a:ext cx="63232" cy="63232"/>
      </dsp:txXfrm>
    </dsp:sp>
    <dsp:sp modelId="{FBB5996F-8F80-41DC-A682-7E896BF2CE66}">
      <dsp:nvSpPr>
        <dsp:cNvPr id="0" name=""/>
        <dsp:cNvSpPr/>
      </dsp:nvSpPr>
      <dsp:spPr>
        <a:xfrm>
          <a:off x="4692583" y="1477594"/>
          <a:ext cx="2567303" cy="12836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Орфографічні </a:t>
          </a:r>
          <a:endParaRPr lang="ru-RU" sz="2900" kern="1200" dirty="0"/>
        </a:p>
      </dsp:txBody>
      <dsp:txXfrm>
        <a:off x="4692583" y="1477594"/>
        <a:ext cx="2567303" cy="1283651"/>
      </dsp:txXfrm>
    </dsp:sp>
    <dsp:sp modelId="{B011C829-0441-41E3-882F-02EFC79B6B17}">
      <dsp:nvSpPr>
        <dsp:cNvPr id="0" name=""/>
        <dsp:cNvSpPr/>
      </dsp:nvSpPr>
      <dsp:spPr>
        <a:xfrm rot="2142401">
          <a:off x="3546794" y="3206354"/>
          <a:ext cx="126465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4657" y="20214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4147506" y="3194953"/>
        <a:ext cx="63232" cy="63232"/>
      </dsp:txXfrm>
    </dsp:sp>
    <dsp:sp modelId="{10DCADC8-0B48-4132-8AC4-ACDB0CB9DE27}">
      <dsp:nvSpPr>
        <dsp:cNvPr id="0" name=""/>
        <dsp:cNvSpPr/>
      </dsp:nvSpPr>
      <dsp:spPr>
        <a:xfrm>
          <a:off x="4692583" y="2953793"/>
          <a:ext cx="2567303" cy="12836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Граматичні </a:t>
          </a:r>
          <a:endParaRPr lang="ru-RU" sz="2900" kern="1200" dirty="0"/>
        </a:p>
      </dsp:txBody>
      <dsp:txXfrm>
        <a:off x="4692583" y="2953793"/>
        <a:ext cx="2567303" cy="1283651"/>
      </dsp:txXfrm>
    </dsp:sp>
    <dsp:sp modelId="{DCC50F9C-00A8-4904-9DF0-0B511C0050DE}">
      <dsp:nvSpPr>
        <dsp:cNvPr id="0" name=""/>
        <dsp:cNvSpPr/>
      </dsp:nvSpPr>
      <dsp:spPr>
        <a:xfrm rot="3907178">
          <a:off x="2958704" y="3944454"/>
          <a:ext cx="244083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40837" y="20214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3907178">
        <a:off x="4118102" y="3903648"/>
        <a:ext cx="122041" cy="122041"/>
      </dsp:txXfrm>
    </dsp:sp>
    <dsp:sp modelId="{73DEF437-D400-4A6F-B671-D786A8775CBF}">
      <dsp:nvSpPr>
        <dsp:cNvPr id="0" name=""/>
        <dsp:cNvSpPr/>
      </dsp:nvSpPr>
      <dsp:spPr>
        <a:xfrm>
          <a:off x="4692583" y="4429993"/>
          <a:ext cx="2567303" cy="12836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Лексичні</a:t>
          </a:r>
          <a:endParaRPr lang="ru-RU" sz="2900" kern="1200" dirty="0"/>
        </a:p>
      </dsp:txBody>
      <dsp:txXfrm>
        <a:off x="4692583" y="4429993"/>
        <a:ext cx="2567303" cy="12836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AD8D8-8323-4D57-8F93-01B766EA10E2}">
      <dsp:nvSpPr>
        <dsp:cNvPr id="0" name=""/>
        <dsp:cNvSpPr/>
      </dsp:nvSpPr>
      <dsp:spPr>
        <a:xfrm>
          <a:off x="3040" y="22"/>
          <a:ext cx="6494776" cy="1263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err="1" smtClean="0"/>
            <a:t>Фонетичні</a:t>
          </a:r>
          <a:r>
            <a:rPr lang="ru-RU" sz="5600" kern="1200" dirty="0" smtClean="0"/>
            <a:t> </a:t>
          </a:r>
          <a:r>
            <a:rPr lang="ru-RU" sz="5600" kern="1200" dirty="0" err="1" smtClean="0"/>
            <a:t>ігри</a:t>
          </a:r>
          <a:endParaRPr lang="ru-RU" sz="5600" kern="1200" dirty="0"/>
        </a:p>
      </dsp:txBody>
      <dsp:txXfrm>
        <a:off x="3040" y="22"/>
        <a:ext cx="6494776" cy="1263048"/>
      </dsp:txXfrm>
    </dsp:sp>
    <dsp:sp modelId="{C7049369-78DC-44EE-8183-1101B005E687}">
      <dsp:nvSpPr>
        <dsp:cNvPr id="0" name=""/>
        <dsp:cNvSpPr/>
      </dsp:nvSpPr>
      <dsp:spPr>
        <a:xfrm>
          <a:off x="9380" y="1409365"/>
          <a:ext cx="6482097" cy="19054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Мета–  </a:t>
          </a:r>
          <a:r>
            <a:rPr lang="ru-RU" sz="2900" kern="1200" dirty="0" err="1" smtClean="0"/>
            <a:t>удосконалення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вміння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чітко</a:t>
          </a:r>
          <a:r>
            <a:rPr lang="ru-RU" sz="2900" kern="1200" dirty="0" smtClean="0"/>
            <a:t> та </a:t>
          </a:r>
          <a:r>
            <a:rPr lang="ru-RU" sz="2900" kern="1200" dirty="0" err="1" smtClean="0"/>
            <a:t>виразно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вимовляти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кожен</a:t>
          </a:r>
          <a:r>
            <a:rPr lang="ru-RU" sz="2900" kern="1200" dirty="0" smtClean="0"/>
            <a:t> звук, слово, </a:t>
          </a:r>
          <a:r>
            <a:rPr lang="ru-RU" sz="2900" kern="1200" dirty="0" err="1" smtClean="0"/>
            <a:t>володіти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різними</a:t>
          </a:r>
          <a:r>
            <a:rPr lang="ru-RU" sz="2900" kern="1200" dirty="0" smtClean="0"/>
            <a:t> темпами </a:t>
          </a:r>
          <a:r>
            <a:rPr lang="ru-RU" sz="2900" kern="1200" dirty="0" err="1" smtClean="0"/>
            <a:t>мовлення</a:t>
          </a:r>
          <a:r>
            <a:rPr lang="ru-RU" sz="2900" kern="1200" dirty="0" smtClean="0"/>
            <a:t>.</a:t>
          </a:r>
          <a:endParaRPr lang="ru-RU" sz="2900" kern="1200" dirty="0"/>
        </a:p>
      </dsp:txBody>
      <dsp:txXfrm>
        <a:off x="9380" y="1409365"/>
        <a:ext cx="6482097" cy="1905466"/>
      </dsp:txXfrm>
    </dsp:sp>
    <dsp:sp modelId="{79844897-74F2-4370-859B-3CC07A345281}">
      <dsp:nvSpPr>
        <dsp:cNvPr id="0" name=""/>
        <dsp:cNvSpPr/>
      </dsp:nvSpPr>
      <dsp:spPr>
        <a:xfrm>
          <a:off x="9380" y="3461127"/>
          <a:ext cx="3174386" cy="23253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7030A0"/>
              </a:solidFill>
            </a:rPr>
            <a:t>Гра</a:t>
          </a:r>
          <a:r>
            <a:rPr lang="ru-RU" sz="1600" b="1" kern="1200" dirty="0" smtClean="0">
              <a:solidFill>
                <a:srgbClr val="7030A0"/>
              </a:solidFill>
            </a:rPr>
            <a:t> «</a:t>
          </a:r>
          <a:r>
            <a:rPr lang="ru-RU" sz="1600" b="1" kern="1200" dirty="0" err="1" smtClean="0">
              <a:solidFill>
                <a:srgbClr val="7030A0"/>
              </a:solidFill>
            </a:rPr>
            <a:t>Впіймай</a:t>
          </a:r>
          <a:r>
            <a:rPr lang="ru-RU" sz="1600" b="1" kern="1200" dirty="0" smtClean="0">
              <a:solidFill>
                <a:srgbClr val="7030A0"/>
              </a:solidFill>
            </a:rPr>
            <a:t> звук»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Мета: </a:t>
          </a:r>
          <a:r>
            <a:rPr lang="ru-RU" sz="1600" kern="1200" dirty="0" err="1" smtClean="0"/>
            <a:t>формування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навичок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виділяти</a:t>
          </a:r>
          <a:r>
            <a:rPr lang="ru-RU" sz="1600" kern="1200" dirty="0" smtClean="0"/>
            <a:t> в словах </a:t>
          </a:r>
          <a:r>
            <a:rPr lang="ru-RU" sz="1600" kern="1200" dirty="0" err="1" smtClean="0"/>
            <a:t>спільний</a:t>
          </a:r>
          <a:r>
            <a:rPr lang="ru-RU" sz="1600" kern="1200" dirty="0" smtClean="0"/>
            <a:t> звук.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Хід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гри</a:t>
          </a:r>
          <a:r>
            <a:rPr lang="ru-RU" sz="1600" b="1" kern="1200" dirty="0" smtClean="0">
              <a:solidFill>
                <a:schemeClr val="tx1"/>
              </a:solidFill>
            </a:rPr>
            <a:t>: </a:t>
          </a:r>
          <a:r>
            <a:rPr lang="ru-RU" sz="1600" kern="1200" dirty="0" smtClean="0"/>
            <a:t>Учитель ставить </a:t>
          </a:r>
          <a:r>
            <a:rPr lang="ru-RU" sz="1600" kern="1200" dirty="0" err="1" smtClean="0"/>
            <a:t>завдання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назвати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спільний</a:t>
          </a:r>
          <a:r>
            <a:rPr lang="ru-RU" sz="1600" kern="1200" dirty="0" smtClean="0"/>
            <a:t> звук у словах, </a:t>
          </a:r>
          <a:r>
            <a:rPr lang="ru-RU" sz="1600" kern="1200" dirty="0" err="1" smtClean="0"/>
            <a:t>які</a:t>
          </a:r>
          <a:r>
            <a:rPr lang="ru-RU" sz="1600" kern="1200" dirty="0" smtClean="0"/>
            <a:t> прозвучать.</a:t>
          </a:r>
          <a:endParaRPr lang="ru-RU" sz="1600" kern="1200" dirty="0"/>
        </a:p>
      </dsp:txBody>
      <dsp:txXfrm>
        <a:off x="9380" y="3461127"/>
        <a:ext cx="3174386" cy="2325327"/>
      </dsp:txXfrm>
    </dsp:sp>
    <dsp:sp modelId="{92293406-136D-4A5B-AC14-0323290BB10F}">
      <dsp:nvSpPr>
        <dsp:cNvPr id="0" name=""/>
        <dsp:cNvSpPr/>
      </dsp:nvSpPr>
      <dsp:spPr>
        <a:xfrm>
          <a:off x="3317091" y="3461127"/>
          <a:ext cx="3174386" cy="23253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7030A0"/>
              </a:solidFill>
            </a:rPr>
            <a:t>Гра</a:t>
          </a:r>
          <a:r>
            <a:rPr lang="ru-RU" sz="1600" b="1" kern="1200" dirty="0" smtClean="0">
              <a:solidFill>
                <a:srgbClr val="7030A0"/>
              </a:solidFill>
            </a:rPr>
            <a:t> «</a:t>
          </a:r>
          <a:r>
            <a:rPr lang="ru-RU" sz="1600" b="1" kern="1200" dirty="0" err="1" smtClean="0">
              <a:solidFill>
                <a:srgbClr val="7030A0"/>
              </a:solidFill>
            </a:rPr>
            <a:t>Прогулянка</a:t>
          </a:r>
          <a:r>
            <a:rPr lang="ru-RU" sz="1600" b="1" kern="1200" dirty="0" smtClean="0">
              <a:solidFill>
                <a:srgbClr val="7030A0"/>
              </a:solidFill>
            </a:rPr>
            <a:t>»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Мета: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формування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навичок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утворювати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склади</a:t>
          </a:r>
          <a:r>
            <a:rPr lang="ru-RU" sz="1600" kern="1200" dirty="0" smtClean="0"/>
            <a:t> та правильно </a:t>
          </a:r>
          <a:r>
            <a:rPr lang="ru-RU" sz="1600" kern="1200" dirty="0" err="1" smtClean="0"/>
            <a:t>їх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вимовляти</a:t>
          </a:r>
          <a:r>
            <a:rPr lang="ru-RU" sz="1600" kern="1200" dirty="0" smtClean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</a:rPr>
            <a:t>Хід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гри</a:t>
          </a:r>
          <a:r>
            <a:rPr lang="ru-RU" sz="1600" kern="1200" dirty="0" smtClean="0">
              <a:solidFill>
                <a:schemeClr val="tx1"/>
              </a:solidFill>
            </a:rPr>
            <a:t>: </a:t>
          </a:r>
          <a:r>
            <a:rPr lang="ru-RU" sz="1600" kern="1200" dirty="0" smtClean="0"/>
            <a:t>На </a:t>
          </a:r>
          <a:r>
            <a:rPr lang="ru-RU" sz="1600" kern="1200" dirty="0" err="1" smtClean="0"/>
            <a:t>дошці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намальовані</a:t>
          </a:r>
          <a:r>
            <a:rPr lang="ru-RU" sz="1600" kern="1200" dirty="0" smtClean="0"/>
            <a:t> «</a:t>
          </a:r>
          <a:r>
            <a:rPr lang="ru-RU" sz="1600" kern="1200" dirty="0" err="1" smtClean="0"/>
            <a:t>будиночки</a:t>
          </a:r>
          <a:r>
            <a:rPr lang="ru-RU" sz="1600" kern="1200" dirty="0" smtClean="0"/>
            <a:t>, в </a:t>
          </a:r>
          <a:r>
            <a:rPr lang="ru-RU" sz="1600" kern="1200" dirty="0" err="1" smtClean="0"/>
            <a:t>яких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живуть</a:t>
          </a:r>
          <a:r>
            <a:rPr lang="ru-RU" sz="1600" kern="1200" dirty="0" smtClean="0"/>
            <a:t> звуки». Один звук «приходить у </a:t>
          </a:r>
          <a:r>
            <a:rPr lang="ru-RU" sz="1600" kern="1200" dirty="0" err="1" smtClean="0"/>
            <a:t>гості</a:t>
          </a:r>
          <a:r>
            <a:rPr lang="ru-RU" sz="1600" kern="1200" dirty="0" smtClean="0"/>
            <a:t>» до </a:t>
          </a:r>
          <a:r>
            <a:rPr lang="ru-RU" sz="1600" kern="1200" dirty="0" err="1" smtClean="0"/>
            <a:t>іншого</a:t>
          </a:r>
          <a:r>
            <a:rPr lang="ru-RU" sz="1600" kern="1200" dirty="0" smtClean="0"/>
            <a:t> звука, </a:t>
          </a:r>
          <a:r>
            <a:rPr lang="ru-RU" sz="1600" kern="1200" dirty="0" err="1" smtClean="0"/>
            <a:t>і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якщо</a:t>
          </a:r>
          <a:r>
            <a:rPr lang="ru-RU" sz="1600" kern="1200" dirty="0" smtClean="0"/>
            <a:t> вони </a:t>
          </a:r>
          <a:r>
            <a:rPr lang="ru-RU" sz="1600" kern="1200" dirty="0" err="1" smtClean="0"/>
            <a:t>знайомі</a:t>
          </a:r>
          <a:r>
            <a:rPr lang="ru-RU" sz="1600" kern="1200" dirty="0" smtClean="0"/>
            <a:t>, «</a:t>
          </a:r>
          <a:r>
            <a:rPr lang="ru-RU" sz="1600" kern="1200" dirty="0" err="1" smtClean="0"/>
            <a:t>співають</a:t>
          </a:r>
          <a:r>
            <a:rPr lang="ru-RU" sz="1600" kern="1200" dirty="0" smtClean="0"/>
            <a:t>» склад.</a:t>
          </a:r>
          <a:endParaRPr lang="ru-RU" sz="1600" kern="1200" dirty="0"/>
        </a:p>
      </dsp:txBody>
      <dsp:txXfrm>
        <a:off x="3317091" y="3461127"/>
        <a:ext cx="3174386" cy="23253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D63FB1-BC28-494D-A59D-16F332758207}">
      <dsp:nvSpPr>
        <dsp:cNvPr id="0" name=""/>
        <dsp:cNvSpPr/>
      </dsp:nvSpPr>
      <dsp:spPr>
        <a:xfrm rot="16200000">
          <a:off x="-1196775" y="1197734"/>
          <a:ext cx="4889520" cy="249405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Лексичні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ігри</a:t>
          </a:r>
          <a:endParaRPr lang="ru-RU" sz="4000" kern="1200" dirty="0"/>
        </a:p>
      </dsp:txBody>
      <dsp:txXfrm rot="16200000">
        <a:off x="-1196775" y="1197734"/>
        <a:ext cx="4889520" cy="2494051"/>
      </dsp:txXfrm>
    </dsp:sp>
    <dsp:sp modelId="{14720EDB-B50D-4AB0-97FC-218121DC812F}">
      <dsp:nvSpPr>
        <dsp:cNvPr id="0" name=""/>
        <dsp:cNvSpPr/>
      </dsp:nvSpPr>
      <dsp:spPr>
        <a:xfrm rot="16200000">
          <a:off x="1484330" y="1197734"/>
          <a:ext cx="4889520" cy="249405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Основною метою </a:t>
          </a:r>
          <a:r>
            <a:rPr lang="ru-RU" sz="1800" b="1" kern="1200" dirty="0" err="1" smtClean="0">
              <a:solidFill>
                <a:schemeClr val="tx1"/>
              </a:solidFill>
            </a:rPr>
            <a:t>цих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ігор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є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формування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навичок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монологічного</a:t>
          </a:r>
          <a:r>
            <a:rPr lang="ru-RU" sz="1800" b="1" kern="1200" dirty="0" smtClean="0">
              <a:solidFill>
                <a:schemeClr val="tx1"/>
              </a:solidFill>
            </a:rPr>
            <a:t> та </a:t>
          </a:r>
          <a:r>
            <a:rPr lang="ru-RU" sz="1800" b="1" kern="1200" dirty="0" err="1" smtClean="0">
              <a:solidFill>
                <a:schemeClr val="tx1"/>
              </a:solidFill>
            </a:rPr>
            <a:t>діалогічного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мовлення</a:t>
          </a:r>
          <a:r>
            <a:rPr lang="ru-RU" sz="1800" b="1" kern="1200" dirty="0" smtClean="0">
              <a:solidFill>
                <a:schemeClr val="tx1"/>
              </a:solidFill>
            </a:rPr>
            <a:t>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Цьому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сприяє</a:t>
          </a:r>
          <a:r>
            <a:rPr lang="ru-RU" sz="1800" b="1" kern="1200" dirty="0" smtClean="0">
              <a:solidFill>
                <a:schemeClr val="tx1"/>
              </a:solidFill>
            </a:rPr>
            <a:t> атмосфера </a:t>
          </a:r>
          <a:r>
            <a:rPr lang="ru-RU" sz="1800" b="1" kern="1200" dirty="0" err="1" smtClean="0">
              <a:solidFill>
                <a:schemeClr val="tx1"/>
              </a:solidFill>
            </a:rPr>
            <a:t>колективного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спілкування</a:t>
          </a:r>
          <a:r>
            <a:rPr lang="ru-RU" sz="1800" b="1" kern="1200" dirty="0" smtClean="0">
              <a:solidFill>
                <a:schemeClr val="tx1"/>
              </a:solidFill>
            </a:rPr>
            <a:t> на </a:t>
          </a:r>
          <a:r>
            <a:rPr lang="ru-RU" sz="1800" b="1" kern="1200" dirty="0" err="1" smtClean="0">
              <a:solidFill>
                <a:schemeClr val="tx1"/>
              </a:solidFill>
            </a:rPr>
            <a:t>основі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комунікативної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ситуації</a:t>
          </a:r>
          <a:r>
            <a:rPr lang="ru-RU" sz="1800" b="1" kern="1200" dirty="0" smtClean="0">
              <a:solidFill>
                <a:schemeClr val="tx1"/>
              </a:solidFill>
            </a:rPr>
            <a:t>.</a:t>
          </a:r>
          <a:endParaRPr lang="ru-RU" sz="1800" b="1" kern="1200" dirty="0">
            <a:solidFill>
              <a:schemeClr val="tx1"/>
            </a:solidFill>
          </a:endParaRPr>
        </a:p>
      </dsp:txBody>
      <dsp:txXfrm rot="16200000">
        <a:off x="1484330" y="1197734"/>
        <a:ext cx="4889520" cy="2494051"/>
      </dsp:txXfrm>
    </dsp:sp>
    <dsp:sp modelId="{D6C7E338-12D1-48A2-861C-199955595039}">
      <dsp:nvSpPr>
        <dsp:cNvPr id="0" name=""/>
        <dsp:cNvSpPr/>
      </dsp:nvSpPr>
      <dsp:spPr>
        <a:xfrm rot="16200000">
          <a:off x="4165435" y="1197734"/>
          <a:ext cx="4889520" cy="249405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304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Гра</a:t>
          </a:r>
          <a:r>
            <a:rPr lang="ru-RU" sz="1600" b="1" kern="1200" dirty="0" smtClean="0"/>
            <a:t> «</a:t>
          </a:r>
          <a:r>
            <a:rPr lang="ru-RU" sz="1600" b="1" kern="1200" dirty="0" err="1" smtClean="0"/>
            <a:t>Гість</a:t>
          </a:r>
          <a:r>
            <a:rPr lang="ru-RU" sz="1600" b="1" kern="1200" dirty="0" smtClean="0"/>
            <a:t> у </a:t>
          </a:r>
          <a:r>
            <a:rPr lang="ru-RU" sz="1600" b="1" kern="1200" dirty="0" err="1" smtClean="0"/>
            <a:t>домі</a:t>
          </a:r>
          <a:r>
            <a:rPr lang="ru-RU" sz="1600" b="1" kern="1200" dirty="0" smtClean="0"/>
            <a:t>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Мета: </a:t>
          </a:r>
          <a:r>
            <a:rPr lang="ru-RU" sz="1600" kern="1200" dirty="0" err="1" smtClean="0"/>
            <a:t>розвиток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діалогічного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мовлення</a:t>
          </a:r>
          <a:r>
            <a:rPr lang="ru-RU" sz="1600" kern="1200" dirty="0" smtClean="0"/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Хід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гри</a:t>
          </a:r>
          <a:r>
            <a:rPr lang="ru-RU" sz="1600" b="1" kern="1200" dirty="0" smtClean="0">
              <a:solidFill>
                <a:schemeClr val="tx1"/>
              </a:solidFill>
            </a:rPr>
            <a:t>: </a:t>
          </a:r>
          <a:r>
            <a:rPr lang="ru-RU" sz="1600" kern="1200" dirty="0" err="1" smtClean="0"/>
            <a:t>Клас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ділиться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групи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Кожній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групі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вчитель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пропонує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ситуацію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</a:t>
          </a:r>
          <a:r>
            <a:rPr lang="ru-RU" sz="1600" kern="1200" dirty="0" smtClean="0"/>
            <a:t> ставить </a:t>
          </a:r>
          <a:r>
            <a:rPr lang="ru-RU" sz="1600" kern="1200" dirty="0" err="1" smtClean="0"/>
            <a:t>завдання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скласти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діалог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Виграє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група</a:t>
          </a:r>
          <a:r>
            <a:rPr lang="ru-RU" sz="1600" kern="1200" dirty="0" smtClean="0"/>
            <a:t>, яка </a:t>
          </a:r>
          <a:r>
            <a:rPr lang="ru-RU" sz="1600" kern="1200" dirty="0" err="1" smtClean="0"/>
            <a:t>швидко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</a:t>
          </a:r>
          <a:r>
            <a:rPr lang="ru-RU" sz="1600" kern="1200" dirty="0" smtClean="0"/>
            <a:t> правильно </a:t>
          </a:r>
          <a:r>
            <a:rPr lang="ru-RU" sz="1600" kern="1200" dirty="0" err="1" smtClean="0"/>
            <a:t>виконає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завдання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 rot="16200000">
        <a:off x="4165435" y="1197734"/>
        <a:ext cx="4889520" cy="24940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3D0A79-6364-41CF-86EA-2E959546CCE4}">
      <dsp:nvSpPr>
        <dsp:cNvPr id="0" name=""/>
        <dsp:cNvSpPr/>
      </dsp:nvSpPr>
      <dsp:spPr>
        <a:xfrm>
          <a:off x="748310" y="921724"/>
          <a:ext cx="2734617" cy="9496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F1EAD-921E-47E5-A471-7D07F41968A5}">
      <dsp:nvSpPr>
        <dsp:cNvPr id="0" name=""/>
        <dsp:cNvSpPr/>
      </dsp:nvSpPr>
      <dsp:spPr>
        <a:xfrm>
          <a:off x="1854876" y="3247208"/>
          <a:ext cx="529964" cy="33917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BB5D7-C82F-4F10-9375-59FAF2B2162D}">
      <dsp:nvSpPr>
        <dsp:cNvPr id="0" name=""/>
        <dsp:cNvSpPr/>
      </dsp:nvSpPr>
      <dsp:spPr>
        <a:xfrm>
          <a:off x="847943" y="3518550"/>
          <a:ext cx="2543830" cy="63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00B0F0"/>
              </a:solidFill>
            </a:rPr>
            <a:t>Структура рольової гри </a:t>
          </a:r>
          <a:endParaRPr lang="ru-RU" sz="3200" b="1" kern="1200" dirty="0">
            <a:solidFill>
              <a:srgbClr val="00B0F0"/>
            </a:solidFill>
          </a:endParaRPr>
        </a:p>
      </dsp:txBody>
      <dsp:txXfrm>
        <a:off x="847943" y="3518550"/>
        <a:ext cx="2543830" cy="635957"/>
      </dsp:txXfrm>
    </dsp:sp>
    <dsp:sp modelId="{63AF02F4-7441-4535-BA35-A4C0D20E9F2D}">
      <dsp:nvSpPr>
        <dsp:cNvPr id="0" name=""/>
        <dsp:cNvSpPr/>
      </dsp:nvSpPr>
      <dsp:spPr>
        <a:xfrm>
          <a:off x="1742523" y="1944767"/>
          <a:ext cx="953936" cy="9539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Рольова дія</a:t>
          </a:r>
          <a:endParaRPr lang="ru-RU" sz="1300" kern="1200" dirty="0"/>
        </a:p>
      </dsp:txBody>
      <dsp:txXfrm>
        <a:off x="1742523" y="1944767"/>
        <a:ext cx="953936" cy="953936"/>
      </dsp:txXfrm>
    </dsp:sp>
    <dsp:sp modelId="{237B6369-617A-4BD5-A0E2-2679D795CD82}">
      <dsp:nvSpPr>
        <dsp:cNvPr id="0" name=""/>
        <dsp:cNvSpPr/>
      </dsp:nvSpPr>
      <dsp:spPr>
        <a:xfrm>
          <a:off x="1059929" y="1229103"/>
          <a:ext cx="953936" cy="9539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Роль</a:t>
          </a:r>
          <a:endParaRPr lang="ru-RU" sz="1400" b="1" kern="1200" dirty="0"/>
        </a:p>
      </dsp:txBody>
      <dsp:txXfrm>
        <a:off x="1059929" y="1229103"/>
        <a:ext cx="953936" cy="953936"/>
      </dsp:txXfrm>
    </dsp:sp>
    <dsp:sp modelId="{6B30DC72-1D79-49F2-8118-BD5B60045CAC}">
      <dsp:nvSpPr>
        <dsp:cNvPr id="0" name=""/>
        <dsp:cNvSpPr/>
      </dsp:nvSpPr>
      <dsp:spPr>
        <a:xfrm>
          <a:off x="2035064" y="998462"/>
          <a:ext cx="953936" cy="9539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Вихідна початкова ситуація</a:t>
          </a:r>
          <a:endParaRPr lang="ru-RU" sz="1400" b="1" kern="1200" dirty="0"/>
        </a:p>
      </dsp:txBody>
      <dsp:txXfrm>
        <a:off x="2035064" y="998462"/>
        <a:ext cx="953936" cy="953936"/>
      </dsp:txXfrm>
    </dsp:sp>
    <dsp:sp modelId="{06340DB6-691B-433F-B609-E22F45CAA390}">
      <dsp:nvSpPr>
        <dsp:cNvPr id="0" name=""/>
        <dsp:cNvSpPr/>
      </dsp:nvSpPr>
      <dsp:spPr>
        <a:xfrm>
          <a:off x="635957" y="805131"/>
          <a:ext cx="2967801" cy="23742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3D0A79-6364-41CF-86EA-2E959546CCE4}">
      <dsp:nvSpPr>
        <dsp:cNvPr id="0" name=""/>
        <dsp:cNvSpPr/>
      </dsp:nvSpPr>
      <dsp:spPr>
        <a:xfrm>
          <a:off x="748310" y="921724"/>
          <a:ext cx="2734617" cy="9496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F1EAD-921E-47E5-A471-7D07F41968A5}">
      <dsp:nvSpPr>
        <dsp:cNvPr id="0" name=""/>
        <dsp:cNvSpPr/>
      </dsp:nvSpPr>
      <dsp:spPr>
        <a:xfrm>
          <a:off x="1826777" y="3257051"/>
          <a:ext cx="529964" cy="33917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BB5D7-C82F-4F10-9375-59FAF2B2162D}">
      <dsp:nvSpPr>
        <dsp:cNvPr id="0" name=""/>
        <dsp:cNvSpPr/>
      </dsp:nvSpPr>
      <dsp:spPr>
        <a:xfrm>
          <a:off x="819834" y="3528395"/>
          <a:ext cx="2543830" cy="63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00B0F0"/>
              </a:solidFill>
            </a:rPr>
            <a:t>Структура рольової гри </a:t>
          </a:r>
          <a:endParaRPr lang="ru-RU" sz="3200" b="1" kern="1200" dirty="0">
            <a:solidFill>
              <a:srgbClr val="00B0F0"/>
            </a:solidFill>
          </a:endParaRPr>
        </a:p>
      </dsp:txBody>
      <dsp:txXfrm>
        <a:off x="819834" y="3528395"/>
        <a:ext cx="2543830" cy="635957"/>
      </dsp:txXfrm>
    </dsp:sp>
    <dsp:sp modelId="{63AF02F4-7441-4535-BA35-A4C0D20E9F2D}">
      <dsp:nvSpPr>
        <dsp:cNvPr id="0" name=""/>
        <dsp:cNvSpPr/>
      </dsp:nvSpPr>
      <dsp:spPr>
        <a:xfrm>
          <a:off x="1714430" y="1954612"/>
          <a:ext cx="953936" cy="9539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Рольова дія</a:t>
          </a:r>
          <a:endParaRPr lang="ru-RU" sz="1300" kern="1200" dirty="0"/>
        </a:p>
      </dsp:txBody>
      <dsp:txXfrm>
        <a:off x="1714430" y="1954612"/>
        <a:ext cx="953936" cy="953936"/>
      </dsp:txXfrm>
    </dsp:sp>
    <dsp:sp modelId="{237B6369-617A-4BD5-A0E2-2679D795CD82}">
      <dsp:nvSpPr>
        <dsp:cNvPr id="0" name=""/>
        <dsp:cNvSpPr/>
      </dsp:nvSpPr>
      <dsp:spPr>
        <a:xfrm>
          <a:off x="1031835" y="1238948"/>
          <a:ext cx="953936" cy="9539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Роль</a:t>
          </a:r>
          <a:endParaRPr lang="ru-RU" sz="1400" b="1" kern="1200" dirty="0"/>
        </a:p>
      </dsp:txBody>
      <dsp:txXfrm>
        <a:off x="1031835" y="1238948"/>
        <a:ext cx="953936" cy="953936"/>
      </dsp:txXfrm>
    </dsp:sp>
    <dsp:sp modelId="{6B30DC72-1D79-49F2-8118-BD5B60045CAC}">
      <dsp:nvSpPr>
        <dsp:cNvPr id="0" name=""/>
        <dsp:cNvSpPr/>
      </dsp:nvSpPr>
      <dsp:spPr>
        <a:xfrm>
          <a:off x="2035064" y="998462"/>
          <a:ext cx="953936" cy="9539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Вихідна початкова ситуація</a:t>
          </a:r>
          <a:endParaRPr lang="ru-RU" sz="1400" b="1" kern="1200" dirty="0"/>
        </a:p>
      </dsp:txBody>
      <dsp:txXfrm>
        <a:off x="2035064" y="998462"/>
        <a:ext cx="953936" cy="953936"/>
      </dsp:txXfrm>
    </dsp:sp>
    <dsp:sp modelId="{06340DB6-691B-433F-B609-E22F45CAA390}">
      <dsp:nvSpPr>
        <dsp:cNvPr id="0" name=""/>
        <dsp:cNvSpPr/>
      </dsp:nvSpPr>
      <dsp:spPr>
        <a:xfrm>
          <a:off x="603816" y="792097"/>
          <a:ext cx="2967801" cy="23742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59618E-9811-4421-8B5C-3E9571BA825D}">
      <dsp:nvSpPr>
        <dsp:cNvPr id="0" name=""/>
        <dsp:cNvSpPr/>
      </dsp:nvSpPr>
      <dsp:spPr>
        <a:xfrm rot="5400000">
          <a:off x="-260077" y="261113"/>
          <a:ext cx="1733850" cy="12136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*</a:t>
          </a:r>
          <a:endParaRPr lang="ru-RU" sz="3500" kern="1200" dirty="0"/>
        </a:p>
      </dsp:txBody>
      <dsp:txXfrm rot="5400000">
        <a:off x="-260077" y="261113"/>
        <a:ext cx="1733850" cy="1213695"/>
      </dsp:txXfrm>
    </dsp:sp>
    <dsp:sp modelId="{62D04735-F621-4E22-9306-F26A33564E84}">
      <dsp:nvSpPr>
        <dsp:cNvPr id="0" name=""/>
        <dsp:cNvSpPr/>
      </dsp:nvSpPr>
      <dsp:spPr>
        <a:xfrm rot="5400000">
          <a:off x="3091346" y="-1876614"/>
          <a:ext cx="1127003" cy="4882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Рольова гра має велике виховне значення</a:t>
          </a:r>
          <a:endParaRPr lang="ru-RU" sz="1800" kern="1200" dirty="0"/>
        </a:p>
      </dsp:txBody>
      <dsp:txXfrm rot="5400000">
        <a:off x="3091346" y="-1876614"/>
        <a:ext cx="1127003" cy="4882304"/>
      </dsp:txXfrm>
    </dsp:sp>
    <dsp:sp modelId="{188FAF47-4FA9-4A36-8B8F-62B04A7A821D}">
      <dsp:nvSpPr>
        <dsp:cNvPr id="0" name=""/>
        <dsp:cNvSpPr/>
      </dsp:nvSpPr>
      <dsp:spPr>
        <a:xfrm rot="5400000">
          <a:off x="-260077" y="1802193"/>
          <a:ext cx="1733850" cy="12136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*</a:t>
          </a:r>
          <a:endParaRPr lang="ru-RU" sz="3500" kern="1200" dirty="0"/>
        </a:p>
      </dsp:txBody>
      <dsp:txXfrm rot="5400000">
        <a:off x="-260077" y="1802193"/>
        <a:ext cx="1733850" cy="1213695"/>
      </dsp:txXfrm>
    </dsp:sp>
    <dsp:sp modelId="{5EA10AF8-A542-4234-8117-7E7DCF26B141}">
      <dsp:nvSpPr>
        <dsp:cNvPr id="0" name=""/>
        <dsp:cNvSpPr/>
      </dsp:nvSpPr>
      <dsp:spPr>
        <a:xfrm rot="5400000">
          <a:off x="3091346" y="-335535"/>
          <a:ext cx="1127003" cy="4882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Вона допомагає згуртувати учнівський колектив, залучаючи до активної діяльності сором’язливих чи несміливих.</a:t>
          </a:r>
          <a:endParaRPr lang="ru-RU" sz="1800" kern="1200" dirty="0"/>
        </a:p>
      </dsp:txBody>
      <dsp:txXfrm rot="5400000">
        <a:off x="3091346" y="-335535"/>
        <a:ext cx="1127003" cy="4882304"/>
      </dsp:txXfrm>
    </dsp:sp>
    <dsp:sp modelId="{D51559FA-1DD3-4F1C-AC40-50C9D1F5A6E9}">
      <dsp:nvSpPr>
        <dsp:cNvPr id="0" name=""/>
        <dsp:cNvSpPr/>
      </dsp:nvSpPr>
      <dsp:spPr>
        <a:xfrm rot="5400000">
          <a:off x="-260077" y="3343272"/>
          <a:ext cx="1733850" cy="121369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*</a:t>
          </a:r>
          <a:endParaRPr lang="ru-RU" sz="3500" kern="1200" dirty="0"/>
        </a:p>
      </dsp:txBody>
      <dsp:txXfrm rot="5400000">
        <a:off x="-260077" y="3343272"/>
        <a:ext cx="1733850" cy="1213695"/>
      </dsp:txXfrm>
    </dsp:sp>
    <dsp:sp modelId="{A529ED53-8622-4946-A090-74F026F59B6C}">
      <dsp:nvSpPr>
        <dsp:cNvPr id="0" name=""/>
        <dsp:cNvSpPr/>
      </dsp:nvSpPr>
      <dsp:spPr>
        <a:xfrm rot="5400000">
          <a:off x="3091346" y="1205544"/>
          <a:ext cx="1127003" cy="4882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У рольових іграх виховується свідомість, дисципліна, взаємодопомога, уміння відстояти свою точку зору.</a:t>
          </a:r>
          <a:endParaRPr lang="ru-RU" sz="1800" kern="1200" dirty="0"/>
        </a:p>
      </dsp:txBody>
      <dsp:txXfrm rot="5400000">
        <a:off x="3091346" y="1205544"/>
        <a:ext cx="1127003" cy="488230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79860E-5D59-4237-B1CB-4A0935BD2E57}">
      <dsp:nvSpPr>
        <dsp:cNvPr id="0" name=""/>
        <dsp:cNvSpPr/>
      </dsp:nvSpPr>
      <dsp:spPr>
        <a:xfrm>
          <a:off x="0" y="0"/>
          <a:ext cx="5702402" cy="854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/>
            <a:t>Основні правила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/>
            <a:t> рольової гри</a:t>
          </a:r>
          <a:endParaRPr lang="ru-RU" sz="2800" b="1" kern="1200" dirty="0"/>
        </a:p>
      </dsp:txBody>
      <dsp:txXfrm>
        <a:off x="0" y="0"/>
        <a:ext cx="4730527" cy="854395"/>
      </dsp:txXfrm>
    </dsp:sp>
    <dsp:sp modelId="{7AB8F5D7-8F2F-41FE-957D-E0609026B904}">
      <dsp:nvSpPr>
        <dsp:cNvPr id="0" name=""/>
        <dsp:cNvSpPr/>
      </dsp:nvSpPr>
      <dsp:spPr>
        <a:xfrm>
          <a:off x="425828" y="973062"/>
          <a:ext cx="5702402" cy="8543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* учневі пропонується поставити себе в ситуацію, яка може виникнути за межами школи, в реальному житті. Це може бути все, що завгодно: від зустрічі знайомого на вулиці до більш складної ситуації;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5828" y="973062"/>
        <a:ext cx="4721216" cy="854395"/>
      </dsp:txXfrm>
    </dsp:sp>
    <dsp:sp modelId="{DD12AB91-C804-46D2-AB14-E1C71BF0B6C8}">
      <dsp:nvSpPr>
        <dsp:cNvPr id="0" name=""/>
        <dsp:cNvSpPr/>
      </dsp:nvSpPr>
      <dsp:spPr>
        <a:xfrm>
          <a:off x="851657" y="1946124"/>
          <a:ext cx="5702402" cy="8543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* учневі необхідно адаптуватися в даній ролів потрібній ситуації. В одному випадку він може грати сам себе, в іншому його доведеться взяти на себе уявну роль;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851657" y="1946124"/>
        <a:ext cx="4721216" cy="854395"/>
      </dsp:txXfrm>
    </dsp:sp>
    <dsp:sp modelId="{A98AD700-CDB1-41A0-A07B-FE8371C12BFD}">
      <dsp:nvSpPr>
        <dsp:cNvPr id="0" name=""/>
        <dsp:cNvSpPr/>
      </dsp:nvSpPr>
      <dsp:spPr>
        <a:xfrm>
          <a:off x="1277486" y="2919186"/>
          <a:ext cx="5702402" cy="8543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* учасникам рольової гри необхідно поводитись таким чином, ніби все відбувається в реальному житті, їх поведінка має відповідати ролі, яку вони виконують;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277486" y="2919186"/>
        <a:ext cx="4721216" cy="854395"/>
      </dsp:txXfrm>
    </dsp:sp>
    <dsp:sp modelId="{0FAAFE75-5FC5-4924-BCD3-5A1AB11E3554}">
      <dsp:nvSpPr>
        <dsp:cNvPr id="0" name=""/>
        <dsp:cNvSpPr/>
      </dsp:nvSpPr>
      <dsp:spPr>
        <a:xfrm>
          <a:off x="1703315" y="3892248"/>
          <a:ext cx="5702402" cy="8543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* учасники гри повинні сконцентрувати свою увагу на комунікативному використанні одиниць мови, а не на звичайній практиці їх відпрацювання та закріплення в мовленні.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703315" y="3892248"/>
        <a:ext cx="4721216" cy="854395"/>
      </dsp:txXfrm>
    </dsp:sp>
    <dsp:sp modelId="{943A49A5-D35F-4152-8AA1-5162423C2F45}">
      <dsp:nvSpPr>
        <dsp:cNvPr id="0" name=""/>
        <dsp:cNvSpPr/>
      </dsp:nvSpPr>
      <dsp:spPr>
        <a:xfrm>
          <a:off x="5147045" y="624183"/>
          <a:ext cx="555357" cy="555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147045" y="624183"/>
        <a:ext cx="555357" cy="555357"/>
      </dsp:txXfrm>
    </dsp:sp>
    <dsp:sp modelId="{64261524-09D8-4AD7-B93A-33CBF395E490}">
      <dsp:nvSpPr>
        <dsp:cNvPr id="0" name=""/>
        <dsp:cNvSpPr/>
      </dsp:nvSpPr>
      <dsp:spPr>
        <a:xfrm>
          <a:off x="5572874" y="1597245"/>
          <a:ext cx="555357" cy="555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572874" y="1597245"/>
        <a:ext cx="555357" cy="555357"/>
      </dsp:txXfrm>
    </dsp:sp>
    <dsp:sp modelId="{9161B8F2-C309-4B63-AF3C-6AC9E4FE2500}">
      <dsp:nvSpPr>
        <dsp:cNvPr id="0" name=""/>
        <dsp:cNvSpPr/>
      </dsp:nvSpPr>
      <dsp:spPr>
        <a:xfrm>
          <a:off x="5998703" y="2556067"/>
          <a:ext cx="555357" cy="555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998703" y="2556067"/>
        <a:ext cx="555357" cy="555357"/>
      </dsp:txXfrm>
    </dsp:sp>
    <dsp:sp modelId="{47DEDD22-7963-4265-BA3F-C319013565B1}">
      <dsp:nvSpPr>
        <dsp:cNvPr id="0" name=""/>
        <dsp:cNvSpPr/>
      </dsp:nvSpPr>
      <dsp:spPr>
        <a:xfrm>
          <a:off x="6424531" y="3538623"/>
          <a:ext cx="555357" cy="555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424531" y="3538623"/>
        <a:ext cx="555357" cy="55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BCC016-09E4-4CE2-ACF2-9333D108B11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0F0246-3B51-4867-A6C5-442935432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72;&#1085;&#1082;&#1077;&#1090;&#1072;.do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472608" cy="4032448"/>
          </a:xfrm>
        </p:spPr>
        <p:txBody>
          <a:bodyPr>
            <a:normAutofit fontScale="90000"/>
          </a:bodyPr>
          <a:lstStyle/>
          <a:p>
            <a:r>
              <a:rPr lang="uk-UA" sz="3100" i="1" dirty="0" err="1" smtClean="0">
                <a:solidFill>
                  <a:srgbClr val="FF0000"/>
                </a:solidFill>
              </a:rPr>
              <a:t>Портфоліо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i="1" dirty="0"/>
              <a:t>в</a:t>
            </a:r>
            <a:r>
              <a:rPr lang="uk-UA" sz="3100" i="1" dirty="0" smtClean="0"/>
              <a:t>чителя німецької мови </a:t>
            </a:r>
            <a:br>
              <a:rPr lang="uk-UA" sz="3100" i="1" dirty="0" smtClean="0"/>
            </a:br>
            <a:r>
              <a:rPr lang="uk-UA" sz="3100" i="1" dirty="0" smtClean="0"/>
              <a:t>Борщівського НВК </a:t>
            </a:r>
            <a:br>
              <a:rPr lang="uk-UA" sz="3100" i="1" dirty="0" smtClean="0"/>
            </a:br>
            <a:r>
              <a:rPr lang="uk-UA" sz="3100" i="1" dirty="0" smtClean="0"/>
              <a:t>“ЗНЗ І-ІІІ ст. №3-</a:t>
            </a:r>
            <a:br>
              <a:rPr lang="uk-UA" sz="3100" i="1" dirty="0" smtClean="0"/>
            </a:br>
            <a:r>
              <a:rPr lang="uk-UA" sz="3100" i="1" dirty="0" smtClean="0"/>
              <a:t>гімназія ім. Р. </a:t>
            </a:r>
            <a:r>
              <a:rPr lang="uk-UA" sz="3100" i="1" dirty="0" err="1" smtClean="0"/>
              <a:t>Андріяшика”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852936"/>
            <a:ext cx="6400800" cy="4005064"/>
          </a:xfrm>
        </p:spPr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rgbClr val="FF0000"/>
                </a:solidFill>
              </a:rPr>
              <a:t>Сакалюк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r>
              <a:rPr lang="ru-RU" sz="4000" i="1" dirty="0" err="1" smtClean="0">
                <a:solidFill>
                  <a:srgbClr val="FF0000"/>
                </a:solidFill>
              </a:rPr>
              <a:t>Ірини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r>
              <a:rPr lang="ru-RU" sz="4000" i="1" dirty="0" err="1" smtClean="0">
                <a:solidFill>
                  <a:srgbClr val="FF0000"/>
                </a:solidFill>
              </a:rPr>
              <a:t>Богданівни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r>
              <a:rPr lang="ru-RU" sz="6000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 </a:t>
            </a:r>
          </a:p>
        </p:txBody>
      </p:sp>
      <p:pic>
        <p:nvPicPr>
          <p:cNvPr id="1026" name="Picture 2" descr="D:\Іра\фото школа\P101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948913" cy="3888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3448729" cy="2300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85984" y="214290"/>
          <a:ext cx="650085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5" descr="j02321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1643063"/>
            <a:ext cx="18796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96606" y="792947"/>
            <a:ext cx="6150789" cy="5272105"/>
            <a:chOff x="2636052" y="357173"/>
            <a:chExt cx="6150789" cy="527210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636052" y="357173"/>
              <a:ext cx="6150789" cy="5272105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636052" y="357173"/>
              <a:ext cx="6150789" cy="1581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rgbClr val="0000FF"/>
                  </a:solidFill>
                </a:rPr>
                <a:t>Орфографічні ігри</a:t>
              </a:r>
              <a:endParaRPr lang="ru-RU" sz="3200" b="1" kern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496606" y="2406460"/>
            <a:ext cx="6150789" cy="3426864"/>
            <a:chOff x="2636052" y="1970686"/>
            <a:chExt cx="6150789" cy="342686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36052" y="1970686"/>
              <a:ext cx="6150789" cy="3426864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2636052" y="1970686"/>
              <a:ext cx="6150789" cy="1581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/>
                <a:t>Мета - </a:t>
              </a:r>
              <a:r>
                <a:rPr lang="ru-RU" sz="3200" b="1" kern="1200" dirty="0" err="1" smtClean="0"/>
                <a:t>засвоєння</a:t>
              </a:r>
              <a:r>
                <a:rPr lang="ru-RU" sz="3200" b="1" kern="1200" dirty="0" smtClean="0"/>
                <a:t> </a:t>
              </a:r>
              <a:r>
                <a:rPr lang="ru-RU" sz="3200" b="1" kern="1200" dirty="0" err="1" smtClean="0"/>
                <a:t>орфографії</a:t>
              </a:r>
              <a:r>
                <a:rPr lang="ru-RU" sz="3200" b="1" kern="1200" dirty="0" smtClean="0"/>
                <a:t> </a:t>
              </a:r>
              <a:r>
                <a:rPr lang="ru-RU" sz="3200" b="1" kern="1200" dirty="0" err="1" smtClean="0"/>
                <a:t>вивченої</a:t>
              </a:r>
              <a:r>
                <a:rPr lang="ru-RU" sz="3200" b="1" kern="1200" dirty="0" smtClean="0"/>
                <a:t> лексики</a:t>
              </a:r>
              <a:endParaRPr lang="ru-RU" sz="3200" b="1" kern="12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496606" y="3963382"/>
            <a:ext cx="6150789" cy="1581629"/>
            <a:chOff x="2636052" y="3527608"/>
            <a:chExt cx="6150789" cy="158162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636052" y="3527608"/>
              <a:ext cx="6150789" cy="1581629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2636052" y="3527608"/>
              <a:ext cx="6150789" cy="1581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err="1" smtClean="0">
                  <a:solidFill>
                    <a:srgbClr val="0000FF"/>
                  </a:solidFill>
                </a:rPr>
                <a:t>Гра</a:t>
              </a:r>
              <a:r>
                <a:rPr lang="ru-RU" sz="1600" b="1" kern="1200" dirty="0" smtClean="0">
                  <a:solidFill>
                    <a:srgbClr val="0000FF"/>
                  </a:solidFill>
                </a:rPr>
                <a:t> «</a:t>
              </a:r>
              <a:r>
                <a:rPr lang="ru-RU" sz="1600" b="1" kern="1200" dirty="0" err="1" smtClean="0">
                  <a:solidFill>
                    <a:srgbClr val="0000FF"/>
                  </a:solidFill>
                </a:rPr>
                <a:t>Чергова</a:t>
              </a:r>
              <a:r>
                <a:rPr lang="ru-RU" sz="1600" b="1" kern="1200" dirty="0" smtClean="0">
                  <a:solidFill>
                    <a:srgbClr val="0000FF"/>
                  </a:solidFill>
                </a:rPr>
                <a:t> буква»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Мета: </a:t>
              </a:r>
              <a:r>
                <a:rPr lang="ru-RU" sz="1600" b="1" kern="1200" dirty="0" err="1" smtClean="0"/>
                <a:t>формування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навичок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усвідомлення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місця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букви</a:t>
              </a:r>
              <a:r>
                <a:rPr lang="ru-RU" sz="1600" b="1" kern="1200" dirty="0" smtClean="0"/>
                <a:t> в </a:t>
              </a:r>
              <a:r>
                <a:rPr lang="ru-RU" sz="1600" b="1" kern="1200" dirty="0" err="1" smtClean="0"/>
                <a:t>слові</a:t>
              </a:r>
              <a:r>
                <a:rPr lang="ru-RU" sz="1600" b="1" kern="1200" dirty="0" smtClean="0"/>
                <a:t>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err="1" smtClean="0"/>
                <a:t>Хід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гри</a:t>
              </a:r>
              <a:r>
                <a:rPr lang="ru-RU" sz="1600" b="1" kern="1200" dirty="0" smtClean="0"/>
                <a:t>: </a:t>
              </a:r>
              <a:r>
                <a:rPr lang="ru-RU" sz="1600" b="1" kern="1200" dirty="0" err="1" smtClean="0"/>
                <a:t>Учням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роздають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картки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з</a:t>
              </a:r>
              <a:r>
                <a:rPr lang="ru-RU" sz="1600" b="1" kern="1200" dirty="0" smtClean="0"/>
                <a:t> буквами </a:t>
              </a:r>
              <a:r>
                <a:rPr lang="ru-RU" sz="1600" b="1" kern="1200" dirty="0" err="1" smtClean="0"/>
                <a:t>і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пропонують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написати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якомога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більше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слів</a:t>
              </a:r>
              <a:r>
                <a:rPr lang="ru-RU" sz="1600" b="1" kern="1200" dirty="0" smtClean="0"/>
                <a:t>, у </a:t>
              </a:r>
              <a:r>
                <a:rPr lang="ru-RU" sz="1600" b="1" kern="1200" dirty="0" err="1" smtClean="0"/>
                <a:t>яких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ця</a:t>
              </a:r>
              <a:r>
                <a:rPr lang="ru-RU" sz="1600" b="1" kern="1200" dirty="0" smtClean="0"/>
                <a:t> буква </a:t>
              </a:r>
              <a:r>
                <a:rPr lang="ru-RU" sz="1600" b="1" kern="1200" dirty="0" err="1" smtClean="0"/>
                <a:t>стоїть</a:t>
              </a:r>
              <a:r>
                <a:rPr lang="ru-RU" sz="1600" b="1" kern="1200" dirty="0" smtClean="0"/>
                <a:t> на </a:t>
              </a:r>
              <a:r>
                <a:rPr lang="ru-RU" sz="1600" b="1" kern="1200" dirty="0" err="1" smtClean="0"/>
                <a:t>визначеному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місці</a:t>
              </a:r>
              <a:r>
                <a:rPr lang="ru-RU" sz="1600" b="1" kern="1200" dirty="0" smtClean="0"/>
                <a:t> (</a:t>
              </a:r>
              <a:r>
                <a:rPr lang="ru-RU" sz="1600" b="1" kern="1200" dirty="0" err="1" smtClean="0"/>
                <a:t>наприклад</a:t>
              </a:r>
              <a:r>
                <a:rPr lang="ru-RU" sz="1600" b="1" kern="1200" dirty="0" smtClean="0"/>
                <a:t>, </a:t>
              </a:r>
              <a:r>
                <a:rPr lang="ru-RU" sz="1600" b="1" kern="1200" dirty="0" err="1" smtClean="0"/>
                <a:t>на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першому</a:t>
              </a:r>
              <a:r>
                <a:rPr lang="ru-RU" sz="1600" b="1" kern="1200" dirty="0" smtClean="0"/>
                <a:t>). </a:t>
              </a:r>
              <a:endParaRPr lang="ru-RU" sz="16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571480"/>
          <a:ext cx="785818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68407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hangingPunct="0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Рольова гра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як методичний прийом навчання іноземних мов одержала широке застосування у практиці. </a:t>
            </a:r>
          </a:p>
          <a:p>
            <a:pPr indent="450850" algn="just" eaLnBrk="0" hangingPunct="0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Рольова гра деякими зарубіжними методистами (J.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Revell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J.Laylor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) визначається як спонтанна поведінка того, хто навчається, його реакція на поведінку інших людей, що беруть участь в гіпотетичній ситуації. </a:t>
            </a:r>
          </a:p>
          <a:p>
            <a:pPr indent="450850" algn="just" eaLnBrk="0" hangingPunct="0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Методист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D.Berne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дотримується такої самої думки. Він визначає рольову гру як прийом, коли учень повинен вільно імпровізувати в межах заданої ситуації, виступаючи в ролі одного з її учасників. </a:t>
            </a:r>
          </a:p>
          <a:p>
            <a:pPr indent="450850" algn="just" eaLnBrk="0" hangingPunct="0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Вона належить до групи активних засобів навчання, допомагає активізувати мовну діяльність школярів, формує у них уміння самостійно висловлювати свої думки, виховує в учнів почуття впевненості в собі, сприяє створенню позитивного психологічного мікроклімату на уроці, залучає до активної мовленнєвої діяльності всіх учнів.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901794" y="479314"/>
          <a:ext cx="4239717" cy="495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904283" y="476672"/>
          <a:ext cx="4239717" cy="495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C:\Users\user\Desktop\фото школа\5клас виховна\05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576" y="1340768"/>
            <a:ext cx="4437968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609600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72200" y="-159306"/>
            <a:ext cx="18002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b="1" i="1" dirty="0"/>
              <a:t>Учитель повинний намагатися передбачати можливі типові помилки учнів у ході рольової гри і попередити їх, продумавши попередні вправи на використання визначених граматичних структур, лексичних одиниць, що обов'язково будуть використовуватися в рольовій грі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714356"/>
          <a:ext cx="740571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Актуальність проблеми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Під час гри у дітей формуються вміння, здібності, навички, необхідні для подолання мовних бар’єрів та вільному володінні мовою, розкриття творчих здібностей  для соціалізації особистості, усвідомлення себе як частини колективу.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Мета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завдання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1) Впровадити та апробувати різні новітні технології навчання іноземної мови.</a:t>
            </a:r>
          </a:p>
          <a:p>
            <a:pPr>
              <a:buNone/>
            </a:pPr>
            <a:r>
              <a:rPr lang="uk-UA" dirty="0" smtClean="0"/>
              <a:t>2) Опанувати методику використання інноваційних (інтерактивних) технологій навчання під час формування мовленнєвих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школярів на уроках німецької мови.</a:t>
            </a:r>
          </a:p>
          <a:p>
            <a:pPr>
              <a:buNone/>
            </a:pPr>
            <a:r>
              <a:rPr lang="uk-UA" dirty="0" smtClean="0"/>
              <a:t>3) Розробити систему лексико-граматичних вправ для підвищення ефективності творчих здібностей учнів.</a:t>
            </a:r>
          </a:p>
          <a:p>
            <a:pPr>
              <a:buNone/>
            </a:pPr>
            <a:r>
              <a:rPr lang="uk-UA" dirty="0" smtClean="0"/>
              <a:t>4) Оволодіти теоретичними знаннями про інноваційні технології навчання.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5) Набути особистого досвіду з використання інноваційних технологій на уроках німецької мови.</a:t>
            </a:r>
          </a:p>
          <a:p>
            <a:pPr>
              <a:buNone/>
            </a:pPr>
            <a:r>
              <a:rPr lang="uk-UA" dirty="0" smtClean="0"/>
              <a:t>6) Визначити ступінь ефективності застосування інноваційних технологій.</a:t>
            </a:r>
          </a:p>
          <a:p>
            <a:pPr>
              <a:buNone/>
            </a:pPr>
            <a:r>
              <a:rPr lang="uk-UA" dirty="0" smtClean="0"/>
              <a:t>7) Формувати позитивну мотивацію навчання.</a:t>
            </a:r>
          </a:p>
          <a:p>
            <a:pPr>
              <a:buNone/>
            </a:pPr>
            <a:r>
              <a:rPr lang="uk-UA" dirty="0" smtClean="0"/>
              <a:t>8) Удосконалювати навички організації самостійної роботи учнів та презентацій ними власних напрацювань.</a:t>
            </a:r>
          </a:p>
          <a:p>
            <a:pPr>
              <a:buNone/>
            </a:pPr>
            <a:r>
              <a:rPr lang="uk-UA" dirty="0" smtClean="0"/>
              <a:t>9) Узагальнити та популяризувати власні напрацювання.</a:t>
            </a:r>
          </a:p>
          <a:p>
            <a:pPr>
              <a:buNone/>
            </a:pPr>
            <a:r>
              <a:rPr lang="uk-UA" dirty="0" smtClean="0"/>
              <a:t>10) Презентувати фрагменти уроків за інноваційними технологіями.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/>
          </a:p>
        </p:txBody>
      </p:sp>
      <p:pic>
        <p:nvPicPr>
          <p:cNvPr id="1945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245"/>
            <a:ext cx="8352928" cy="57217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2132856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000" dirty="0" smtClean="0"/>
              <a:t> </a:t>
            </a:r>
            <a:r>
              <a:rPr lang="uk-UA" sz="2000" i="1" dirty="0" smtClean="0">
                <a:solidFill>
                  <a:srgbClr val="FF0000"/>
                </a:solidFill>
              </a:rPr>
              <a:t>Розділ І</a:t>
            </a:r>
          </a:p>
          <a:p>
            <a:pPr>
              <a:buNone/>
            </a:pPr>
            <a:r>
              <a:rPr lang="uk-UA" sz="2000" dirty="0" smtClean="0"/>
              <a:t>Загальні відомості про вчителя.</a:t>
            </a:r>
          </a:p>
          <a:p>
            <a:pPr>
              <a:buNone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i="1" dirty="0" smtClean="0">
                <a:solidFill>
                  <a:srgbClr val="FF0000"/>
                </a:solidFill>
              </a:rPr>
              <a:t>Розділ ІІ</a:t>
            </a:r>
          </a:p>
          <a:p>
            <a:pPr>
              <a:buNone/>
            </a:pPr>
            <a:r>
              <a:rPr lang="uk-UA" sz="2000" dirty="0" smtClean="0"/>
              <a:t>Методична діяльність вчителя.</a:t>
            </a:r>
          </a:p>
          <a:p>
            <a:pPr>
              <a:buNone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i="1" dirty="0" smtClean="0">
                <a:solidFill>
                  <a:srgbClr val="FF0000"/>
                </a:solidFill>
              </a:rPr>
              <a:t>Розділ ІІІ</a:t>
            </a:r>
          </a:p>
          <a:p>
            <a:pPr>
              <a:buNone/>
            </a:pPr>
            <a:r>
              <a:rPr lang="uk-UA" sz="2000" dirty="0" smtClean="0"/>
              <a:t>Позаурочна діяльність вчителя.</a:t>
            </a:r>
          </a:p>
          <a:p>
            <a:pPr>
              <a:buNone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i="1" dirty="0" smtClean="0">
                <a:solidFill>
                  <a:srgbClr val="FF0000"/>
                </a:solidFill>
              </a:rPr>
              <a:t>Розділ І</a:t>
            </a:r>
            <a:r>
              <a:rPr lang="de-DE" sz="2000" i="1" dirty="0" smtClean="0">
                <a:solidFill>
                  <a:srgbClr val="FF0000"/>
                </a:solidFill>
              </a:rPr>
              <a:t>v</a:t>
            </a:r>
            <a:endParaRPr lang="uk-UA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2000" dirty="0" smtClean="0"/>
              <a:t>Виховна діяльність вчителя.</a:t>
            </a:r>
          </a:p>
          <a:p>
            <a:pPr>
              <a:buNone/>
            </a:pPr>
            <a:r>
              <a:rPr lang="uk-UA" sz="2000" smtClean="0">
                <a:solidFill>
                  <a:srgbClr val="FF0000"/>
                </a:solidFill>
              </a:rPr>
              <a:t> </a:t>
            </a:r>
            <a:endParaRPr lang="uk-UA" sz="20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Розділ ІІІ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Позаурочна діяльність вчителя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Узагальнення та поширення власного педагогічного досвіду.</a:t>
            </a:r>
          </a:p>
          <a:p>
            <a:r>
              <a:rPr lang="uk-UA" dirty="0" smtClean="0"/>
              <a:t>Робота у творчій групі, </a:t>
            </a:r>
            <a:r>
              <a:rPr lang="uk-UA" dirty="0" err="1" smtClean="0"/>
              <a:t>методоб’єднанні</a:t>
            </a:r>
            <a:r>
              <a:rPr lang="uk-UA" dirty="0" smtClean="0"/>
              <a:t> вчителів іноземних мов (німецької мови).</a:t>
            </a:r>
          </a:p>
          <a:p>
            <a:r>
              <a:rPr lang="uk-UA" dirty="0" smtClean="0"/>
              <a:t>Робота над педагогічною проблемою.</a:t>
            </a:r>
            <a:endParaRPr lang="ru-RU" dirty="0"/>
          </a:p>
        </p:txBody>
      </p:sp>
      <p:pic>
        <p:nvPicPr>
          <p:cNvPr id="51201" name="Picture 1" descr="C:\Users\MD\Desktop\2016-03-29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93096"/>
            <a:ext cx="3240360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2" name="Picture 2" descr="C:\Users\MD\Desktop\2016-03-29\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93096"/>
            <a:ext cx="3600400" cy="2331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Інтерактивні методи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-   Робота в парах</a:t>
            </a:r>
          </a:p>
          <a:p>
            <a:pPr>
              <a:buNone/>
            </a:pPr>
            <a:r>
              <a:rPr lang="uk-UA" dirty="0" smtClean="0"/>
              <a:t>-   Робота в групах</a:t>
            </a:r>
          </a:p>
          <a:p>
            <a:pPr>
              <a:buFontTx/>
              <a:buChar char="-"/>
            </a:pPr>
            <a:r>
              <a:rPr lang="uk-UA" dirty="0" smtClean="0"/>
              <a:t>Мозкова атака</a:t>
            </a:r>
          </a:p>
          <a:p>
            <a:pPr>
              <a:buFontTx/>
              <a:buChar char="-"/>
            </a:pPr>
            <a:r>
              <a:rPr lang="uk-UA" dirty="0" smtClean="0"/>
              <a:t>Ажурна пилка</a:t>
            </a:r>
          </a:p>
          <a:p>
            <a:pPr>
              <a:buFontTx/>
              <a:buChar char="-"/>
            </a:pPr>
            <a:r>
              <a:rPr lang="uk-UA" dirty="0" smtClean="0"/>
              <a:t>Імітаційні ігри</a:t>
            </a:r>
          </a:p>
          <a:p>
            <a:pPr>
              <a:buFontTx/>
              <a:buChar char="-"/>
            </a:pPr>
            <a:r>
              <a:rPr lang="uk-UA" dirty="0" smtClean="0"/>
              <a:t>Дискусії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Акваріум</a:t>
            </a:r>
          </a:p>
          <a:p>
            <a:pPr>
              <a:buFontTx/>
              <a:buChar char="-"/>
            </a:pPr>
            <a:r>
              <a:rPr lang="uk-UA" dirty="0" smtClean="0"/>
              <a:t>Мікрофон</a:t>
            </a:r>
          </a:p>
          <a:p>
            <a:pPr>
              <a:buFontTx/>
              <a:buChar char="-"/>
            </a:pPr>
            <a:r>
              <a:rPr lang="uk-UA" dirty="0" smtClean="0"/>
              <a:t>Дерево рішень</a:t>
            </a:r>
          </a:p>
          <a:p>
            <a:pPr>
              <a:buFontTx/>
              <a:buChar char="-"/>
            </a:pPr>
            <a:r>
              <a:rPr lang="uk-UA" dirty="0" smtClean="0"/>
              <a:t>Незакінчені речення</a:t>
            </a:r>
          </a:p>
          <a:p>
            <a:pPr>
              <a:buFontTx/>
              <a:buChar char="-"/>
            </a:pPr>
            <a:r>
              <a:rPr lang="uk-UA" dirty="0" smtClean="0"/>
              <a:t>Научаючи учусь</a:t>
            </a:r>
          </a:p>
          <a:p>
            <a:pPr>
              <a:buFontTx/>
              <a:buChar char="-"/>
            </a:pPr>
            <a:r>
              <a:rPr lang="uk-UA" dirty="0" smtClean="0"/>
              <a:t>Дебати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У процесі навчання використовую такі типи уроків: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урок-дискусія</a:t>
            </a:r>
          </a:p>
          <a:p>
            <a:pPr>
              <a:buFontTx/>
              <a:buChar char="-"/>
            </a:pPr>
            <a:r>
              <a:rPr lang="uk-UA" dirty="0" smtClean="0"/>
              <a:t>урок-семінар</a:t>
            </a:r>
          </a:p>
          <a:p>
            <a:pPr>
              <a:buFontTx/>
              <a:buChar char="-"/>
            </a:pPr>
            <a:r>
              <a:rPr lang="uk-UA" dirty="0" smtClean="0"/>
              <a:t>урок-гра</a:t>
            </a:r>
          </a:p>
          <a:p>
            <a:pPr>
              <a:buFontTx/>
              <a:buChar char="-"/>
            </a:pPr>
            <a:r>
              <a:rPr lang="uk-UA" dirty="0" smtClean="0"/>
              <a:t>урок-лекція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урок-мандрівка</a:t>
            </a:r>
          </a:p>
          <a:p>
            <a:pPr>
              <a:buFontTx/>
              <a:buChar char="-"/>
            </a:pPr>
            <a:r>
              <a:rPr lang="uk-UA" dirty="0" smtClean="0"/>
              <a:t>урок-казка</a:t>
            </a:r>
          </a:p>
          <a:p>
            <a:pPr>
              <a:buFontTx/>
              <a:buChar char="-"/>
            </a:pPr>
            <a:r>
              <a:rPr lang="uk-UA" dirty="0" err="1" smtClean="0"/>
              <a:t>урок-КВК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комбінований урок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242048" cy="1143000"/>
          </a:xfrm>
        </p:spPr>
        <p:txBody>
          <a:bodyPr/>
          <a:lstStyle/>
          <a:p>
            <a:pPr algn="ctr"/>
            <a:r>
              <a:rPr lang="uk-UA" i="1" dirty="0" smtClean="0"/>
              <a:t>Фоторепортажі уроків</a:t>
            </a:r>
            <a:endParaRPr lang="ru-RU" i="1" dirty="0"/>
          </a:p>
        </p:txBody>
      </p:sp>
      <p:pic>
        <p:nvPicPr>
          <p:cNvPr id="48129" name="Picture 1" descr="C:\Users\MD\Desktop\2016-03-29\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88032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0" name="Picture 2" descr="C:\Users\MD\Desktop\2016-03-29\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2520280" cy="2376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8131" name="Picture 3" descr="C:\Users\MD\Desktop\2016-03-29\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89040"/>
            <a:ext cx="2664296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8132" name="Picture 4" descr="C:\Users\MD\Desktop\2016-03-29\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2952328" cy="23042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8133" name="Picture 5" descr="C:\Users\MD\Desktop\2016-03-29\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268760"/>
            <a:ext cx="2736304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4" name="Picture 6" descr="C:\Users\MD\Desktop\2016-03-29\0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789040"/>
            <a:ext cx="2736304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Робота з батьками</a:t>
            </a:r>
            <a:br>
              <a:rPr lang="uk-UA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Педагогічний практикум –</a:t>
            </a:r>
          </a:p>
          <a:p>
            <a:pPr>
              <a:buNone/>
            </a:pPr>
            <a:r>
              <a:rPr lang="uk-UA" dirty="0" smtClean="0"/>
              <a:t>“ Час </a:t>
            </a:r>
            <a:r>
              <a:rPr lang="uk-UA" dirty="0" err="1" smtClean="0"/>
              <a:t>батьківства”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Психологічна допомога –</a:t>
            </a:r>
          </a:p>
          <a:p>
            <a:pPr>
              <a:buNone/>
            </a:pPr>
            <a:r>
              <a:rPr lang="uk-UA" dirty="0" smtClean="0"/>
              <a:t>“ Як зробити батьків і дітей </a:t>
            </a:r>
            <a:r>
              <a:rPr lang="uk-UA" dirty="0" err="1" smtClean="0"/>
              <a:t>щасливими”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Круглий стіл –</a:t>
            </a:r>
          </a:p>
          <a:p>
            <a:pPr>
              <a:buNone/>
            </a:pPr>
            <a:r>
              <a:rPr lang="uk-UA" dirty="0" smtClean="0"/>
              <a:t>“ Проблеми батьків і </a:t>
            </a:r>
            <a:r>
              <a:rPr lang="uk-UA" smtClean="0"/>
              <a:t>дітей”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35696" y="0"/>
            <a:ext cx="46815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>
                <a:solidFill>
                  <a:srgbClr val="0000FF"/>
                </a:solidFill>
              </a:rPr>
              <a:t>Форми навчально-виховної роботи, які ілюструють реалізацію методичної проблеми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2205" y="2204864"/>
            <a:ext cx="3914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ctr" eaLnBrk="0" hangingPunct="0">
              <a:buFontTx/>
              <a:buAutoNum type="arabicPeriod"/>
            </a:pPr>
            <a:r>
              <a:rPr lang="uk-UA" b="1" dirty="0" smtClean="0"/>
              <a:t>Відкритий урок </a:t>
            </a:r>
            <a:r>
              <a:rPr lang="uk-UA" b="1" dirty="0"/>
              <a:t>в </a:t>
            </a:r>
            <a:r>
              <a:rPr lang="uk-UA" b="1" dirty="0" smtClean="0"/>
              <a:t>7 </a:t>
            </a:r>
            <a:r>
              <a:rPr lang="uk-UA" b="1" dirty="0"/>
              <a:t>класі на тему </a:t>
            </a:r>
            <a:r>
              <a:rPr lang="uk-UA" b="1" dirty="0" smtClean="0"/>
              <a:t>:</a:t>
            </a:r>
            <a:endParaRPr lang="uk-UA" b="1" dirty="0"/>
          </a:p>
          <a:p>
            <a:pPr marL="342900" indent="-342900" algn="ctr" eaLnBrk="0" hangingPunct="0"/>
            <a:r>
              <a:rPr lang="uk-UA" b="1" dirty="0" smtClean="0"/>
              <a:t>“</a:t>
            </a:r>
            <a:r>
              <a:rPr lang="de-DE" b="1" dirty="0" smtClean="0"/>
              <a:t>Essen und Trinken</a:t>
            </a:r>
            <a:r>
              <a:rPr lang="uk-UA" b="1" dirty="0" smtClean="0"/>
              <a:t>”</a:t>
            </a:r>
            <a:endParaRPr lang="uk-UA" b="1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1560" y="2786445"/>
            <a:ext cx="3960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 dirty="0"/>
              <a:t>2. </a:t>
            </a:r>
            <a:r>
              <a:rPr lang="uk-UA" b="1" dirty="0" smtClean="0"/>
              <a:t>Проектна робота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de-DE" b="1" dirty="0" smtClean="0"/>
              <a:t>5</a:t>
            </a:r>
            <a:r>
              <a:rPr lang="ru-RU" b="1" dirty="0" smtClean="0"/>
              <a:t> </a:t>
            </a:r>
            <a:r>
              <a:rPr lang="ru-RU" b="1" dirty="0" err="1"/>
              <a:t>класі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" </a:t>
            </a:r>
            <a:r>
              <a:rPr lang="ru-RU" b="1" dirty="0" smtClean="0"/>
              <a:t> </a:t>
            </a:r>
            <a:r>
              <a:rPr lang="de-DE" b="1" dirty="0" smtClean="0"/>
              <a:t>Wilde </a:t>
            </a:r>
            <a:r>
              <a:rPr lang="de-DE" b="1" dirty="0" smtClean="0"/>
              <a:t>Tiere</a:t>
            </a:r>
            <a:r>
              <a:rPr lang="ru-RU" b="1" dirty="0" smtClean="0"/>
              <a:t>«</a:t>
            </a:r>
          </a:p>
          <a:p>
            <a:pPr algn="ctr" eaLnBrk="0" hangingPunct="0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1560" y="3368026"/>
            <a:ext cx="38163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970213" algn="ctr"/>
                <a:tab pos="5940425" algn="r"/>
              </a:tabLst>
            </a:pPr>
            <a:r>
              <a:rPr lang="ru-RU" b="1" dirty="0"/>
              <a:t>3. План-конспект </a:t>
            </a:r>
            <a:r>
              <a:rPr lang="ru-RU" b="1" dirty="0" smtClean="0"/>
              <a:t>уроку у 6 </a:t>
            </a:r>
            <a:r>
              <a:rPr lang="ru-RU" b="1" dirty="0" err="1" smtClean="0"/>
              <a:t>класі</a:t>
            </a:r>
            <a:r>
              <a:rPr lang="ru-RU" b="1" dirty="0" smtClean="0"/>
              <a:t> </a:t>
            </a:r>
            <a:r>
              <a:rPr lang="ru-RU" b="1" dirty="0"/>
              <a:t>на тему</a:t>
            </a:r>
            <a:r>
              <a:rPr lang="ru-RU" dirty="0"/>
              <a:t> </a:t>
            </a:r>
            <a:r>
              <a:rPr lang="ru-RU" b="1" dirty="0" smtClean="0"/>
              <a:t>«</a:t>
            </a:r>
            <a:r>
              <a:rPr lang="de-DE" b="1" i="1" dirty="0" smtClean="0"/>
              <a:t>Welche Berufe gibt es in der  Welt</a:t>
            </a:r>
            <a:r>
              <a:rPr lang="uk-UA" b="1" i="1" dirty="0" smtClean="0"/>
              <a:t>?”</a:t>
            </a:r>
          </a:p>
          <a:p>
            <a:pPr algn="ctr" eaLnBrk="0" hangingPunct="0">
              <a:tabLst>
                <a:tab pos="2970213" algn="ctr"/>
                <a:tab pos="5940425" algn="r"/>
              </a:tabLst>
            </a:pPr>
            <a:r>
              <a:rPr lang="uk-UA" b="1" i="1" dirty="0" smtClean="0"/>
              <a:t>4. </a:t>
            </a:r>
            <a:r>
              <a:rPr lang="uk-UA" b="1" i="1" dirty="0" err="1" smtClean="0"/>
              <a:t>Слайдова</a:t>
            </a:r>
            <a:r>
              <a:rPr lang="uk-UA" b="1" i="1" dirty="0" smtClean="0"/>
              <a:t> презентація</a:t>
            </a:r>
            <a:r>
              <a:rPr lang="de-DE" b="1" i="1" dirty="0" smtClean="0"/>
              <a:t> </a:t>
            </a:r>
            <a:r>
              <a:rPr lang="uk-UA" b="1" i="1" dirty="0" smtClean="0"/>
              <a:t>у 9 класі на тему </a:t>
            </a:r>
            <a:r>
              <a:rPr lang="de-DE" b="1" i="1" dirty="0" smtClean="0"/>
              <a:t>„Deutschland und die Ukraine“</a:t>
            </a:r>
            <a:endParaRPr lang="uk-UA" b="1" i="1" dirty="0" smtClean="0"/>
          </a:p>
          <a:p>
            <a:pPr marL="342900" indent="-342900" eaLnBrk="0" hangingPunct="0">
              <a:buAutoNum type="arabicPeriod" startAt="5"/>
              <a:tabLst>
                <a:tab pos="2970213" algn="ctr"/>
                <a:tab pos="5940425" algn="r"/>
              </a:tabLst>
            </a:pPr>
            <a:r>
              <a:rPr lang="uk-UA" b="1" dirty="0" smtClean="0"/>
              <a:t>Презентація на тему:</a:t>
            </a:r>
            <a:r>
              <a:rPr lang="de-DE" b="1" dirty="0" smtClean="0"/>
              <a:t> „Freizeit“ </a:t>
            </a:r>
            <a:r>
              <a:rPr lang="uk-UA" b="1" dirty="0" smtClean="0"/>
              <a:t>у </a:t>
            </a:r>
          </a:p>
          <a:p>
            <a:pPr marL="342900" indent="-342900" eaLnBrk="0" hangingPunct="0">
              <a:tabLst>
                <a:tab pos="2970213" algn="ctr"/>
                <a:tab pos="5940425" algn="r"/>
              </a:tabLst>
            </a:pPr>
            <a:r>
              <a:rPr lang="uk-UA" b="1" dirty="0" smtClean="0"/>
              <a:t>        8 </a:t>
            </a:r>
            <a:r>
              <a:rPr lang="uk-UA" b="1" dirty="0" smtClean="0"/>
              <a:t>класі </a:t>
            </a:r>
            <a:endParaRPr lang="de-DE" b="1" dirty="0" smtClean="0"/>
          </a:p>
          <a:p>
            <a:pPr algn="ctr" eaLnBrk="0" hangingPunct="0">
              <a:tabLst>
                <a:tab pos="2970213" algn="ctr"/>
                <a:tab pos="5940425" algn="r"/>
              </a:tabLst>
            </a:pPr>
            <a:endParaRPr lang="de-DE" b="1" i="1" dirty="0" smtClean="0"/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1027868">
            <a:off x="6948427" y="2421342"/>
            <a:ext cx="1542619" cy="158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de-DE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1986" name="Picture 2" descr="Результат пошуку зображень за запитом &quot;їжа та напої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6926" flipH="1">
            <a:off x="4462321" y="1836728"/>
            <a:ext cx="1944216" cy="1152128"/>
          </a:xfrm>
          <a:prstGeom prst="rect">
            <a:avLst/>
          </a:prstGeom>
          <a:noFill/>
        </p:spPr>
      </p:pic>
      <p:pic>
        <p:nvPicPr>
          <p:cNvPr id="41988" name="Picture 4" descr="Результат пошуку зображень за запитом &quot;дикі тварин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3162">
            <a:off x="6736490" y="2571175"/>
            <a:ext cx="1964197" cy="1437513"/>
          </a:xfrm>
          <a:prstGeom prst="rect">
            <a:avLst/>
          </a:prstGeom>
          <a:noFill/>
        </p:spPr>
      </p:pic>
      <p:pic>
        <p:nvPicPr>
          <p:cNvPr id="41990" name="Picture 6" descr="Результат пошуку зображень за запитом &quot;професії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9825">
            <a:off x="4551309" y="3659967"/>
            <a:ext cx="2088232" cy="1285066"/>
          </a:xfrm>
          <a:prstGeom prst="rect">
            <a:avLst/>
          </a:prstGeom>
          <a:noFill/>
        </p:spPr>
      </p:pic>
      <p:pic>
        <p:nvPicPr>
          <p:cNvPr id="41992" name="Picture 8" descr="Результат пошуку зображень за запитом &quot;україна та німеччин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51339">
            <a:off x="6481715" y="5175950"/>
            <a:ext cx="2304256" cy="1263003"/>
          </a:xfrm>
          <a:prstGeom prst="rect">
            <a:avLst/>
          </a:prstGeom>
          <a:noFill/>
        </p:spPr>
      </p:pic>
      <p:pic>
        <p:nvPicPr>
          <p:cNvPr id="14" name="Содержимое 3" descr="загруженное (15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454902">
            <a:off x="4283968" y="5423080"/>
            <a:ext cx="2015902" cy="1137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Розділ </a:t>
            </a:r>
            <a:r>
              <a:rPr lang="de-DE" dirty="0" smtClean="0">
                <a:solidFill>
                  <a:srgbClr val="FF0000"/>
                </a:solidFill>
              </a:rPr>
              <a:t>IV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Виховна діяльність вчителя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</a:t>
            </a:r>
            <a:r>
              <a:rPr lang="uk-UA" i="1" dirty="0" smtClean="0">
                <a:solidFill>
                  <a:srgbClr val="FF0000"/>
                </a:solidFill>
              </a:rPr>
              <a:t>Теми проведених виховних заходів: </a:t>
            </a:r>
          </a:p>
          <a:p>
            <a:r>
              <a:rPr lang="uk-UA" dirty="0" smtClean="0"/>
              <a:t>1. </a:t>
            </a:r>
            <a:r>
              <a:rPr lang="uk-UA" dirty="0" err="1" smtClean="0"/>
              <a:t>”Мої</a:t>
            </a:r>
            <a:r>
              <a:rPr lang="uk-UA" dirty="0" smtClean="0"/>
              <a:t> права та </a:t>
            </a:r>
            <a:r>
              <a:rPr lang="uk-UA" dirty="0" err="1" smtClean="0"/>
              <a:t>обов’язки”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2. </a:t>
            </a:r>
            <a:r>
              <a:rPr lang="uk-UA" dirty="0" err="1" smtClean="0"/>
              <a:t>“Свято</a:t>
            </a:r>
            <a:r>
              <a:rPr lang="uk-UA" dirty="0" smtClean="0"/>
              <a:t> дружньої </a:t>
            </a:r>
            <a:r>
              <a:rPr lang="uk-UA" dirty="0" err="1" smtClean="0"/>
              <a:t>родини”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 </a:t>
            </a:r>
            <a:r>
              <a:rPr lang="uk-UA" dirty="0" err="1" smtClean="0"/>
              <a:t>”Комп'ютер</a:t>
            </a:r>
            <a:r>
              <a:rPr lang="uk-UA" dirty="0" smtClean="0"/>
              <a:t> чи книга?”</a:t>
            </a:r>
          </a:p>
          <a:p>
            <a:r>
              <a:rPr lang="uk-UA" dirty="0" smtClean="0"/>
              <a:t>4. </a:t>
            </a:r>
            <a:r>
              <a:rPr lang="uk-UA" dirty="0" err="1" smtClean="0"/>
              <a:t>“Свято</a:t>
            </a:r>
            <a:r>
              <a:rPr lang="uk-UA" dirty="0" smtClean="0"/>
              <a:t> </a:t>
            </a:r>
            <a:r>
              <a:rPr lang="uk-UA" dirty="0" err="1" smtClean="0"/>
              <a:t>матері”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5.”Свято </a:t>
            </a:r>
            <a:r>
              <a:rPr lang="uk-UA" dirty="0" err="1" smtClean="0"/>
              <a:t>осені”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6. </a:t>
            </a:r>
            <a:r>
              <a:rPr lang="uk-UA" dirty="0" err="1" smtClean="0"/>
              <a:t>“День</a:t>
            </a:r>
            <a:r>
              <a:rPr lang="uk-UA" dirty="0" smtClean="0"/>
              <a:t> святого </a:t>
            </a:r>
            <a:r>
              <a:rPr lang="uk-UA" dirty="0" err="1" smtClean="0"/>
              <a:t>Валентина”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4" name="Рисунок 3" descr="Результат пошуку зображень за запитом &quot;права та обов'язки учнів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3386">
            <a:off x="5733650" y="2183783"/>
            <a:ext cx="1537478" cy="101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в’язане зображен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6331">
            <a:off x="6598984" y="3698783"/>
            <a:ext cx="1266557" cy="90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зультат пошуку зображень за запитом &quot;комп'ютер чи книга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9761">
            <a:off x="6142924" y="5023866"/>
            <a:ext cx="1497708" cy="102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зультат пошуку зображень за запитом &quot;свято осені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32263">
            <a:off x="4952121" y="3295447"/>
            <a:ext cx="1289482" cy="10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езультат пошуку зображень за запитом &quot;свято матері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76658">
            <a:off x="2083958" y="5258650"/>
            <a:ext cx="1264421" cy="87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езультат пошуку зображень за запитом &quot;день святого валентина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25687">
            <a:off x="4309128" y="5675935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 Розділ 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</a:t>
            </a:r>
            <a:r>
              <a:rPr lang="uk-UA" i="1" dirty="0" smtClean="0"/>
              <a:t>Загальні відомості про вчителя 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i="1" dirty="0" smtClean="0">
                <a:solidFill>
                  <a:srgbClr val="FF0000"/>
                </a:solidFill>
              </a:rPr>
              <a:t>1. Народилася: </a:t>
            </a:r>
          </a:p>
          <a:p>
            <a:pPr>
              <a:buNone/>
            </a:pPr>
            <a:r>
              <a:rPr lang="uk-UA" dirty="0" smtClean="0"/>
              <a:t>24 березня 1980 року</a:t>
            </a:r>
          </a:p>
          <a:p>
            <a:pPr>
              <a:buNone/>
            </a:pPr>
            <a:r>
              <a:rPr lang="uk-UA" dirty="0" smtClean="0"/>
              <a:t>с. </a:t>
            </a:r>
            <a:r>
              <a:rPr lang="uk-UA" dirty="0" err="1" smtClean="0"/>
              <a:t>Шершенівка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Борщівського району</a:t>
            </a:r>
          </a:p>
          <a:p>
            <a:pPr>
              <a:buNone/>
            </a:pPr>
            <a:r>
              <a:rPr lang="uk-UA" dirty="0" smtClean="0"/>
              <a:t>Тернопільської області</a:t>
            </a:r>
          </a:p>
          <a:p>
            <a:pPr>
              <a:buNone/>
            </a:pPr>
            <a:r>
              <a:rPr lang="uk-UA" i="1" dirty="0" smtClean="0">
                <a:solidFill>
                  <a:srgbClr val="FF0000"/>
                </a:solidFill>
              </a:rPr>
              <a:t>2. Освіта: </a:t>
            </a:r>
          </a:p>
          <a:p>
            <a:pPr>
              <a:buNone/>
            </a:pPr>
            <a:r>
              <a:rPr lang="uk-UA" i="1" dirty="0" smtClean="0">
                <a:solidFill>
                  <a:srgbClr val="FF0000"/>
                </a:solidFill>
              </a:rPr>
              <a:t>     </a:t>
            </a:r>
            <a:r>
              <a:rPr lang="uk-UA" dirty="0" smtClean="0"/>
              <a:t>повна вища</a:t>
            </a:r>
          </a:p>
          <a:p>
            <a:pPr>
              <a:buNone/>
            </a:pPr>
            <a:r>
              <a:rPr lang="uk-UA" i="1" dirty="0" smtClean="0">
                <a:solidFill>
                  <a:srgbClr val="FF0000"/>
                </a:solidFill>
              </a:rPr>
              <a:t>3. Педагогічний стаж:</a:t>
            </a:r>
          </a:p>
          <a:p>
            <a:pPr>
              <a:buNone/>
            </a:pPr>
            <a:r>
              <a:rPr lang="uk-UA" i="1" dirty="0" smtClean="0">
                <a:solidFill>
                  <a:srgbClr val="FF0000"/>
                </a:solidFill>
              </a:rPr>
              <a:t>     </a:t>
            </a:r>
            <a:r>
              <a:rPr lang="uk-UA" dirty="0" smtClean="0"/>
              <a:t>14 років</a:t>
            </a:r>
          </a:p>
          <a:p>
            <a:pPr>
              <a:buNone/>
            </a:pPr>
            <a:r>
              <a:rPr lang="uk-UA" i="1" dirty="0" smtClean="0">
                <a:solidFill>
                  <a:srgbClr val="FF0000"/>
                </a:solidFill>
              </a:rPr>
              <a:t>4. Категорія:</a:t>
            </a:r>
          </a:p>
          <a:p>
            <a:pPr>
              <a:buNone/>
            </a:pPr>
            <a:r>
              <a:rPr lang="uk-UA" i="1" dirty="0" smtClean="0">
                <a:solidFill>
                  <a:srgbClr val="FF0000"/>
                </a:solidFill>
              </a:rPr>
              <a:t>      </a:t>
            </a:r>
            <a:r>
              <a:rPr lang="uk-UA" dirty="0" smtClean="0"/>
              <a:t>перша</a:t>
            </a:r>
          </a:p>
          <a:p>
            <a:pPr>
              <a:buNone/>
            </a:pPr>
            <a:r>
              <a:rPr lang="uk-UA" i="1" dirty="0" smtClean="0">
                <a:solidFill>
                  <a:srgbClr val="FF0000"/>
                </a:solidFill>
              </a:rPr>
              <a:t>5. Рік атестації:</a:t>
            </a:r>
          </a:p>
          <a:p>
            <a:pPr>
              <a:buNone/>
            </a:pPr>
            <a:r>
              <a:rPr lang="uk-UA" i="1" dirty="0" smtClean="0">
                <a:solidFill>
                  <a:srgbClr val="FF0000"/>
                </a:solidFill>
              </a:rPr>
              <a:t>      </a:t>
            </a:r>
            <a:r>
              <a:rPr lang="uk-UA" dirty="0" smtClean="0"/>
              <a:t>2015-2016 </a:t>
            </a:r>
            <a:r>
              <a:rPr lang="uk-UA" dirty="0" err="1" smtClean="0"/>
              <a:t>н.р</a:t>
            </a:r>
            <a:r>
              <a:rPr lang="uk-UA" dirty="0" smtClean="0"/>
              <a:t>.                                          </a:t>
            </a:r>
            <a:endParaRPr lang="uk-UA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339752" y="1788785"/>
            <a:ext cx="664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r" eaLnBrk="0" hangingPunct="0"/>
            <a:r>
              <a:rPr lang="uk-UA" sz="2000" b="1" i="1" dirty="0">
                <a:solidFill>
                  <a:srgbClr val="0000FF"/>
                </a:solidFill>
                <a:cs typeface="Times New Roman" pitchFamily="18" charset="0"/>
              </a:rPr>
              <a:t>Усміхайся</a:t>
            </a:r>
            <a:r>
              <a:rPr lang="uk-UA" sz="2000" b="1" i="1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uk-UA" sz="2000" b="1" i="1" dirty="0">
                <a:solidFill>
                  <a:srgbClr val="0000FF"/>
                </a:solidFill>
                <a:cs typeface="Times New Roman" pitchFamily="18" charset="0"/>
              </a:rPr>
              <a:t>і світ усміхнеться тобі.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412776"/>
            <a:ext cx="1440160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C00000"/>
                </a:solidFill>
                <a:hlinkClick r:id="rId2" action="ppaction://hlinkfile"/>
              </a:rPr>
              <a:t>Візитна картка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436" name="Picture 4" descr="Результат пошуку зображень за запитом &quot;борщі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1885">
            <a:off x="3395254" y="2917645"/>
            <a:ext cx="5342921" cy="267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 rot="15510703">
            <a:off x="6097469" y="1866903"/>
            <a:ext cx="2290427" cy="3265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rgbClr val="FF0000"/>
                </a:solidFill>
              </a:rPr>
              <a:t>      </a:t>
            </a:r>
            <a:r>
              <a:rPr lang="uk-UA" sz="2200" i="1" dirty="0" smtClean="0">
                <a:solidFill>
                  <a:srgbClr val="FF0000"/>
                </a:solidFill>
              </a:rPr>
              <a:t>6. Закінчила:</a:t>
            </a:r>
          </a:p>
          <a:p>
            <a:pPr>
              <a:buNone/>
            </a:pPr>
            <a:r>
              <a:rPr lang="uk-UA" sz="2200" dirty="0" smtClean="0"/>
              <a:t>Чернівецький національний університет</a:t>
            </a:r>
          </a:p>
          <a:p>
            <a:pPr>
              <a:buNone/>
            </a:pPr>
            <a:r>
              <a:rPr lang="uk-UA" sz="2200" dirty="0" smtClean="0"/>
              <a:t>ім. Ю. </a:t>
            </a:r>
            <a:r>
              <a:rPr lang="uk-UA" sz="2200" dirty="0" err="1" smtClean="0"/>
              <a:t>Федьковича</a:t>
            </a:r>
            <a:r>
              <a:rPr lang="uk-UA" sz="2200" dirty="0" smtClean="0"/>
              <a:t> у 2002 році</a:t>
            </a:r>
          </a:p>
          <a:p>
            <a:pPr>
              <a:buNone/>
            </a:pPr>
            <a:r>
              <a:rPr lang="uk-UA" sz="2200" dirty="0" smtClean="0"/>
              <a:t>     </a:t>
            </a:r>
            <a:r>
              <a:rPr lang="uk-UA" sz="2200" i="1" dirty="0" smtClean="0">
                <a:solidFill>
                  <a:srgbClr val="FF0000"/>
                </a:solidFill>
              </a:rPr>
              <a:t>7. Спеціальність:</a:t>
            </a:r>
          </a:p>
          <a:p>
            <a:pPr>
              <a:buNone/>
            </a:pPr>
            <a:r>
              <a:rPr lang="uk-UA" sz="2200" dirty="0" smtClean="0"/>
              <a:t>Мова та література (німецька)</a:t>
            </a:r>
          </a:p>
          <a:p>
            <a:pPr>
              <a:buNone/>
            </a:pPr>
            <a:r>
              <a:rPr lang="uk-UA" sz="2200" dirty="0" smtClean="0"/>
              <a:t>     </a:t>
            </a:r>
            <a:r>
              <a:rPr lang="uk-UA" sz="2200" i="1" dirty="0" smtClean="0">
                <a:solidFill>
                  <a:srgbClr val="FF0000"/>
                </a:solidFill>
              </a:rPr>
              <a:t>8. Кваліфікація:</a:t>
            </a:r>
          </a:p>
          <a:p>
            <a:pPr>
              <a:buNone/>
            </a:pPr>
            <a:r>
              <a:rPr lang="uk-UA" sz="2200" dirty="0" smtClean="0"/>
              <a:t>Філолог, викладач німецької мови та </a:t>
            </a:r>
          </a:p>
          <a:p>
            <a:pPr>
              <a:buNone/>
            </a:pPr>
            <a:r>
              <a:rPr lang="uk-UA" sz="2200" dirty="0" smtClean="0"/>
              <a:t>літератури, вчитель англійської мови</a:t>
            </a:r>
          </a:p>
          <a:p>
            <a:pPr>
              <a:buNone/>
            </a:pPr>
            <a:r>
              <a:rPr lang="uk-UA" i="1" dirty="0" smtClean="0">
                <a:solidFill>
                  <a:srgbClr val="FF0000"/>
                </a:solidFill>
              </a:rPr>
              <a:t>   </a:t>
            </a:r>
            <a:r>
              <a:rPr lang="uk-UA" sz="2200" i="1" dirty="0" smtClean="0">
                <a:solidFill>
                  <a:srgbClr val="FF0000"/>
                </a:solidFill>
              </a:rPr>
              <a:t>9. Курси:</a:t>
            </a:r>
            <a:endParaRPr lang="uk-UA" i="1" dirty="0" smtClean="0"/>
          </a:p>
          <a:p>
            <a:pPr>
              <a:buNone/>
            </a:pPr>
            <a:r>
              <a:rPr lang="uk-UA" sz="2200" dirty="0" smtClean="0"/>
              <a:t>З 6 квітня по 26 травня 2015 року – курси підвищення </a:t>
            </a:r>
          </a:p>
          <a:p>
            <a:pPr>
              <a:buNone/>
            </a:pPr>
            <a:r>
              <a:rPr lang="uk-UA" sz="2200" dirty="0" smtClean="0"/>
              <a:t>кваліфікації вчителів німецької мови – 144 годин у м. Тернопіль.</a:t>
            </a:r>
          </a:p>
          <a:p>
            <a:pPr>
              <a:buNone/>
            </a:pPr>
            <a:r>
              <a:rPr lang="uk-UA" sz="2200" dirty="0" smtClean="0"/>
              <a:t>Тернопільський обласний комунальний інститут післядипломної </a:t>
            </a:r>
          </a:p>
          <a:p>
            <a:pPr>
              <a:buNone/>
            </a:pPr>
            <a:r>
              <a:rPr lang="uk-UA" sz="2200" dirty="0" smtClean="0"/>
              <a:t>педагогічної освіти (ТОКІППО).</a:t>
            </a:r>
            <a:endParaRPr lang="uk-UA" sz="2200" dirty="0"/>
          </a:p>
        </p:txBody>
      </p:sp>
      <p:pic>
        <p:nvPicPr>
          <p:cNvPr id="4100" name="Picture 4" descr="Результат пошуку зображень за запитом &quot;чернівецький університет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2472845" cy="1390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 rot="20907194">
            <a:off x="5148064" y="260648"/>
            <a:ext cx="2997888" cy="2040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Розділ ІІ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Методична діяльність вчителя</a:t>
            </a:r>
            <a:endParaRPr lang="uk-UA" i="1" dirty="0"/>
          </a:p>
        </p:txBody>
      </p:sp>
      <p:pic>
        <p:nvPicPr>
          <p:cNvPr id="4" name="Picture 2" descr="C:\Users\MD\Desktop\2016-11-04 6-б клас\6-б клас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3600400" cy="2738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31640" y="1484784"/>
            <a:ext cx="57961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/>
            <a:r>
              <a:rPr lang="uk-UA" sz="32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Основне кредо – </a:t>
            </a:r>
          </a:p>
          <a:p>
            <a:pPr indent="450850" algn="ctr" eaLnBrk="0" hangingPunct="0"/>
            <a:r>
              <a:rPr lang="uk-UA" sz="3200" b="1" i="1" dirty="0" err="1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“Щоб</a:t>
            </a:r>
            <a:r>
              <a:rPr lang="uk-UA" sz="32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 вести учнів за собою, необхідно самому рухатись не  </a:t>
            </a:r>
            <a:r>
              <a:rPr lang="uk-UA" sz="3200" b="1" i="1" dirty="0" err="1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зупиняючись”</a:t>
            </a:r>
            <a:r>
              <a:rPr lang="uk-UA" sz="32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uk-UA" sz="3200" b="1" i="1" dirty="0" smtClean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E:\Іра\фото школа\P101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456384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850" y="-28585"/>
            <a:ext cx="67405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uk-UA" sz="3600" b="1" i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Основна </a:t>
            </a:r>
            <a:r>
              <a:rPr lang="uk-UA" sz="36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проблема – </a:t>
            </a:r>
          </a:p>
          <a:p>
            <a:pPr indent="450850" algn="ctr" eaLnBrk="0" hangingPunct="0"/>
            <a:r>
              <a:rPr lang="uk-UA" sz="36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формування комунікативної компетентності учнів на уроках німецької мови, шляхом використання інноваційних (інтерактивних) методів навчання.</a:t>
            </a:r>
            <a:endParaRPr lang="uk-UA" sz="3600" b="1" i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user\Desktop\фото школа\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17640"/>
            <a:ext cx="3888432" cy="2907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C:\Users\user\Desktop\фото школа\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-11980712"/>
            <a:ext cx="1536171" cy="1152128"/>
          </a:xfrm>
          <a:prstGeom prst="rect">
            <a:avLst/>
          </a:prstGeom>
          <a:noFill/>
        </p:spPr>
      </p:pic>
      <p:pic>
        <p:nvPicPr>
          <p:cNvPr id="6" name="Picture 3" descr="C:\Users\user\Desktop\фото школа\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536" y="-11828312"/>
            <a:ext cx="1536171" cy="1152128"/>
          </a:xfrm>
          <a:prstGeom prst="rect">
            <a:avLst/>
          </a:prstGeom>
          <a:noFill/>
        </p:spPr>
      </p:pic>
      <p:pic>
        <p:nvPicPr>
          <p:cNvPr id="3076" name="Picture 4" descr="C:\Users\user\Desktop\фото школа\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3993">
            <a:off x="4639957" y="3670603"/>
            <a:ext cx="393643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850" y="248414"/>
            <a:ext cx="67405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uk-UA" sz="3600" b="1" i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Основна мета використання мовних ігор – </a:t>
            </a:r>
            <a:endParaRPr lang="uk-UA" sz="3600" b="1" i="1" dirty="0" smtClean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450850" algn="ctr" eaLnBrk="0" hangingPunct="0"/>
            <a:r>
              <a:rPr lang="uk-UA" sz="36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це </a:t>
            </a:r>
            <a:r>
              <a:rPr lang="uk-UA" sz="3600" b="1" i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формування мобілізації попереднього </a:t>
            </a:r>
            <a:r>
              <a:rPr lang="uk-UA" sz="36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досвіду </a:t>
            </a:r>
            <a:r>
              <a:rPr lang="uk-UA" sz="3600" b="1" i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стимуляція інтересу та творчості.</a:t>
            </a:r>
            <a:endParaRPr lang="uk-UA" sz="3600" b="1" i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Іра фото вчитель року\IMG_5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324036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user\Desktop\фото школа\5клас виховна\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3573016"/>
            <a:ext cx="338437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11560" y="404664"/>
            <a:ext cx="3821934" cy="2448272"/>
            <a:chOff x="-1" y="47503"/>
            <a:chExt cx="3821934" cy="2448272"/>
          </a:xfrm>
        </p:grpSpPr>
        <p:sp>
          <p:nvSpPr>
            <p:cNvPr id="3" name="Прямоугольник с одним скругленным углом 2"/>
            <p:cNvSpPr/>
            <p:nvPr/>
          </p:nvSpPr>
          <p:spPr>
            <a:xfrm rot="16200000">
              <a:off x="732239" y="-684736"/>
              <a:ext cx="2357453" cy="3821933"/>
            </a:xfrm>
            <a:prstGeom prst="round1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0" y="47503"/>
              <a:ext cx="3821933" cy="2448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500" b="1" kern="120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формувати вимовні навички</a:t>
              </a:r>
              <a:endParaRPr lang="ru-RU" sz="25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72000" y="332656"/>
            <a:ext cx="3821933" cy="2573477"/>
            <a:chOff x="3821933" y="47502"/>
            <a:chExt cx="3821933" cy="2425315"/>
          </a:xfrm>
        </p:grpSpPr>
        <p:sp>
          <p:nvSpPr>
            <p:cNvPr id="6" name="Прямоугольник с одним скругленным углом 5"/>
            <p:cNvSpPr/>
            <p:nvPr/>
          </p:nvSpPr>
          <p:spPr>
            <a:xfrm>
              <a:off x="3821933" y="183227"/>
              <a:ext cx="3821933" cy="2289590"/>
            </a:xfrm>
            <a:prstGeom prst="round1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3821933" y="47502"/>
              <a:ext cx="3821933" cy="1768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500" b="1" kern="1200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формувати лексичні навички</a:t>
              </a:r>
              <a:endParaRPr lang="ru-RU" sz="2500" b="1" kern="120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427984" y="3068960"/>
            <a:ext cx="3816423" cy="2448272"/>
            <a:chOff x="3821932" y="2291969"/>
            <a:chExt cx="3821934" cy="2422938"/>
          </a:xfrm>
        </p:grpSpPr>
        <p:sp>
          <p:nvSpPr>
            <p:cNvPr id="12" name="Прямоугольник с одним скругленным углом 11"/>
            <p:cNvSpPr/>
            <p:nvPr/>
          </p:nvSpPr>
          <p:spPr>
            <a:xfrm rot="5400000">
              <a:off x="4554172" y="1625214"/>
              <a:ext cx="2357453" cy="3821933"/>
            </a:xfrm>
            <a:prstGeom prst="round1Rect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3821933" y="2291969"/>
              <a:ext cx="3821933" cy="2422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500" b="1" kern="1200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тренувати уживання мовних явищ на різних етапах вивчення іноземної мови тощо.</a:t>
              </a:r>
              <a:endParaRPr lang="ru-RU" sz="2500" b="1" kern="1200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9552" y="2996952"/>
            <a:ext cx="3816424" cy="2546623"/>
            <a:chOff x="41238" y="2433498"/>
            <a:chExt cx="3821933" cy="2064195"/>
          </a:xfrm>
        </p:grpSpPr>
        <p:sp>
          <p:nvSpPr>
            <p:cNvPr id="15" name="Прямоугольник с одним скругленным углом 14"/>
            <p:cNvSpPr/>
            <p:nvPr/>
          </p:nvSpPr>
          <p:spPr>
            <a:xfrm rot="10800000">
              <a:off x="41238" y="2550232"/>
              <a:ext cx="3821933" cy="1947461"/>
            </a:xfrm>
            <a:prstGeom prst="round1Rect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1238" y="2433498"/>
              <a:ext cx="3821933" cy="18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500" b="1" kern="1200" cap="none" spc="0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формувати граматичні навички</a:t>
              </a:r>
              <a:endParaRPr lang="ru-RU" sz="2500" b="1" kern="1200" cap="none" spc="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907704" y="5661248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Мовні ігри допомагають…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285728"/>
          <a:ext cx="835824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0" descr="j02321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642938"/>
            <a:ext cx="2166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j02792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63" y="4025900"/>
            <a:ext cx="1846262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j02321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50" y="357188"/>
            <a:ext cx="1185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1014</TotalTime>
  <Words>1204</Words>
  <Application>Microsoft Office PowerPoint</Application>
  <PresentationFormat>Экран (4:3)</PresentationFormat>
  <Paragraphs>170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Портфоліо вчителя німецької мови  Борщівського НВК  “ЗНЗ І-ІІІ ст. №3- гімназія ім. Р. Андріяшика”   </vt:lpstr>
      <vt:lpstr>Зміст</vt:lpstr>
      <vt:lpstr> Розділ І         Загальні відомості про вчителя </vt:lpstr>
      <vt:lpstr>Слайд 4</vt:lpstr>
      <vt:lpstr>Розділ ІІ Методична діяльність вчителя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Актуальність проблеми</vt:lpstr>
      <vt:lpstr>Мета і завдання</vt:lpstr>
      <vt:lpstr>Слайд 19</vt:lpstr>
      <vt:lpstr>Розділ ІІІ Позаурочна діяльність вчителя </vt:lpstr>
      <vt:lpstr>Інтерактивні методи</vt:lpstr>
      <vt:lpstr>У процесі навчання використовую такі типи уроків:</vt:lpstr>
      <vt:lpstr>Фоторепортажі уроків</vt:lpstr>
      <vt:lpstr>Робота з батьками </vt:lpstr>
      <vt:lpstr>Слайд 25</vt:lpstr>
      <vt:lpstr>Розділ IV Виховна діяльність вчителя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вчителя німецької мови  Борщівського НВК “ЗНЗ І-ІІІ ст. №3- гімназія ім. Р. Андріяшика”</dc:title>
  <dc:creator>fox</dc:creator>
  <cp:lastModifiedBy>user</cp:lastModifiedBy>
  <cp:revision>249</cp:revision>
  <dcterms:created xsi:type="dcterms:W3CDTF">2016-01-03T10:54:29Z</dcterms:created>
  <dcterms:modified xsi:type="dcterms:W3CDTF">2017-11-11T19:58:11Z</dcterms:modified>
</cp:coreProperties>
</file>