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178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43C9-D3E4-4A45-87A7-F981D86BC50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7ABD-0405-4703-98F5-C1A38E684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7ABD-0405-4703-98F5-C1A38E68483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57166"/>
            <a:ext cx="5851384" cy="2500330"/>
          </a:xfrm>
        </p:spPr>
        <p:txBody>
          <a:bodyPr>
            <a:normAutofit/>
          </a:bodyPr>
          <a:lstStyle/>
          <a:p>
            <a:r>
              <a:rPr lang="en-US" dirty="0" smtClean="0"/>
              <a:t>ZELIJIW-MEIN HEIMATDORF</a:t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000372"/>
            <a:ext cx="6000792" cy="342902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Hallo!Ich</a:t>
            </a:r>
            <a:r>
              <a:rPr lang="en-US" sz="3200" dirty="0" smtClean="0"/>
              <a:t> </a:t>
            </a:r>
            <a:r>
              <a:rPr lang="en-US" sz="3200" dirty="0" err="1" smtClean="0"/>
              <a:t>heisse</a:t>
            </a:r>
            <a:r>
              <a:rPr lang="en-US" sz="3200" dirty="0" smtClean="0"/>
              <a:t> </a:t>
            </a:r>
            <a:r>
              <a:rPr lang="en-US" sz="3200" dirty="0" err="1" smtClean="0"/>
              <a:t>Artur.Ich</a:t>
            </a:r>
            <a:r>
              <a:rPr lang="en-US" sz="3200" dirty="0" smtClean="0"/>
              <a:t> bin 17 </a:t>
            </a:r>
            <a:r>
              <a:rPr lang="en-US" sz="3200" dirty="0" err="1" smtClean="0"/>
              <a:t>Jahre</a:t>
            </a:r>
            <a:r>
              <a:rPr lang="en-US" sz="3200" dirty="0" smtClean="0"/>
              <a:t> </a:t>
            </a:r>
            <a:r>
              <a:rPr lang="en-US" sz="3200" dirty="0" err="1" smtClean="0"/>
              <a:t>alt.Ich</a:t>
            </a:r>
            <a:r>
              <a:rPr lang="en-US" sz="3200" dirty="0" smtClean="0"/>
              <a:t> </a:t>
            </a:r>
            <a:r>
              <a:rPr lang="en-US" sz="3200" dirty="0" err="1" smtClean="0"/>
              <a:t>gehe</a:t>
            </a:r>
            <a:r>
              <a:rPr lang="en-US" sz="3200" dirty="0" smtClean="0"/>
              <a:t> in die </a:t>
            </a:r>
            <a:r>
              <a:rPr lang="en-US" sz="3200" dirty="0" err="1" smtClean="0"/>
              <a:t>Schule</a:t>
            </a:r>
            <a:r>
              <a:rPr lang="en-US" sz="3200" dirty="0" smtClean="0"/>
              <a:t> in </a:t>
            </a:r>
            <a:r>
              <a:rPr lang="en-US" sz="3200" dirty="0" err="1" smtClean="0"/>
              <a:t>Wasyljkiwzi.Ich</a:t>
            </a:r>
            <a:r>
              <a:rPr lang="en-US" sz="3200" dirty="0" smtClean="0"/>
              <a:t> </a:t>
            </a:r>
            <a:r>
              <a:rPr lang="en-US" sz="3200" dirty="0" err="1" smtClean="0"/>
              <a:t>lerne</a:t>
            </a:r>
            <a:r>
              <a:rPr lang="en-US" sz="3200" dirty="0" smtClean="0"/>
              <a:t> in </a:t>
            </a:r>
            <a:r>
              <a:rPr lang="en-US" sz="3200" dirty="0" err="1" smtClean="0"/>
              <a:t>Klasse</a:t>
            </a:r>
            <a:r>
              <a:rPr lang="en-US" sz="3200" dirty="0" smtClean="0"/>
              <a:t> 11.Aber </a:t>
            </a:r>
            <a:r>
              <a:rPr lang="en-US" sz="3200" dirty="0" err="1" smtClean="0"/>
              <a:t>wohne</a:t>
            </a:r>
            <a:r>
              <a:rPr lang="en-US" sz="3200" dirty="0" smtClean="0"/>
              <a:t> </a:t>
            </a:r>
            <a:r>
              <a:rPr lang="en-US" sz="3200" dirty="0" err="1" smtClean="0"/>
              <a:t>ich</a:t>
            </a:r>
            <a:r>
              <a:rPr lang="en-US" sz="3200" dirty="0" smtClean="0"/>
              <a:t> in </a:t>
            </a:r>
            <a:r>
              <a:rPr lang="en-US" sz="3200" dirty="0" err="1" smtClean="0"/>
              <a:t>dorf</a:t>
            </a:r>
            <a:r>
              <a:rPr lang="en-US" sz="3200" dirty="0" smtClean="0"/>
              <a:t> </a:t>
            </a:r>
            <a:r>
              <a:rPr lang="en-US" sz="3200" dirty="0" err="1" smtClean="0"/>
              <a:t>Zelijiw.Zelijiw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mein</a:t>
            </a:r>
            <a:r>
              <a:rPr lang="en-US" sz="3200" dirty="0" smtClean="0"/>
              <a:t> </a:t>
            </a:r>
            <a:r>
              <a:rPr lang="en-US" sz="3200" dirty="0" err="1" smtClean="0"/>
              <a:t>Heimatdorf.Und</a:t>
            </a:r>
            <a:r>
              <a:rPr lang="en-US" sz="3200" dirty="0" smtClean="0"/>
              <a:t> </a:t>
            </a:r>
            <a:r>
              <a:rPr lang="en-US" sz="3200" dirty="0" err="1" smtClean="0"/>
              <a:t>wolle</a:t>
            </a:r>
            <a:r>
              <a:rPr lang="en-US" sz="3200" dirty="0" smtClean="0"/>
              <a:t> </a:t>
            </a:r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uber</a:t>
            </a:r>
            <a:r>
              <a:rPr lang="en-US" sz="3200" dirty="0" smtClean="0"/>
              <a:t> </a:t>
            </a:r>
            <a:r>
              <a:rPr lang="en-US" sz="3200" dirty="0" err="1" smtClean="0"/>
              <a:t>Zelijiw</a:t>
            </a:r>
            <a:r>
              <a:rPr lang="en-US" sz="3200" dirty="0" smtClean="0"/>
              <a:t> </a:t>
            </a:r>
            <a:r>
              <a:rPr lang="en-US" sz="3200" dirty="0" err="1" smtClean="0"/>
              <a:t>erzahlen</a:t>
            </a:r>
            <a:r>
              <a:rPr lang="en-US" sz="3200" dirty="0" smtClean="0"/>
              <a:t>.</a:t>
            </a:r>
            <a:endParaRPr lang="uk-UA" sz="3200" dirty="0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</a:t>
            </a:r>
            <a:r>
              <a:rPr sz="4000" smtClean="0"/>
              <a:t>illkommen in zelijiw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Zelijiw-sehr</a:t>
            </a:r>
            <a:r>
              <a:rPr lang="en-US" sz="3200" dirty="0" smtClean="0"/>
              <a:t> </a:t>
            </a:r>
            <a:r>
              <a:rPr lang="en-US" sz="3200" dirty="0" err="1" smtClean="0"/>
              <a:t>gastliche</a:t>
            </a:r>
            <a:r>
              <a:rPr lang="en-US" sz="3200" dirty="0" smtClean="0"/>
              <a:t> </a:t>
            </a:r>
            <a:r>
              <a:rPr lang="en-US" sz="3200" dirty="0" err="1" smtClean="0"/>
              <a:t>Dorf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388781925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528638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Zelijiw</a:t>
            </a:r>
            <a:r>
              <a:rPr lang="en-US" sz="4000" dirty="0" smtClean="0"/>
              <a:t> auf </a:t>
            </a:r>
            <a:r>
              <a:rPr lang="en-US" sz="4000" dirty="0" err="1" smtClean="0"/>
              <a:t>immer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Zelijiw-am</a:t>
            </a:r>
            <a:r>
              <a:rPr lang="ru-RU" sz="3200" dirty="0" smtClean="0"/>
              <a:t> </a:t>
            </a:r>
            <a:r>
              <a:rPr lang="ru-RU" sz="3200" dirty="0" err="1" smtClean="0"/>
              <a:t>beste</a:t>
            </a:r>
            <a:r>
              <a:rPr lang="ru-RU" sz="3200" dirty="0" smtClean="0"/>
              <a:t> </a:t>
            </a:r>
            <a:r>
              <a:rPr lang="ru-RU" sz="3200" dirty="0" err="1" smtClean="0"/>
              <a:t>Dorf</a:t>
            </a:r>
            <a:r>
              <a:rPr lang="ru-RU" sz="3200" dirty="0" smtClean="0"/>
              <a:t> </a:t>
            </a:r>
            <a:r>
              <a:rPr lang="ru-RU" sz="3200" dirty="0" err="1" smtClean="0"/>
              <a:t>im</a:t>
            </a:r>
            <a:r>
              <a:rPr lang="ru-RU" sz="3200" dirty="0" smtClean="0"/>
              <a:t> </a:t>
            </a:r>
            <a:r>
              <a:rPr lang="ru-RU" sz="3200" dirty="0" err="1" smtClean="0"/>
              <a:t>Welt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oboi2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57436"/>
            <a:ext cx="6921500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Schule</a:t>
            </a:r>
            <a:r>
              <a:rPr lang="en-US" sz="4000" dirty="0" smtClean="0"/>
              <a:t> in </a:t>
            </a:r>
            <a:r>
              <a:rPr lang="en-US" sz="4000" dirty="0" err="1" smtClean="0"/>
              <a:t>zelijiw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121720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Diese</a:t>
            </a:r>
            <a:r>
              <a:rPr lang="en-US" sz="3200" dirty="0" smtClean="0"/>
              <a:t> </a:t>
            </a:r>
            <a:r>
              <a:rPr lang="en-US" sz="3200" dirty="0" err="1" smtClean="0"/>
              <a:t>Schule</a:t>
            </a:r>
            <a:r>
              <a:rPr lang="en-US" sz="3200" dirty="0" smtClean="0"/>
              <a:t> </a:t>
            </a:r>
            <a:r>
              <a:rPr lang="en-US" sz="3200" dirty="0" err="1" smtClean="0"/>
              <a:t>lehrt</a:t>
            </a:r>
            <a:r>
              <a:rPr lang="en-US" sz="3200" dirty="0" smtClean="0"/>
              <a:t> </a:t>
            </a:r>
            <a:r>
              <a:rPr lang="en-US" sz="3200" dirty="0" err="1" smtClean="0"/>
              <a:t>schon</a:t>
            </a:r>
            <a:r>
              <a:rPr lang="en-US" sz="3200" dirty="0" smtClean="0"/>
              <a:t> </a:t>
            </a:r>
            <a:r>
              <a:rPr lang="en-US" sz="3200" dirty="0" err="1" smtClean="0"/>
              <a:t>vieles</a:t>
            </a:r>
            <a:r>
              <a:rPr lang="en-US" sz="3200" dirty="0" smtClean="0"/>
              <a:t> </a:t>
            </a:r>
            <a:r>
              <a:rPr lang="en-US" sz="3200" dirty="0" err="1" smtClean="0"/>
              <a:t>Kinders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4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699280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Unsere</a:t>
            </a:r>
            <a:r>
              <a:rPr lang="en-US" sz="4000" dirty="0" smtClean="0"/>
              <a:t> </a:t>
            </a:r>
            <a:r>
              <a:rPr lang="en-US" sz="4000" dirty="0" err="1" smtClean="0"/>
              <a:t>dorfbibliothek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150295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 </a:t>
            </a:r>
            <a:r>
              <a:rPr lang="en-US" sz="3200" dirty="0" err="1" smtClean="0"/>
              <a:t>unserem</a:t>
            </a:r>
            <a:r>
              <a:rPr lang="en-US" sz="3200" dirty="0" smtClean="0"/>
              <a:t> </a:t>
            </a:r>
            <a:r>
              <a:rPr lang="en-US" sz="3200" dirty="0" err="1" smtClean="0"/>
              <a:t>Bibliothek</a:t>
            </a:r>
            <a:r>
              <a:rPr lang="en-US" sz="3200" dirty="0" smtClean="0"/>
              <a:t> </a:t>
            </a:r>
            <a:r>
              <a:rPr lang="en-US" sz="3200" dirty="0" err="1" smtClean="0"/>
              <a:t>sind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schonen</a:t>
            </a:r>
            <a:r>
              <a:rPr lang="en-US" sz="3200" dirty="0" smtClean="0"/>
              <a:t> Bucher in </a:t>
            </a:r>
            <a:r>
              <a:rPr lang="en-US" sz="3200" dirty="0" err="1" smtClean="0"/>
              <a:t>verschiedenen</a:t>
            </a:r>
            <a:r>
              <a:rPr lang="en-US" sz="3200" dirty="0" smtClean="0"/>
              <a:t> </a:t>
            </a:r>
            <a:r>
              <a:rPr lang="en-US" sz="3200" dirty="0" err="1" smtClean="0"/>
              <a:t>Themas,weil</a:t>
            </a:r>
            <a:r>
              <a:rPr lang="en-US" sz="3200" dirty="0" smtClean="0"/>
              <a:t> </a:t>
            </a:r>
            <a:r>
              <a:rPr lang="en-US" sz="3200" dirty="0" err="1" smtClean="0"/>
              <a:t>Buch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Quelle</a:t>
            </a:r>
            <a:r>
              <a:rPr lang="en-US" sz="3200" dirty="0" smtClean="0"/>
              <a:t> des </a:t>
            </a:r>
            <a:r>
              <a:rPr lang="en-US" sz="3200" dirty="0" err="1" smtClean="0"/>
              <a:t>Wissens</a:t>
            </a:r>
            <a:r>
              <a:rPr lang="uk-UA" sz="3200" dirty="0" smtClean="0"/>
              <a:t>.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pic>
        <p:nvPicPr>
          <p:cNvPr id="4" name="Содержимое 3" descr="image078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621507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mtClean="0"/>
              <a:t>Unsere dorfrat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136008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 dieses Rat </a:t>
            </a:r>
            <a:r>
              <a:rPr lang="en-US" sz="3200" dirty="0" err="1" smtClean="0"/>
              <a:t>beschliessen</a:t>
            </a:r>
            <a:r>
              <a:rPr lang="en-US" sz="3200" dirty="0" smtClean="0"/>
              <a:t> </a:t>
            </a:r>
            <a:r>
              <a:rPr lang="en-US" sz="3200" dirty="0" err="1" smtClean="0"/>
              <a:t>verschiedenen</a:t>
            </a:r>
            <a:r>
              <a:rPr lang="en-US" sz="3200" dirty="0" smtClean="0"/>
              <a:t> </a:t>
            </a:r>
            <a:r>
              <a:rPr lang="en-US" sz="3200" dirty="0" err="1" smtClean="0"/>
              <a:t>Fragen</a:t>
            </a:r>
            <a:r>
              <a:rPr lang="en-US" sz="3200" dirty="0" smtClean="0"/>
              <a:t> von </a:t>
            </a:r>
            <a:r>
              <a:rPr lang="en-US" sz="3200" dirty="0" err="1" smtClean="0"/>
              <a:t>Leben</a:t>
            </a:r>
            <a:r>
              <a:rPr lang="en-US" sz="3200" dirty="0" smtClean="0"/>
              <a:t> in </a:t>
            </a:r>
            <a:r>
              <a:rPr lang="en-US" sz="3200" dirty="0" err="1" smtClean="0"/>
              <a:t>unserem</a:t>
            </a:r>
            <a:r>
              <a:rPr lang="en-US" sz="3200" dirty="0" smtClean="0"/>
              <a:t> </a:t>
            </a:r>
            <a:r>
              <a:rPr lang="en-US" sz="3200" dirty="0" err="1" smtClean="0"/>
              <a:t>Dorf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578776475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928934"/>
            <a:ext cx="678657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mtClean="0"/>
              <a:t>Station "Z</a:t>
            </a:r>
            <a:r>
              <a:rPr lang="en-US" sz="4000" dirty="0" smtClean="0"/>
              <a:t>e</a:t>
            </a:r>
            <a:r>
              <a:rPr sz="4000" smtClean="0"/>
              <a:t>lijiw"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Unsere</a:t>
            </a:r>
            <a:r>
              <a:rPr lang="en-US" sz="3200" dirty="0" smtClean="0"/>
              <a:t> </a:t>
            </a:r>
            <a:r>
              <a:rPr lang="en-US" sz="3200" dirty="0" err="1" smtClean="0"/>
              <a:t>neue</a:t>
            </a:r>
            <a:r>
              <a:rPr lang="en-US" sz="3200" dirty="0" smtClean="0"/>
              <a:t> Station.</a:t>
            </a:r>
            <a:endParaRPr lang="ru-RU" sz="3200" dirty="0"/>
          </a:p>
        </p:txBody>
      </p:sp>
      <p:pic>
        <p:nvPicPr>
          <p:cNvPr id="4" name="Содержимое 3" descr="newavtobusna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714620"/>
            <a:ext cx="678657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</a:t>
            </a:r>
            <a:r>
              <a:rPr sz="4000" smtClean="0"/>
              <a:t>ie traditionen in unserem dorf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114576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Sehr</a:t>
            </a:r>
            <a:r>
              <a:rPr lang="en-US" sz="3200" dirty="0" smtClean="0"/>
              <a:t> </a:t>
            </a:r>
            <a:r>
              <a:rPr lang="en-US" sz="3200" dirty="0" err="1" smtClean="0"/>
              <a:t>schonen</a:t>
            </a:r>
            <a:r>
              <a:rPr lang="en-US" sz="3200" dirty="0" smtClean="0"/>
              <a:t> </a:t>
            </a:r>
            <a:r>
              <a:rPr lang="en-US" sz="3200" dirty="0" err="1" smtClean="0"/>
              <a:t>ukrainischen</a:t>
            </a:r>
            <a:r>
              <a:rPr lang="en-US" sz="3200" dirty="0" smtClean="0"/>
              <a:t> </a:t>
            </a:r>
            <a:r>
              <a:rPr lang="en-US" sz="3200" dirty="0" err="1" smtClean="0"/>
              <a:t>Handtuchen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1[2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692945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Zelijiw</a:t>
            </a:r>
            <a:r>
              <a:rPr lang="en-US" sz="4000" dirty="0" smtClean="0"/>
              <a:t> </a:t>
            </a:r>
            <a:r>
              <a:rPr lang="en-US" sz="4000" dirty="0" err="1" smtClean="0"/>
              <a:t>im</a:t>
            </a:r>
            <a:r>
              <a:rPr lang="en-US" sz="4000" dirty="0" smtClean="0"/>
              <a:t> winter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121720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Wunderschone</a:t>
            </a:r>
            <a:r>
              <a:rPr lang="en-US" sz="3200" dirty="0" smtClean="0"/>
              <a:t> </a:t>
            </a:r>
            <a:r>
              <a:rPr lang="en-US" sz="3200" dirty="0" err="1" smtClean="0"/>
              <a:t>Natur</a:t>
            </a:r>
            <a:r>
              <a:rPr lang="en-US" sz="3200" dirty="0" smtClean="0"/>
              <a:t> </a:t>
            </a:r>
            <a:r>
              <a:rPr lang="en-US" sz="3200" dirty="0" err="1" smtClean="0"/>
              <a:t>unseres</a:t>
            </a:r>
            <a:r>
              <a:rPr lang="en-US" sz="3200" dirty="0" smtClean="0"/>
              <a:t> </a:t>
            </a:r>
            <a:r>
              <a:rPr lang="en-US" sz="3200" dirty="0" err="1" smtClean="0"/>
              <a:t>Dorfes</a:t>
            </a:r>
            <a:r>
              <a:rPr lang="en-US" sz="3200" dirty="0" smtClean="0"/>
              <a:t> </a:t>
            </a:r>
            <a:r>
              <a:rPr lang="en-US" sz="3200" dirty="0" err="1" smtClean="0"/>
              <a:t>im</a:t>
            </a:r>
            <a:r>
              <a:rPr lang="en-US" sz="3200" dirty="0" smtClean="0"/>
              <a:t> Winter.</a:t>
            </a:r>
            <a:endParaRPr lang="ru-RU" sz="3200" dirty="0"/>
          </a:p>
        </p:txBody>
      </p:sp>
      <p:pic>
        <p:nvPicPr>
          <p:cNvPr id="4" name="Содержимое 3" descr="679011718[2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33650"/>
            <a:ext cx="671514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500306"/>
            <a:ext cx="4929190" cy="43576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Dieses </a:t>
            </a:r>
            <a:r>
              <a:rPr lang="en-US" sz="4000" dirty="0" err="1" smtClean="0"/>
              <a:t>kreuz</a:t>
            </a:r>
            <a:r>
              <a:rPr lang="en-US" sz="4000" dirty="0" smtClean="0"/>
              <a:t> </a:t>
            </a:r>
            <a:r>
              <a:rPr lang="en-US" sz="4000" dirty="0" err="1" smtClean="0"/>
              <a:t>stellen</a:t>
            </a:r>
            <a:r>
              <a:rPr lang="en-US" sz="4000" dirty="0" smtClean="0"/>
              <a:t> an </a:t>
            </a:r>
            <a:r>
              <a:rPr lang="en-US" sz="4000" dirty="0" err="1" smtClean="0"/>
              <a:t>ehre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+mn-lt"/>
                <a:cs typeface="Segoe UI" pitchFamily="34" charset="0"/>
              </a:rPr>
              <a:t>unterschiedes</a:t>
            </a:r>
            <a:r>
              <a:rPr lang="en-US" sz="4000" dirty="0" smtClean="0"/>
              <a:t> </a:t>
            </a:r>
            <a:r>
              <a:rPr lang="en-US" sz="4000" dirty="0" err="1" smtClean="0"/>
              <a:t>leibeigenschafts</a:t>
            </a:r>
            <a:r>
              <a:rPr lang="en-US" sz="4000" dirty="0" smtClean="0"/>
              <a:t> </a:t>
            </a:r>
            <a:r>
              <a:rPr lang="en-US" sz="4000" dirty="0" err="1" smtClean="0"/>
              <a:t>im</a:t>
            </a:r>
            <a:r>
              <a:rPr lang="en-US" sz="4000" dirty="0" smtClean="0"/>
              <a:t> </a:t>
            </a:r>
            <a:r>
              <a:rPr lang="en-US" sz="4000" dirty="0" err="1" smtClean="0"/>
              <a:t>jahre</a:t>
            </a:r>
            <a:r>
              <a:rPr lang="en-US" sz="4000" dirty="0" smtClean="0"/>
              <a:t> </a:t>
            </a:r>
            <a:r>
              <a:rPr sz="4000" smtClean="0"/>
              <a:t>1900</a:t>
            </a:r>
            <a:r>
              <a:rPr lang="en-US" sz="4000" dirty="0" smtClean="0"/>
              <a:t> auf.</a:t>
            </a:r>
            <a:r>
              <a:rPr lang="en-US" sz="3200" dirty="0" smtClean="0"/>
              <a:t> </a:t>
            </a:r>
            <a:endParaRPr lang="uk-UA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Содержимое 3" descr="596428669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4337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Zelijiw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weltraum</a:t>
            </a:r>
            <a:endParaRPr lang="uk-UA" dirty="0"/>
          </a:p>
        </p:txBody>
      </p:sp>
      <p:pic>
        <p:nvPicPr>
          <p:cNvPr id="4" name="Содержимое 3" descr="20-06-2011_03-18-38[1]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6858047" cy="4572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139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ZELIJIW-MEIN HEIMATDORF </vt:lpstr>
      <vt:lpstr>Schule in zelijiw</vt:lpstr>
      <vt:lpstr>Unsere dorfbibliothek</vt:lpstr>
      <vt:lpstr>Unsere dorfrat</vt:lpstr>
      <vt:lpstr>Station "Zelijiw"</vt:lpstr>
      <vt:lpstr>Die traditionen in unserem dorf</vt:lpstr>
      <vt:lpstr>Zelijiw im winter</vt:lpstr>
      <vt:lpstr>Dieses kreuz stellen an ehre unterschiedes leibeigenschafts im jahre 1900 auf. </vt:lpstr>
      <vt:lpstr>Zelijiw aus weltraum</vt:lpstr>
      <vt:lpstr>Willkommen in zelijiw</vt:lpstr>
      <vt:lpstr>Zelijiw auf immer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ZELIJIW-mein heimat </dc:title>
  <dc:creator>Лінгафонна система</dc:creator>
  <cp:lastModifiedBy>User</cp:lastModifiedBy>
  <cp:revision>26</cp:revision>
  <dcterms:created xsi:type="dcterms:W3CDTF">2012-01-16T07:11:13Z</dcterms:created>
  <dcterms:modified xsi:type="dcterms:W3CDTF">2017-11-21T12:52:37Z</dcterms:modified>
</cp:coreProperties>
</file>