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2"/>
  </p:notesMasterIdLst>
  <p:sldIdLst>
    <p:sldId id="302" r:id="rId2"/>
    <p:sldId id="350" r:id="rId3"/>
    <p:sldId id="328" r:id="rId4"/>
    <p:sldId id="333" r:id="rId5"/>
    <p:sldId id="335" r:id="rId6"/>
    <p:sldId id="309" r:id="rId7"/>
    <p:sldId id="339" r:id="rId8"/>
    <p:sldId id="355" r:id="rId9"/>
    <p:sldId id="353" r:id="rId10"/>
    <p:sldId id="354" r:id="rId11"/>
  </p:sldIdLst>
  <p:sldSz cx="9144000" cy="6858000" type="screen4x3"/>
  <p:notesSz cx="6858000" cy="9525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Harlow Solid Italic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Harlow Solid Italic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Harlow Solid Italic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Harlow Solid Italic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Harlow Solid Italic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Harlow Solid Italic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Harlow Solid Italic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Harlow Solid Italic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Harlow Solid Italic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CFFFF"/>
    <a:srgbClr val="66CCFF"/>
    <a:srgbClr val="FF0066"/>
    <a:srgbClr val="CC0000"/>
    <a:srgbClr val="008000"/>
    <a:srgbClr val="0066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/>
    <p:restoredTop sz="94621"/>
  </p:normalViewPr>
  <p:slideViewPr>
    <p:cSldViewPr>
      <p:cViewPr varScale="1">
        <p:scale>
          <a:sx n="103" d="100"/>
          <a:sy n="103" d="100"/>
        </p:scale>
        <p:origin x="-1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arlow Solid Italic" pitchFamily="82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Harlow Solid Italic" pitchFamily="82" charset="0"/>
                <a:cs typeface="+mn-cs"/>
              </a:defRPr>
            </a:lvl1pPr>
          </a:lstStyle>
          <a:p>
            <a:pPr>
              <a:defRPr/>
            </a:pPr>
            <a:fld id="{B90A5290-D49D-4E55-B963-1431B8705448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0" y="714375"/>
            <a:ext cx="4762500" cy="3571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047163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arlow Solid Italic" pitchFamily="82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047163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Harlow Solid Italic" pitchFamily="82" charset="0"/>
                <a:cs typeface="+mn-cs"/>
              </a:defRPr>
            </a:lvl1pPr>
          </a:lstStyle>
          <a:p>
            <a:pPr>
              <a:defRPr/>
            </a:pPr>
            <a:fld id="{A26790AF-1312-4D1B-A826-C2B3CD66A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8B944-0F36-4A08-BEF5-33E9C0839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EE8E0-15FD-47EA-B4B2-3049DD488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D6A33-58B5-4D74-850B-C14A1F9F2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D83FB-2B4A-43DA-ACC6-57805776D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960E8-5D99-4FB2-9478-6FE843721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BA32D-A8C0-4BB7-A9AA-0DAD00AD1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0DC3D-A1D0-426E-AE57-2E3179085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DE642-DC27-49CF-BAE6-5FF4B1D66E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110E5-4DD4-4AEE-B724-873476FD5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6305F-6D3B-4B6F-98B9-0254E3CC9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ADF9A-11D5-4B9D-B1A0-4B20B50F4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Harlow Solid Italic" pitchFamily="82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Harlow Solid Italic" pitchFamily="82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  <a:latin typeface="Harlow Solid Italic" pitchFamily="82" charset="0"/>
                <a:cs typeface="+mn-cs"/>
              </a:defRPr>
            </a:lvl1pPr>
          </a:lstStyle>
          <a:p>
            <a:pPr>
              <a:defRPr/>
            </a:pPr>
            <a:fld id="{FE9FFBD8-5C72-45D5-8626-28CC25547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14" r:id="rId2"/>
    <p:sldLayoutId id="2147483816" r:id="rId3"/>
    <p:sldLayoutId id="2147483813" r:id="rId4"/>
    <p:sldLayoutId id="2147483812" r:id="rId5"/>
    <p:sldLayoutId id="2147483811" r:id="rId6"/>
    <p:sldLayoutId id="2147483810" r:id="rId7"/>
    <p:sldLayoutId id="2147483809" r:id="rId8"/>
    <p:sldLayoutId id="2147483808" r:id="rId9"/>
    <p:sldLayoutId id="2147483807" r:id="rId10"/>
    <p:sldLayoutId id="2147483806" r:id="rId11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Рабочий стол\ChristmasMarketJe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-244028" y="-887421"/>
            <a:ext cx="9839607" cy="23764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sz="4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urlz MT" pitchFamily="82" charset="0"/>
              </a:rPr>
              <a:t>„ADVENTSZEIT IN DEUTSCHLAND"</a:t>
            </a:r>
            <a:endParaRPr lang="ru-RU" sz="4400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urlz MT" pitchFamily="82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153988" cy="452596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8819C-B131-4135-8FD1-531881C3F43F}" type="slidenum">
              <a:rPr lang="ru-RU"/>
              <a:pPr>
                <a:defRPr/>
              </a:pPr>
              <a:t>1</a:t>
            </a:fld>
            <a:endParaRPr lang="ru-RU"/>
          </a:p>
        </p:txBody>
      </p:sp>
      <p:pic>
        <p:nvPicPr>
          <p:cNvPr id="2056" name="Picture 8" descr="D:\Документы\немецкий язык\муниципальный конкурс  2012\рождество картинки\2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33375"/>
            <a:ext cx="6953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D:\Документы\немецкий язык\муниципальный конкурс  2012\рождество картинки\2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7925" y="5729288"/>
            <a:ext cx="6953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D:\Документы\немецкий язык\муниципальный конкурс  2012\рождество картинки\2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688" y="2500313"/>
            <a:ext cx="6953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D:\Документы\немецкий язык\муниципальный конкурс  2012\рождество картинки\2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2786063"/>
            <a:ext cx="695325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2" descr="D:\Документы\немецкий язык\муниципальный конкурс  2012\рождество картинки\File023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75" y="3048000"/>
            <a:ext cx="2286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D:\Документы\немецкий язык\муниципальный конкурс  2012\рождество картинки\2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3" y="4929188"/>
            <a:ext cx="6953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0"/>
                            </p:stCondLst>
                            <p:childTnLst>
                              <p:par>
                                <p:cTn id="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78" name="Picture 2" descr="C:\Documents and Settings\Admin\Рабочий стол\_wpf.im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57188" y="642938"/>
            <a:ext cx="8572500" cy="2714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4000" b="1" dirty="0">
                <a:solidFill>
                  <a:srgbClr val="FF0066"/>
                </a:solidFill>
                <a:latin typeface="Comic Sans MS" pitchFamily="66" charset="0"/>
              </a:rPr>
              <a:t>Ich wünsche euch frohe Weihnachten, Gesundheit und alles Gute im Neuen Jahr!</a:t>
            </a:r>
            <a:endParaRPr lang="ru-RU" sz="4000" b="1" dirty="0">
              <a:solidFill>
                <a:srgbClr val="FF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275" y="1371600"/>
            <a:ext cx="82296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5363" name="Picture 2" descr="http://allaklein.ucoz.ru/_ld/1/317036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 descr="C:\Documents and Settings\Admin\Рабочий стол\3627346-76a50b29b1918651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 descr="C:\Documents and Settings\Admin\Рабочий стол\3593716-efd960808e81a5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\Рабочий стол\mikola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18707">
            <a:off x="663575" y="3876675"/>
            <a:ext cx="31908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Documents and Settings\Admin\Рабочий стол\wallpapers_1589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884653">
            <a:off x="5122863" y="712788"/>
            <a:ext cx="3506787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6" descr="C:\Documents and Settings\Admin\Рабочий стол\podarok-new-yea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644813" y="9644063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C:\Documents and Settings\Admin\Рабочий стол\podarok-new-year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873223">
            <a:off x="4919663" y="3814763"/>
            <a:ext cx="3500437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357188" y="642938"/>
            <a:ext cx="4572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3600" b="1" i="1" dirty="0">
                <a:solidFill>
                  <a:srgbClr val="FFFF00"/>
                </a:solidFill>
                <a:latin typeface="+mn-lt"/>
                <a:cs typeface="+mn-cs"/>
              </a:rPr>
              <a:t>Im Winter feiert man</a:t>
            </a:r>
          </a:p>
          <a:p>
            <a:pPr>
              <a:defRPr/>
            </a:pPr>
            <a:r>
              <a:rPr lang="de-DE" sz="3600" b="1" i="1" dirty="0">
                <a:solidFill>
                  <a:srgbClr val="FFFF00"/>
                </a:solidFill>
                <a:latin typeface="+mn-lt"/>
                <a:cs typeface="+mn-cs"/>
              </a:rPr>
              <a:t> den Nikolaustag, </a:t>
            </a:r>
          </a:p>
          <a:p>
            <a:pPr>
              <a:defRPr/>
            </a:pPr>
            <a:r>
              <a:rPr lang="de-DE" sz="3600" b="1" i="1" dirty="0">
                <a:solidFill>
                  <a:srgbClr val="FFFF00"/>
                </a:solidFill>
                <a:latin typeface="+mn-lt"/>
                <a:cs typeface="+mn-cs"/>
              </a:rPr>
              <a:t>Weihnachten, </a:t>
            </a:r>
          </a:p>
          <a:p>
            <a:pPr>
              <a:defRPr/>
            </a:pPr>
            <a:r>
              <a:rPr lang="de-DE" sz="3600" b="1" i="1" dirty="0">
                <a:solidFill>
                  <a:srgbClr val="FFFF00"/>
                </a:solidFill>
                <a:latin typeface="+mn-lt"/>
                <a:cs typeface="+mn-cs"/>
              </a:rPr>
              <a:t>das Neujahr.</a:t>
            </a:r>
            <a:endParaRPr lang="ru-RU" sz="3600" b="1" dirty="0">
              <a:solidFill>
                <a:srgbClr val="FFFF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0"/>
            <a:ext cx="2286016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4000" dirty="0" smtClean="0">
                <a:solidFill>
                  <a:srgbClr val="66CCFF"/>
                </a:solidFill>
                <a:latin typeface="Comic Sans MS" pitchFamily="66" charset="0"/>
              </a:rPr>
              <a:t>ADVENT</a:t>
            </a:r>
            <a:endParaRPr lang="ru-RU" sz="4000" dirty="0">
              <a:solidFill>
                <a:srgbClr val="66CCFF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4929188"/>
            <a:ext cx="8229600" cy="1614487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de-DE" b="1" smtClean="0">
                <a:solidFill>
                  <a:srgbClr val="66CCFF"/>
                </a:solidFill>
                <a:latin typeface="Comic Sans MS" pitchFamily="66" charset="0"/>
              </a:rPr>
              <a:t>Die Adventszeit beginnt vier Sonntage vor Weihnachten. Diese Zeit dauert vom 1. bis 24. Dezember. </a:t>
            </a:r>
          </a:p>
          <a:p>
            <a:pPr>
              <a:buFont typeface="Wingdings 2" pitchFamily="18" charset="2"/>
              <a:buNone/>
            </a:pPr>
            <a:endParaRPr lang="ru-RU" i="1" smtClean="0"/>
          </a:p>
        </p:txBody>
      </p:sp>
      <p:pic>
        <p:nvPicPr>
          <p:cNvPr id="16388" name="Picture 1" descr="D:\Документы\немецкий язык\муниципальный конкурс  2012\рождество картинки\10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142875"/>
            <a:ext cx="47625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 descr="D:\Документы\немецкий язык\муниципальный конкурс  2012\рождество картинки\10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5"/>
            <a:ext cx="47625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Документы\немецкий язык\муниципальный конкурс  2012\рождество картинки\zvezdia-44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1500188"/>
            <a:ext cx="8001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3" descr="D:\Документы\немецкий язык\муниципальный конкурс  2012\рождество картинки\zvezdia-53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58188" y="500063"/>
            <a:ext cx="6762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3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100"/>
                            </p:stCondLst>
                            <p:childTnLst>
                              <p:par>
                                <p:cTn id="14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0" name="Picture 4" descr="019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85750" y="500063"/>
            <a:ext cx="8572500" cy="928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32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In den Wohnungen hängt oder liegt ein Adventskranz aus Tannenzweigen mit vier roten Kerzen.</a:t>
            </a:r>
            <a:endParaRPr lang="ru-RU" sz="32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01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C:\Documents and Settings\Admin\Рабочий стол\3627346-76a50b29b1918651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48263" y="333375"/>
            <a:ext cx="3457575" cy="554355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de-DE" sz="3200" smtClean="0">
                <a:latin typeface="Baskerville Old Face"/>
              </a:rPr>
              <a:t>      </a:t>
            </a:r>
            <a:r>
              <a:rPr lang="de-DE" sz="3200" b="1" smtClean="0">
                <a:solidFill>
                  <a:srgbClr val="FF0000"/>
                </a:solidFill>
                <a:latin typeface="Baskerville Old Face"/>
              </a:rPr>
              <a:t>An jedem </a:t>
            </a:r>
            <a:r>
              <a:rPr lang="uk-UA" sz="3200" b="1" smtClean="0">
                <a:solidFill>
                  <a:srgbClr val="FF0000"/>
                </a:solidFill>
                <a:latin typeface="Baskerville Old Face"/>
              </a:rPr>
              <a:t>       </a:t>
            </a:r>
            <a:r>
              <a:rPr lang="de-DE" sz="3200" b="1" smtClean="0">
                <a:solidFill>
                  <a:srgbClr val="FF0000"/>
                </a:solidFill>
                <a:latin typeface="Baskerville Old Face"/>
              </a:rPr>
              <a:t>Advents</a:t>
            </a:r>
            <a:endParaRPr lang="uk-UA" sz="3200" b="1" smtClean="0">
              <a:solidFill>
                <a:srgbClr val="FF0000"/>
              </a:solidFill>
              <a:latin typeface="Baskerville Old Face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de-DE" sz="3200" b="1" smtClean="0">
                <a:solidFill>
                  <a:srgbClr val="FF0000"/>
                </a:solidFill>
                <a:latin typeface="Baskerville Old Face"/>
              </a:rPr>
              <a:t>sonntag zündet  man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de-DE" sz="3200" b="1" smtClean="0">
                <a:solidFill>
                  <a:srgbClr val="FF0000"/>
                </a:solidFill>
                <a:latin typeface="Baskerville Old Face"/>
              </a:rPr>
              <a:t>    eine Kerze an.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de-DE" sz="3200" b="1" smtClean="0">
              <a:solidFill>
                <a:srgbClr val="FF0000"/>
              </a:solidFill>
              <a:latin typeface="Baskerville Old Face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de-DE" sz="3200" b="1" smtClean="0">
                <a:solidFill>
                  <a:srgbClr val="FF0000"/>
                </a:solidFill>
                <a:latin typeface="Baskerville Old Face"/>
              </a:rPr>
              <a:t>Am Heiligen Abend brennen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de-DE" sz="3200" b="1" smtClean="0">
                <a:solidFill>
                  <a:srgbClr val="FF0000"/>
                </a:solidFill>
                <a:latin typeface="Baskerville Old Face"/>
              </a:rPr>
              <a:t>alle vier Kerzen.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de-DE" sz="3200" b="1" smtClean="0">
                <a:solidFill>
                  <a:srgbClr val="FF0000"/>
                </a:solidFill>
                <a:latin typeface="Baskerville Old Face"/>
              </a:rPr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de-DE" sz="3200" b="1" smtClean="0">
                <a:solidFill>
                  <a:srgbClr val="FF0000"/>
                </a:solidFill>
                <a:latin typeface="Baskerville Old Face"/>
              </a:rPr>
              <a:t>        </a:t>
            </a:r>
            <a:endParaRPr lang="ru-RU" sz="32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50"/>
                            </p:stCondLst>
                            <p:childTnLst>
                              <p:par>
                                <p:cTn id="11" presetID="36" presetClass="emph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00"/>
                            </p:stCondLst>
                            <p:childTnLst>
                              <p:par>
                                <p:cTn id="17" presetID="3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65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7991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400"/>
                            </p:stCondLst>
                            <p:childTnLst>
                              <p:par>
                                <p:cTn id="20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950"/>
                            </p:stCondLst>
                            <p:childTnLst>
                              <p:par>
                                <p:cTn id="26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150"/>
                            </p:stCondLst>
                            <p:childTnLst>
                              <p:par>
                                <p:cTn id="32" presetID="3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655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7991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0" y="2786063"/>
            <a:ext cx="3571875" cy="499745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de-DE" b="1" smtClean="0">
                <a:solidFill>
                  <a:srgbClr val="FFFF00"/>
                </a:solidFill>
              </a:rPr>
              <a:t>Für die Kinder gibt es einen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de-DE" b="1" smtClean="0">
                <a:solidFill>
                  <a:srgbClr val="FFFF00"/>
                </a:solidFill>
              </a:rPr>
              <a:t>Adventskalender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de-DE" b="1" smtClean="0">
                <a:solidFill>
                  <a:srgbClr val="FFFF00"/>
                </a:solidFill>
              </a:rPr>
              <a:t>mit 24 kleinenTüren.</a:t>
            </a:r>
            <a:endParaRPr lang="ru-RU" b="1" smtClean="0">
              <a:solidFill>
                <a:srgbClr val="FFFF00"/>
              </a:solidFill>
            </a:endParaRPr>
          </a:p>
        </p:txBody>
      </p:sp>
      <p:pic>
        <p:nvPicPr>
          <p:cNvPr id="19459" name="Picture 4" descr="empty1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000125"/>
            <a:ext cx="5459413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" descr="D:\Документы\немецкий язык\муниципальный конкурс  2012\рождество картинки\Weihnachten-Bild-Smilies1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0"/>
            <a:ext cx="45053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" descr="D:\Документы\немецкий язык\муниципальный конкурс  2012\рождество картинки\Weihnachten-Bild-Smilies1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0"/>
            <a:ext cx="45053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3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3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01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-357188" y="1143000"/>
            <a:ext cx="5500688" cy="1928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3200" b="1" dirty="0">
                <a:solidFill>
                  <a:srgbClr val="3333FF"/>
                </a:solidFill>
                <a:latin typeface="Baskerville Old Face" pitchFamily="18" charset="0"/>
              </a:rPr>
              <a:t>In jedem Haus steht ein</a:t>
            </a:r>
            <a:br>
              <a:rPr lang="de-DE" sz="3200" b="1" dirty="0">
                <a:solidFill>
                  <a:srgbClr val="3333FF"/>
                </a:solidFill>
                <a:latin typeface="Baskerville Old Face" pitchFamily="18" charset="0"/>
              </a:rPr>
            </a:br>
            <a:r>
              <a:rPr lang="de-DE" sz="3200" b="1" dirty="0">
                <a:solidFill>
                  <a:srgbClr val="3333FF"/>
                </a:solidFill>
                <a:latin typeface="Baskerville Old Face" pitchFamily="18" charset="0"/>
              </a:rPr>
              <a:t>Weihnachtsbaum. Unter dem Weihnachtsbaum liegen </a:t>
            </a:r>
          </a:p>
          <a:p>
            <a:pPr algn="ctr">
              <a:defRPr/>
            </a:pPr>
            <a:r>
              <a:rPr lang="de-DE" sz="3200" b="1" dirty="0">
                <a:solidFill>
                  <a:srgbClr val="3333FF"/>
                </a:solidFill>
                <a:latin typeface="Baskerville Old Face" pitchFamily="18" charset="0"/>
              </a:rPr>
              <a:t>Geschenke.</a:t>
            </a:r>
            <a:endParaRPr lang="ru-RU" sz="3200" b="1" dirty="0">
              <a:solidFill>
                <a:srgbClr val="3333FF"/>
              </a:solidFill>
              <a:latin typeface="Baskerville Old Face" pitchFamily="18" charset="0"/>
            </a:endParaRP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463" y="115888"/>
            <a:ext cx="4427537" cy="23764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urlz MT" pitchFamily="82" charset="0"/>
              </a:rPr>
              <a:t>„WEIHNACHTEN IN DEUTSCHLAND"</a:t>
            </a:r>
            <a:endParaRPr lang="ru-RU" i="1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urlz MT" pitchFamily="82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B105F-1D16-43BA-8F31-2DB9F63C1547}" type="slidenum">
              <a:rPr lang="ru-RU"/>
              <a:pPr>
                <a:defRPr/>
              </a:pPr>
              <a:t>8</a:t>
            </a:fld>
            <a:endParaRPr lang="ru-RU"/>
          </a:p>
        </p:txBody>
      </p:sp>
      <p:pic>
        <p:nvPicPr>
          <p:cNvPr id="2056" name="Picture 8" descr="D:\Документы\немецкий язык\муниципальный конкурс  2012\рождество картинки\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57188"/>
            <a:ext cx="6953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D:\Документы\немецкий язык\муниципальный конкурс  2012\рождество картинки\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357188"/>
            <a:ext cx="6953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D:\Документы\немецкий язык\муниципальный конкурс  2012\рождество картинки\2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2500313"/>
            <a:ext cx="6953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D:\Документы\немецкий язык\муниципальный конкурс  2012\рождество картинки\2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786063"/>
            <a:ext cx="695325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2" descr="D:\Документы\немецкий язык\муниципальный конкурс  2012\рождество картинки\File02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3048000"/>
            <a:ext cx="2286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D:\Документы\немецкий язык\муниципальный конкурс  2012\рождество картинки\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4929188"/>
            <a:ext cx="6953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700"/>
            <a:ext cx="9120188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5076825" y="333375"/>
            <a:ext cx="345757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 algn="ctr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de-DE" sz="3200">
                <a:latin typeface="Baskerville Old Face"/>
              </a:rPr>
              <a:t>      </a:t>
            </a:r>
            <a:r>
              <a:rPr lang="de-DE" sz="4000">
                <a:solidFill>
                  <a:srgbClr val="990000"/>
                </a:solidFill>
                <a:latin typeface="Book Antiqua" pitchFamily="18" charset="0"/>
              </a:rPr>
              <a:t>Am 6. Dezember kommt der Heilige Nikolaus</a:t>
            </a:r>
            <a:endParaRPr lang="en-US" sz="4000">
              <a:solidFill>
                <a:srgbClr val="990000"/>
              </a:solidFill>
              <a:latin typeface="Book Antiqua" pitchFamily="18" charset="0"/>
            </a:endParaRPr>
          </a:p>
          <a:p>
            <a:pPr marL="547688" indent="-411163" algn="ctr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endParaRPr lang="de-DE" sz="4000" b="1">
              <a:solidFill>
                <a:srgbClr val="990000"/>
              </a:solidFill>
              <a:latin typeface="Baskerville Old Face"/>
            </a:endParaRPr>
          </a:p>
          <a:p>
            <a:pPr marL="547688" indent="-411163" algn="ctr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de-DE" sz="3200" b="1">
                <a:solidFill>
                  <a:srgbClr val="FF0000"/>
                </a:solidFill>
                <a:latin typeface="Baskerville Old Face"/>
              </a:rPr>
              <a:t> </a:t>
            </a:r>
          </a:p>
          <a:p>
            <a:pPr marL="547688" indent="-411163" algn="ctr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de-DE" sz="3200" b="1">
                <a:solidFill>
                  <a:srgbClr val="FF0000"/>
                </a:solidFill>
                <a:latin typeface="Baskerville Old Face"/>
              </a:rPr>
              <a:t>        </a:t>
            </a:r>
            <a:endParaRPr lang="ru-RU" sz="3200" b="1">
              <a:solidFill>
                <a:srgbClr val="FF0000"/>
              </a:solidFill>
              <a:latin typeface="Baskerville Old Face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0"/>
                            </p:stCondLst>
                            <p:childTnLst>
                              <p:par>
                                <p:cTn id="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36" presetClass="emph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275" y="1371600"/>
            <a:ext cx="82296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55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3555" name="Picture 2" descr="http://allaklein.ucoz.ru/_ld/1/317036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C:\Documents and Settings\Admin\Рабочий стол\3627346-76a50b29b1918651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Documents and Settings\Admin\Рабочий стол\Rosy_Wunschzettel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428625"/>
            <a:ext cx="2643188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Documents and Settings\Admin\Рабочий стол\Rosy_Wunschzettel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63" y="3071813"/>
            <a:ext cx="2786062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Documents and Settings\Admin\Рабочий стол\kalender_09_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75" y="1714500"/>
            <a:ext cx="307181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875" y="285750"/>
            <a:ext cx="542925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Nikolaustag</a:t>
            </a:r>
            <a:r>
              <a:rPr lang="de-DE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schreiben die Kinder den Wunschzettel</a:t>
            </a:r>
            <a:r>
              <a:rPr lang="de-DE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1809</TotalTime>
  <Words>104</Words>
  <Application>Microsoft Macintosh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Harlow Solid Italic</vt:lpstr>
      <vt:lpstr>Arial</vt:lpstr>
      <vt:lpstr>Times New Roman</vt:lpstr>
      <vt:lpstr>Wingdings 2</vt:lpstr>
      <vt:lpstr>Wingdings</vt:lpstr>
      <vt:lpstr>Wingdings 3</vt:lpstr>
      <vt:lpstr>Calibri</vt:lpstr>
      <vt:lpstr>Book Antiqua</vt:lpstr>
      <vt:lpstr>Comic Sans MS</vt:lpstr>
      <vt:lpstr>Baskerville Old Face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„ADVENT UND WEIHNACHTEN"</dc:title>
  <dc:creator>Admin</dc:creator>
  <cp:lastModifiedBy>ИВАН</cp:lastModifiedBy>
  <cp:revision>197</cp:revision>
  <dcterms:created xsi:type="dcterms:W3CDTF">2010-12-11T19:27:44Z</dcterms:created>
  <dcterms:modified xsi:type="dcterms:W3CDTF">2016-12-06T21:32:09Z</dcterms:modified>
</cp:coreProperties>
</file>