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6" r:id="rId7"/>
    <p:sldId id="265" r:id="rId8"/>
    <p:sldId id="264" r:id="rId9"/>
    <p:sldId id="261" r:id="rId10"/>
    <p:sldId id="274" r:id="rId11"/>
    <p:sldId id="267" r:id="rId12"/>
    <p:sldId id="268" r:id="rId13"/>
    <p:sldId id="269" r:id="rId14"/>
    <p:sldId id="262" r:id="rId15"/>
    <p:sldId id="270" r:id="rId16"/>
    <p:sldId id="263" r:id="rId17"/>
    <p:sldId id="273" r:id="rId18"/>
    <p:sldId id="272" r:id="rId19"/>
    <p:sldId id="27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7" d="100"/>
          <a:sy n="67" d="100"/>
        </p:scale>
        <p:origin x="-10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63F5E-ED46-4B86-9CC4-9E98E77D4537}" type="datetimeFigureOut">
              <a:rPr lang="ru-RU" smtClean="0"/>
              <a:t>16.02.2017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FFF07-6CD2-4E21-B9E3-9E8C8F8239B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63F5E-ED46-4B86-9CC4-9E98E77D4537}" type="datetimeFigureOut">
              <a:rPr lang="ru-RU" smtClean="0"/>
              <a:t>16.02.2017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FFF07-6CD2-4E21-B9E3-9E8C8F8239B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63F5E-ED46-4B86-9CC4-9E98E77D4537}" type="datetimeFigureOut">
              <a:rPr lang="ru-RU" smtClean="0"/>
              <a:t>16.02.2017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FFF07-6CD2-4E21-B9E3-9E8C8F8239B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63F5E-ED46-4B86-9CC4-9E98E77D4537}" type="datetimeFigureOut">
              <a:rPr lang="ru-RU" smtClean="0"/>
              <a:t>16.02.2017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FFF07-6CD2-4E21-B9E3-9E8C8F8239B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63F5E-ED46-4B86-9CC4-9E98E77D4537}" type="datetimeFigureOut">
              <a:rPr lang="ru-RU" smtClean="0"/>
              <a:t>16.02.2017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FFF07-6CD2-4E21-B9E3-9E8C8F8239B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63F5E-ED46-4B86-9CC4-9E98E77D4537}" type="datetimeFigureOut">
              <a:rPr lang="ru-RU" smtClean="0"/>
              <a:t>16.02.2017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FFF07-6CD2-4E21-B9E3-9E8C8F8239B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63F5E-ED46-4B86-9CC4-9E98E77D4537}" type="datetimeFigureOut">
              <a:rPr lang="ru-RU" smtClean="0"/>
              <a:t>16.02.2017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FFF07-6CD2-4E21-B9E3-9E8C8F8239B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63F5E-ED46-4B86-9CC4-9E98E77D4537}" type="datetimeFigureOut">
              <a:rPr lang="ru-RU" smtClean="0"/>
              <a:t>16.02.2017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FFF07-6CD2-4E21-B9E3-9E8C8F8239B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63F5E-ED46-4B86-9CC4-9E98E77D4537}" type="datetimeFigureOut">
              <a:rPr lang="ru-RU" smtClean="0"/>
              <a:t>16.02.2017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FFF07-6CD2-4E21-B9E3-9E8C8F8239B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63F5E-ED46-4B86-9CC4-9E98E77D4537}" type="datetimeFigureOut">
              <a:rPr lang="ru-RU" smtClean="0"/>
              <a:t>16.02.2017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FFF07-6CD2-4E21-B9E3-9E8C8F8239B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63F5E-ED46-4B86-9CC4-9E98E77D4537}" type="datetimeFigureOut">
              <a:rPr lang="ru-RU" smtClean="0"/>
              <a:t>16.02.2017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FFF07-6CD2-4E21-B9E3-9E8C8F8239B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F63F5E-ED46-4B86-9CC4-9E98E77D4537}" type="datetimeFigureOut">
              <a:rPr lang="ru-RU" smtClean="0"/>
              <a:t>16.02.2017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9FFF07-6CD2-4E21-B9E3-9E8C8F8239B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Wien,</a:t>
            </a:r>
            <a:r>
              <a:rPr lang="uk-UA" dirty="0" smtClean="0"/>
              <a:t> </a:t>
            </a:r>
            <a:r>
              <a:rPr lang="de-DE" dirty="0" smtClean="0"/>
              <a:t>Wien, nur du allein...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Віденський бал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…</a:t>
            </a:r>
            <a:endParaRPr lang="ru-RU" dirty="0"/>
          </a:p>
        </p:txBody>
      </p:sp>
      <p:pic>
        <p:nvPicPr>
          <p:cNvPr id="18434" name="Picture 2" descr="F:\Захід 2017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41383">
            <a:off x="656507" y="1731744"/>
            <a:ext cx="4201768" cy="2797578"/>
          </a:xfrm>
          <a:prstGeom prst="rect">
            <a:avLst/>
          </a:prstGeom>
          <a:noFill/>
        </p:spPr>
      </p:pic>
      <p:pic>
        <p:nvPicPr>
          <p:cNvPr id="18435" name="Picture 3" descr="F:\Захід 2017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7340">
            <a:off x="4713022" y="3164462"/>
            <a:ext cx="3857652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Іван Франко у </a:t>
            </a:r>
            <a:r>
              <a:rPr lang="uk-UA" dirty="0"/>
              <a:t>В</a:t>
            </a:r>
            <a:r>
              <a:rPr lang="uk-UA" dirty="0" smtClean="0"/>
              <a:t>ідні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6146" name="Picture 2" descr="F:\Захід 2017\yf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714777" cy="3643338"/>
          </a:xfrm>
          <a:prstGeom prst="rect">
            <a:avLst/>
          </a:prstGeom>
          <a:noFill/>
        </p:spPr>
      </p:pic>
      <p:pic>
        <p:nvPicPr>
          <p:cNvPr id="6147" name="Picture 3" descr="F:\Захід 2017\yfv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000396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Переклади І. Франка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7170" name="Picture 2" descr="F:\Захід 2017\yf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071834" cy="4429156"/>
          </a:xfrm>
          <a:prstGeom prst="rect">
            <a:avLst/>
          </a:prstGeom>
          <a:noFill/>
        </p:spPr>
      </p:pic>
      <p:pic>
        <p:nvPicPr>
          <p:cNvPr id="7171" name="Picture 3" descr="F:\Захід 2017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3727">
            <a:off x="3857620" y="1571612"/>
            <a:ext cx="2000944" cy="2428892"/>
          </a:xfrm>
          <a:prstGeom prst="rect">
            <a:avLst/>
          </a:prstGeom>
          <a:noFill/>
        </p:spPr>
      </p:pic>
      <p:pic>
        <p:nvPicPr>
          <p:cNvPr id="7172" name="Picture 4" descr="F:\Захід 2017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4727">
            <a:off x="6524102" y="1413616"/>
            <a:ext cx="1924050" cy="2413011"/>
          </a:xfrm>
          <a:prstGeom prst="rect">
            <a:avLst/>
          </a:prstGeom>
          <a:noFill/>
        </p:spPr>
      </p:pic>
      <p:pic>
        <p:nvPicPr>
          <p:cNvPr id="7173" name="Picture 5" descr="F:\Захід 2017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3394">
            <a:off x="4100683" y="4153882"/>
            <a:ext cx="1862717" cy="2507443"/>
          </a:xfrm>
          <a:prstGeom prst="rect">
            <a:avLst/>
          </a:prstGeom>
          <a:noFill/>
        </p:spPr>
      </p:pic>
      <p:pic>
        <p:nvPicPr>
          <p:cNvPr id="7174" name="Picture 6" descr="F:\Захід 2017\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86912">
            <a:off x="6638352" y="4156075"/>
            <a:ext cx="1727839" cy="221094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Автографи І. Франка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8194" name="Picture 2" descr="F:\Захід 2017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2093">
            <a:off x="357158" y="2071678"/>
            <a:ext cx="4500594" cy="2860686"/>
          </a:xfrm>
          <a:prstGeom prst="rect">
            <a:avLst/>
          </a:prstGeom>
          <a:noFill/>
        </p:spPr>
      </p:pic>
      <p:pic>
        <p:nvPicPr>
          <p:cNvPr id="8195" name="Picture 3" descr="F:\Захід 2017\yfv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5984">
            <a:off x="5500694" y="1500174"/>
            <a:ext cx="2743200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Шедеври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10242" name="Picture 2" descr="F:\Захід 2017\yfv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00174"/>
            <a:ext cx="3429024" cy="5000660"/>
          </a:xfrm>
          <a:prstGeom prst="rect">
            <a:avLst/>
          </a:prstGeom>
          <a:noFill/>
        </p:spPr>
      </p:pic>
      <p:pic>
        <p:nvPicPr>
          <p:cNvPr id="10243" name="Picture 3" descr="F:\Захід 2017\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452841" cy="465255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4" y="2143116"/>
            <a:ext cx="4041775" cy="3951288"/>
          </a:xfrm>
        </p:spPr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9218" name="Picture 2" descr="F:\Захід 2017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0041">
            <a:off x="357158" y="1785926"/>
            <a:ext cx="3500462" cy="3214710"/>
          </a:xfrm>
          <a:prstGeom prst="rect">
            <a:avLst/>
          </a:prstGeom>
          <a:noFill/>
        </p:spPr>
      </p:pic>
      <p:pic>
        <p:nvPicPr>
          <p:cNvPr id="9219" name="Picture 3" descr="F:\Захід 2017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1538">
            <a:off x="3113120" y="2126358"/>
            <a:ext cx="5572164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Похорон І.Франка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1266" name="Picture 2" descr="F:\Захід 2017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2914641" cy="4357719"/>
          </a:xfrm>
          <a:prstGeom prst="rect">
            <a:avLst/>
          </a:prstGeom>
          <a:noFill/>
        </p:spPr>
      </p:pic>
      <p:pic>
        <p:nvPicPr>
          <p:cNvPr id="11267" name="Picture 3" descr="F:\Захід 2017\rt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14488"/>
            <a:ext cx="4857784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Українська церква святої Варвари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2290" name="Picture 2" descr="F:\Захід 2017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2233">
            <a:off x="424161" y="1836598"/>
            <a:ext cx="4000528" cy="4500594"/>
          </a:xfrm>
          <a:prstGeom prst="rect">
            <a:avLst/>
          </a:prstGeom>
          <a:noFill/>
        </p:spPr>
      </p:pic>
      <p:pic>
        <p:nvPicPr>
          <p:cNvPr id="12291" name="Picture 3" descr="F:\Захід 2017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5284">
            <a:off x="4646310" y="1988626"/>
            <a:ext cx="4140913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Пам'ятник поетові у Відні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3314" name="Picture 2" descr="F:\Захід 2017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8645">
            <a:off x="254614" y="1959662"/>
            <a:ext cx="4214841" cy="4357718"/>
          </a:xfrm>
          <a:prstGeom prst="rect">
            <a:avLst/>
          </a:prstGeom>
          <a:noFill/>
        </p:spPr>
      </p:pic>
      <p:pic>
        <p:nvPicPr>
          <p:cNvPr id="13315" name="Picture 3" descr="F:\Захід 2017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8070">
            <a:off x="4955305" y="1637640"/>
            <a:ext cx="3857652" cy="47866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4338" name="Picture 2" descr="F:\Захід 2017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71480"/>
            <a:ext cx="4572032" cy="61436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.</a:t>
            </a:r>
            <a:endParaRPr lang="ru-RU" dirty="0"/>
          </a:p>
        </p:txBody>
      </p:sp>
      <p:pic>
        <p:nvPicPr>
          <p:cNvPr id="1026" name="Picture 2" descr="F:\Захід 2017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9893">
            <a:off x="4563916" y="1025566"/>
            <a:ext cx="4249236" cy="4332792"/>
          </a:xfrm>
          <a:prstGeom prst="rect">
            <a:avLst/>
          </a:prstGeom>
          <a:noFill/>
        </p:spPr>
      </p:pic>
      <p:pic>
        <p:nvPicPr>
          <p:cNvPr id="1027" name="Picture 3" descr="F:\Захід 2017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8954">
            <a:off x="447049" y="1276502"/>
            <a:ext cx="4289213" cy="491006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Дякуємо за увагу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Пам'ятники українським козакам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050" name="Picture 2" descr="F:\Захід 2017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92">
            <a:off x="785786" y="1511045"/>
            <a:ext cx="3500462" cy="4489723"/>
          </a:xfrm>
          <a:prstGeom prst="rect">
            <a:avLst/>
          </a:prstGeom>
          <a:noFill/>
        </p:spPr>
      </p:pic>
      <p:pic>
        <p:nvPicPr>
          <p:cNvPr id="2051" name="Picture 3" descr="F:\Захід 2017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5800">
            <a:off x="5000628" y="1357298"/>
            <a:ext cx="3681410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Українські поети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ю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4340237"/>
          </a:xfrm>
        </p:spPr>
        <p:txBody>
          <a:bodyPr/>
          <a:lstStyle/>
          <a:p>
            <a:r>
              <a:rPr lang="uk-UA" dirty="0"/>
              <a:t>.</a:t>
            </a:r>
            <a:endParaRPr lang="ru-RU" dirty="0"/>
          </a:p>
        </p:txBody>
      </p:sp>
      <p:pic>
        <p:nvPicPr>
          <p:cNvPr id="3074" name="Picture 2" descr="F:\Захід 2017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2928958" cy="3929090"/>
          </a:xfrm>
          <a:prstGeom prst="rect">
            <a:avLst/>
          </a:prstGeom>
          <a:noFill/>
        </p:spPr>
      </p:pic>
      <p:pic>
        <p:nvPicPr>
          <p:cNvPr id="3075" name="Picture 3" descr="F:\Захід 2017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357298"/>
            <a:ext cx="2857520" cy="3981460"/>
          </a:xfrm>
          <a:prstGeom prst="rect">
            <a:avLst/>
          </a:prstGeom>
          <a:noFill/>
        </p:spPr>
      </p:pic>
      <p:pic>
        <p:nvPicPr>
          <p:cNvPr id="3076" name="Picture 4" descr="F:\Захід 2017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571744"/>
            <a:ext cx="3214710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В.А. Моцарт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098" name="Picture 2" descr="F:\Захід 2017\yf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3571875" cy="4762500"/>
          </a:xfrm>
          <a:prstGeom prst="rect">
            <a:avLst/>
          </a:prstGeom>
          <a:noFill/>
        </p:spPr>
      </p:pic>
      <p:pic>
        <p:nvPicPr>
          <p:cNvPr id="4099" name="Picture 3" descr="F:\Захід 2017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71477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498080" cy="2143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5362" name="Picture 2" descr="F:\Захід 2017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283" y="660766"/>
            <a:ext cx="7024751" cy="52685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968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6386" name="Picture 2" descr="F:\Захід 2017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7429552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39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7410" name="Picture 2" descr="F:\Захід 2017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3" y="445146"/>
            <a:ext cx="5251331" cy="54127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Й. Штраус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122" name="Picture 2" descr="F:\Захід 2017\yf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3857652" cy="4653684"/>
          </a:xfrm>
          <a:prstGeom prst="rect">
            <a:avLst/>
          </a:prstGeom>
          <a:noFill/>
        </p:spPr>
      </p:pic>
      <p:pic>
        <p:nvPicPr>
          <p:cNvPr id="5123" name="Picture 3" descr="F:\Захід 2017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14554"/>
            <a:ext cx="3857652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214</TotalTime>
  <Words>88</Words>
  <Application>Microsoft Office PowerPoint</Application>
  <PresentationFormat>Экран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Wien, Wien, nur du allein...</vt:lpstr>
      <vt:lpstr>.</vt:lpstr>
      <vt:lpstr>Пам'ятники українським козакам</vt:lpstr>
      <vt:lpstr>Українські поети </vt:lpstr>
      <vt:lpstr>В.А. Моцарт </vt:lpstr>
      <vt:lpstr>.</vt:lpstr>
      <vt:lpstr>.</vt:lpstr>
      <vt:lpstr>.</vt:lpstr>
      <vt:lpstr>Й. Штраус </vt:lpstr>
      <vt:lpstr>Віденський бал</vt:lpstr>
      <vt:lpstr>Іван Франко у Відні </vt:lpstr>
      <vt:lpstr>Переклади І. Франка</vt:lpstr>
      <vt:lpstr>Автографи І. Франка </vt:lpstr>
      <vt:lpstr>Шедеври </vt:lpstr>
      <vt:lpstr>.</vt:lpstr>
      <vt:lpstr>Похорон І.Франка</vt:lpstr>
      <vt:lpstr>Українська церква святої Варвари</vt:lpstr>
      <vt:lpstr>Пам'ятник поетові у Відні </vt:lpstr>
      <vt:lpstr>.</vt:lpstr>
      <vt:lpstr>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Wien,Wien, nur du allein...</dc:title>
  <dc:creator>Admin</dc:creator>
  <cp:lastModifiedBy>Admin</cp:lastModifiedBy>
  <cp:revision>22</cp:revision>
  <dcterms:created xsi:type="dcterms:W3CDTF">2017-02-16T21:34:44Z</dcterms:created>
  <dcterms:modified xsi:type="dcterms:W3CDTF">2017-02-17T01:08:47Z</dcterms:modified>
</cp:coreProperties>
</file>