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6" r:id="rId3"/>
    <p:sldId id="259" r:id="rId4"/>
    <p:sldId id="271" r:id="rId5"/>
    <p:sldId id="262" r:id="rId6"/>
    <p:sldId id="268" r:id="rId7"/>
    <p:sldId id="263" r:id="rId8"/>
    <p:sldId id="267" r:id="rId9"/>
    <p:sldId id="270" r:id="rId10"/>
    <p:sldId id="269" r:id="rId11"/>
    <p:sldId id="261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D676A-5824-42B6-A4FD-203AFAF478FD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AF35E-C5CA-4FD8-BD5F-A7BD3B68A77D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399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AF35E-C5CA-4FD8-BD5F-A7BD3B68A77D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0426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D887C0A-E888-42B5-8F0C-10A2D31AB128}" type="datetimeFigureOut">
              <a:rPr lang="uk-UA" smtClean="0"/>
              <a:t>12.12.2012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3B7DADD-B73E-4948-9B3E-D0E118002D3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 </a:t>
            </a:r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 </a:t>
            </a:r>
            <a:r>
              <a:rPr lang="uk-UA" dirty="0" smtClean="0"/>
              <a:t>                                                          </a:t>
            </a:r>
            <a:r>
              <a:rPr lang="de-DE" sz="2800" dirty="0" smtClean="0"/>
              <a:t>Kleider machen Leute 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Mode und </a:t>
            </a:r>
            <a:r>
              <a:rPr lang="de-DE" b="1" dirty="0"/>
              <a:t>K</a:t>
            </a:r>
            <a:r>
              <a:rPr lang="de-DE" b="1" dirty="0" smtClean="0"/>
              <a:t>leidung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1294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Traditioneltracht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6963">
            <a:off x="642925" y="2289020"/>
            <a:ext cx="4687681" cy="35899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492896"/>
            <a:ext cx="2232248" cy="374441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1818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</a:t>
            </a:r>
            <a:r>
              <a:rPr lang="de-DE" b="1" dirty="0" smtClean="0"/>
              <a:t>Übung 6, S 59; Erzählung über die Mode 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    in </a:t>
            </a:r>
            <a:r>
              <a:rPr lang="de-DE" b="1" dirty="0" smtClean="0"/>
              <a:t>der Ukraine 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    </a:t>
            </a:r>
            <a:r>
              <a:rPr lang="uk-UA" b="1" dirty="0" smtClean="0"/>
              <a:t>(впр.6, с. 59 (написати); розповідь про </a:t>
            </a:r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      моду в </a:t>
            </a:r>
            <a:r>
              <a:rPr lang="uk-UA" b="1" dirty="0"/>
              <a:t>У</a:t>
            </a:r>
            <a:r>
              <a:rPr lang="uk-UA" b="1" dirty="0" smtClean="0"/>
              <a:t>країні</a:t>
            </a:r>
            <a:r>
              <a:rPr lang="uk-UA" b="1" dirty="0" smtClean="0"/>
              <a:t>) </a:t>
            </a:r>
            <a:endParaRPr lang="de-DE" b="1" dirty="0" smtClean="0"/>
          </a:p>
          <a:p>
            <a:r>
              <a:rPr lang="de-DE" dirty="0" smtClean="0"/>
              <a:t>Zusammenfassung 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39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4632" cy="1584175"/>
          </a:xfrm>
        </p:spPr>
        <p:txBody>
          <a:bodyPr/>
          <a:lstStyle/>
          <a:p>
            <a:pPr algn="l"/>
            <a:r>
              <a:rPr lang="uk-UA" dirty="0" smtClean="0"/>
              <a:t>мета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6944816" cy="415401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uk-UA" dirty="0" smtClean="0"/>
              <a:t>Закріпити граматичні навички відмінювання  прикметників;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uk-UA" dirty="0" smtClean="0"/>
              <a:t>Навчати висловлювати свої уподобання в одязі та аргументувати свою думку щодо ролі моди в житті людей;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uk-UA" dirty="0" smtClean="0"/>
              <a:t>Розвивати навички читання та монологічного мовлення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uk-UA" dirty="0" smtClean="0"/>
              <a:t>Сприяти </a:t>
            </a:r>
            <a:r>
              <a:rPr lang="uk-UA" dirty="0"/>
              <a:t>розвиткові пізнавальних інтересів </a:t>
            </a:r>
            <a:r>
              <a:rPr lang="uk-UA" dirty="0" smtClean="0"/>
              <a:t>учнів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uk-UA" dirty="0" smtClean="0"/>
              <a:t>Поглиблювати </a:t>
            </a:r>
            <a:r>
              <a:rPr lang="uk-UA" dirty="0"/>
              <a:t>знання учнів про </a:t>
            </a:r>
            <a:r>
              <a:rPr lang="uk-UA" dirty="0" smtClean="0"/>
              <a:t>життя молоді в</a:t>
            </a:r>
          </a:p>
          <a:p>
            <a:pPr algn="l"/>
            <a:r>
              <a:rPr lang="uk-UA" dirty="0" smtClean="0"/>
              <a:t>         Німеччині;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uk-UA" dirty="0" smtClean="0"/>
              <a:t>  Виховувати </a:t>
            </a:r>
            <a:r>
              <a:rPr lang="uk-UA" dirty="0"/>
              <a:t>терпиме ставлення до уподобань в моді </a:t>
            </a:r>
            <a:r>
              <a:rPr lang="uk-UA" dirty="0" smtClean="0"/>
              <a:t> </a:t>
            </a:r>
          </a:p>
          <a:p>
            <a:pPr algn="l"/>
            <a:r>
              <a:rPr lang="uk-UA" dirty="0"/>
              <a:t> </a:t>
            </a:r>
            <a:r>
              <a:rPr lang="uk-UA" dirty="0" smtClean="0"/>
              <a:t>       різних груп населення           </a:t>
            </a:r>
            <a:endParaRPr lang="uk-UA" dirty="0"/>
          </a:p>
          <a:p>
            <a:pPr marL="457200" indent="-457200" algn="l">
              <a:buFont typeface="Arial" pitchFamily="34" charset="0"/>
              <a:buChar char="•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44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r>
              <a:rPr lang="de-DE" dirty="0" smtClean="0"/>
              <a:t>Einstiegsphase</a:t>
            </a:r>
          </a:p>
          <a:p>
            <a:r>
              <a:rPr lang="de-DE" dirty="0" smtClean="0"/>
              <a:t>Phonetik</a:t>
            </a:r>
          </a:p>
          <a:p>
            <a:r>
              <a:rPr lang="de-DE" dirty="0" smtClean="0"/>
              <a:t>Kontrolle der Hausaufgabe</a:t>
            </a:r>
          </a:p>
          <a:p>
            <a:r>
              <a:rPr lang="de-DE" dirty="0" smtClean="0"/>
              <a:t>Wortschatzarbeit </a:t>
            </a:r>
            <a:endParaRPr lang="de-DE" dirty="0" smtClean="0"/>
          </a:p>
          <a:p>
            <a:r>
              <a:rPr lang="de-DE" dirty="0" smtClean="0"/>
              <a:t>Grammatik </a:t>
            </a:r>
          </a:p>
          <a:p>
            <a:r>
              <a:rPr lang="de-DE" dirty="0" smtClean="0"/>
              <a:t>Schreiben </a:t>
            </a:r>
          </a:p>
          <a:p>
            <a:r>
              <a:rPr lang="de-DE" dirty="0" smtClean="0"/>
              <a:t>Lesen </a:t>
            </a:r>
          </a:p>
          <a:p>
            <a:r>
              <a:rPr lang="de-DE" dirty="0" smtClean="0"/>
              <a:t>Sprechen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90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Natürlich.   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Звичайно.</a:t>
            </a:r>
            <a:endParaRPr lang="de-D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Richtig.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Правильно.</a:t>
            </a:r>
            <a:endParaRPr lang="de-D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Du hast recht.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Ти цілком правий.</a:t>
            </a:r>
            <a:endParaRPr lang="de-D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Ganz meine Meinung.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                    Я також так вважаю.</a:t>
            </a:r>
            <a:endParaRPr lang="de-D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/>
              <a:t>Es ist nicht der fall.</a:t>
            </a:r>
            <a:r>
              <a:rPr lang="uk-UA" dirty="0" smtClean="0"/>
              <a:t>                            Це не так.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Unrichtig. / Falsch.</a:t>
            </a:r>
            <a:r>
              <a:rPr lang="uk-UA" dirty="0" smtClean="0"/>
              <a:t>                             Неправильно.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Ich bin anderer Meinung. </a:t>
            </a:r>
            <a:r>
              <a:rPr lang="uk-UA" dirty="0" smtClean="0"/>
              <a:t>               Я іншої думки.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Einverständnis / Verneinung</a:t>
            </a:r>
            <a:br>
              <a:rPr lang="de-DE" dirty="0" smtClean="0"/>
            </a:br>
            <a:r>
              <a:rPr lang="uk-UA" sz="3100" dirty="0" smtClean="0"/>
              <a:t>(згода / заперечення) </a:t>
            </a:r>
            <a:r>
              <a:rPr lang="de-DE" sz="3100" dirty="0" smtClean="0"/>
              <a:t> </a:t>
            </a:r>
            <a:endParaRPr lang="uk-UA" sz="3100" dirty="0"/>
          </a:p>
        </p:txBody>
      </p:sp>
    </p:spTree>
    <p:extLst>
      <p:ext uri="{BB962C8B-B14F-4D97-AF65-F5344CB8AC3E}">
        <p14:creationId xmlns:p14="http://schemas.microsoft.com/office/powerpoint/2010/main" val="2172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Punks 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32856"/>
            <a:ext cx="4182740" cy="360979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55124"/>
            <a:ext cx="3027816" cy="42562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584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Hippies </a:t>
            </a:r>
            <a:endParaRPr lang="uk-UA" dirty="0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8567">
            <a:off x="1028110" y="2050542"/>
            <a:ext cx="2376264" cy="36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Объект 1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9567">
            <a:off x="4576608" y="2797362"/>
            <a:ext cx="3822700" cy="31240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756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Hippies </a:t>
            </a:r>
            <a:endParaRPr lang="uk-UA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59668">
            <a:off x="5029661" y="2872241"/>
            <a:ext cx="3822700" cy="27423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Объект 8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44">
            <a:off x="355508" y="2355182"/>
            <a:ext cx="4392488" cy="352709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3857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916832"/>
            <a:ext cx="4680519" cy="420933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Hip – Hopp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818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Gothes </a:t>
            </a:r>
            <a:endParaRPr lang="uk-UA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70016">
            <a:off x="709981" y="2381669"/>
            <a:ext cx="3810000" cy="331699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2128">
            <a:off x="5940152" y="2060848"/>
            <a:ext cx="2376264" cy="35354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492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784</TotalTime>
  <Words>172</Words>
  <Application>Microsoft Office PowerPoint</Application>
  <PresentationFormat>Экран (4:3)</PresentationFormat>
  <Paragraphs>42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Mode und Kleidung</vt:lpstr>
      <vt:lpstr>мета</vt:lpstr>
      <vt:lpstr>Презентация PowerPoint</vt:lpstr>
      <vt:lpstr>Einverständnis / Verneinung (згода / заперечення)  </vt:lpstr>
      <vt:lpstr>Punks </vt:lpstr>
      <vt:lpstr>Hippies </vt:lpstr>
      <vt:lpstr>Hippies </vt:lpstr>
      <vt:lpstr>Hip – Hopp </vt:lpstr>
      <vt:lpstr>Gothes </vt:lpstr>
      <vt:lpstr>Traditioneltracht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Peter</dc:creator>
  <cp:lastModifiedBy>Peter</cp:lastModifiedBy>
  <cp:revision>33</cp:revision>
  <dcterms:created xsi:type="dcterms:W3CDTF">2012-12-11T01:58:51Z</dcterms:created>
  <dcterms:modified xsi:type="dcterms:W3CDTF">2012-12-13T02:34:41Z</dcterms:modified>
</cp:coreProperties>
</file>