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6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CC0000"/>
    <a:srgbClr val="800080"/>
    <a:srgbClr val="9900CC"/>
    <a:srgbClr val="CC0066"/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F61B40A-318C-4167-B974-4B2D41B0F303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07B7AEA-9706-4959-BCF1-C53483C1A2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1B40A-318C-4167-B974-4B2D41B0F303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B7AEA-9706-4959-BCF1-C53483C1A2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1B40A-318C-4167-B974-4B2D41B0F303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B7AEA-9706-4959-BCF1-C53483C1A2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1B40A-318C-4167-B974-4B2D41B0F303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B7AEA-9706-4959-BCF1-C53483C1A2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1B40A-318C-4167-B974-4B2D41B0F303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B7AEA-9706-4959-BCF1-C53483C1A2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1B40A-318C-4167-B974-4B2D41B0F303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B7AEA-9706-4959-BCF1-C53483C1A2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1B40A-318C-4167-B974-4B2D41B0F303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B7AEA-9706-4959-BCF1-C53483C1A2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1B40A-318C-4167-B974-4B2D41B0F303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B7AEA-9706-4959-BCF1-C53483C1A2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1B40A-318C-4167-B974-4B2D41B0F303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B7AEA-9706-4959-BCF1-C53483C1A2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1B40A-318C-4167-B974-4B2D41B0F303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B7AEA-9706-4959-BCF1-C53483C1A2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1B40A-318C-4167-B974-4B2D41B0F303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B7AEA-9706-4959-BCF1-C53483C1A2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F61B40A-318C-4167-B974-4B2D41B0F303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07B7AEA-9706-4959-BCF1-C53483C1A2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1B40A-318C-4167-B974-4B2D41B0F303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B7AEA-9706-4959-BCF1-C53483C1A2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1B40A-318C-4167-B974-4B2D41B0F303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B7AEA-9706-4959-BCF1-C53483C1A2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1B40A-318C-4167-B974-4B2D41B0F303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B7AEA-9706-4959-BCF1-C53483C1A2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F61B40A-318C-4167-B974-4B2D41B0F303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07B7AEA-9706-4959-BCF1-C53483C1A2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1B40A-318C-4167-B974-4B2D41B0F303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B7AEA-9706-4959-BCF1-C53483C1A2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1B40A-318C-4167-B974-4B2D41B0F303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B7AEA-9706-4959-BCF1-C53483C1A2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F61B40A-318C-4167-B974-4B2D41B0F303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07B7AEA-9706-4959-BCF1-C53483C1A2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1B40A-318C-4167-B974-4B2D41B0F303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B7AEA-9706-4959-BCF1-C53483C1A2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F61B40A-318C-4167-B974-4B2D41B0F303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07B7AEA-9706-4959-BCF1-C53483C1A2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F61B40A-318C-4167-B974-4B2D41B0F303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07B7AEA-9706-4959-BCF1-C53483C1A2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F61B40A-318C-4167-B974-4B2D41B0F303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07B7AEA-9706-4959-BCF1-C53483C1A2C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61B40A-318C-4167-B974-4B2D41B0F303}" type="datetimeFigureOut">
              <a:rPr lang="ru-RU" smtClean="0"/>
              <a:pPr/>
              <a:t>09.02.2016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7B7AEA-9706-4959-BCF1-C53483C1A2C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oksana\Desktop\презентація\fon_s_perom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000100" y="285728"/>
            <a:ext cx="7795211" cy="2308324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7200" b="1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Unsere </a:t>
            </a:r>
          </a:p>
          <a:p>
            <a:pPr algn="ctr"/>
            <a:r>
              <a:rPr lang="de-DE" sz="7200" b="1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Schulbibliothek</a:t>
            </a:r>
            <a:endParaRPr lang="ru-RU" sz="7200" b="1" dirty="0">
              <a:ln w="1905"/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61493" y="5244275"/>
            <a:ext cx="470994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6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oper Black" pitchFamily="18" charset="0"/>
              </a:rPr>
              <a:t>Klasse 10-A</a:t>
            </a:r>
            <a:endParaRPr lang="ru-RU" sz="60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7224" y="3500438"/>
            <a:ext cx="46434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Ort des Entdeckens, Untersuchens, </a:t>
            </a:r>
          </a:p>
          <a:p>
            <a:r>
              <a:rPr lang="de-DE" sz="28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des Nachdenkens und der Kreativität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oksana\Desktop\презентація\10-А бібліотека\XNR_aJONuy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1000108"/>
            <a:ext cx="4500562" cy="5857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0" name="Picture 4" descr="C:\Users\oksana\Desktop\презентація\logo-022011-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488796"/>
            <a:ext cx="1643042" cy="136920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13868" y="214290"/>
            <a:ext cx="49301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de-DE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Wir lesen gern</a:t>
            </a:r>
            <a:r>
              <a:rPr lang="de-DE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Wingdings" pitchFamily="2" charset="2"/>
              </a:rPr>
              <a:t>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2" descr="C:\Users\oksana\Desktop\презентація\10-А бібліотека\sEbv5XZpWQ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4357685" cy="56197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1" name="Picture 5" descr="C:\Users\oksana\Desktop\презентація\7e5966384ecb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14612" y="5543541"/>
            <a:ext cx="1571636" cy="13144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oksana\Desktop\презентація\734013.jpg"/>
          <p:cNvPicPr>
            <a:picLocks noChangeAspect="1" noChangeArrowheads="1"/>
          </p:cNvPicPr>
          <p:nvPr/>
        </p:nvPicPr>
        <p:blipFill>
          <a:blip r:embed="rId2"/>
          <a:srcRect r="9722"/>
          <a:stretch>
            <a:fillRect/>
          </a:stretch>
        </p:blipFill>
        <p:spPr bwMode="auto">
          <a:xfrm>
            <a:off x="0" y="0"/>
            <a:ext cx="4401427" cy="685291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071902" y="571480"/>
            <a:ext cx="5072098" cy="60016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Überall, nicht nur in unserem eigenen Leben,  ist das Buch Alpha und Omega alles Wissens und jeder Wissenschaft Anfang.</a:t>
            </a:r>
          </a:p>
          <a:p>
            <a:pPr algn="r"/>
            <a:r>
              <a:rPr lang="de-DE" sz="4800" b="1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Stefan Zweig</a:t>
            </a:r>
            <a:endParaRPr lang="ru-RU" sz="4800" b="1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oksana\Desktop\презентація\7869066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71472" y="285728"/>
            <a:ext cx="807249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In unserer Schule gibt es eine große Bibliothek. </a:t>
            </a:r>
            <a:endParaRPr lang="ru-RU" sz="44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pic>
        <p:nvPicPr>
          <p:cNvPr id="2052" name="Picture 4" descr="C:\Users\oksana\Desktop\презентація\10-А бібліотека\IMG_21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740995">
            <a:off x="1553770" y="1975473"/>
            <a:ext cx="3229379" cy="43058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0" name="Picture 2" descr="C:\Users\oksana\Desktop\презентація\10-А бібліотека\RO9l8D79_S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486854">
            <a:off x="5150293" y="1694764"/>
            <a:ext cx="3657280" cy="47756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oksana\Desktop\презентація\knigi-chtenie-shablon-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71936" y="3000372"/>
            <a:ext cx="45720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dirty="0" smtClean="0">
                <a:solidFill>
                  <a:schemeClr val="accent3">
                    <a:lumMod val="50000"/>
                  </a:schemeClr>
                </a:solidFill>
                <a:latin typeface="Cooper Black" pitchFamily="18" charset="0"/>
              </a:rPr>
              <a:t>Sie ist von 8 bis 15 geöffnet.</a:t>
            </a:r>
            <a:endParaRPr lang="ru-RU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oksana\Desktop\презентація\10-А бібліотека\IMG_21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4500576" cy="60007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4857752" y="2500306"/>
            <a:ext cx="428624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Dort gibt es etwa 4100 Bücher.</a:t>
            </a:r>
            <a:endParaRPr lang="ru-RU" sz="6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4099" name="Picture 3" descr="C:\Users\oksana\Desktop\презентація\309251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0"/>
            <a:ext cx="3286116" cy="247280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oksana\Desktop\презентація\0564016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2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42910" y="1285860"/>
            <a:ext cx="35719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Die Bücher kann man für 15 Tage </a:t>
            </a:r>
            <a:r>
              <a:rPr lang="de-DE" sz="5400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ausleihen</a:t>
            </a:r>
            <a:r>
              <a:rPr lang="de-DE" sz="5400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.</a:t>
            </a:r>
            <a:endParaRPr lang="ru-RU" sz="5400" dirty="0">
              <a:solidFill>
                <a:srgbClr val="800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5122" name="Picture 2" descr="C:\Users\oksana\Desktop\презентація\10-А бібліотека\dsp8rXb_GM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500042"/>
            <a:ext cx="4446997" cy="5929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C:\Users\oksana\Desktop\презентація\KnigiMin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1026" name="Picture 2" descr="C:\Users\oksana\Desktop\презентація\10-А бібліотека\bejWUfpXdo0.jpg"/>
          <p:cNvPicPr>
            <a:picLocks noChangeAspect="1" noChangeArrowheads="1"/>
          </p:cNvPicPr>
          <p:nvPr/>
        </p:nvPicPr>
        <p:blipFill>
          <a:blip r:embed="rId3">
            <a:lum bright="-10000"/>
          </a:blip>
          <a:srcRect/>
          <a:stretch>
            <a:fillRect/>
          </a:stretch>
        </p:blipFill>
        <p:spPr bwMode="auto">
          <a:xfrm>
            <a:off x="642910" y="0"/>
            <a:ext cx="4572032" cy="59293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5286380" y="4143380"/>
            <a:ext cx="38576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dirty="0" smtClean="0">
                <a:latin typeface="Comic Sans MS" pitchFamily="66" charset="0"/>
              </a:rPr>
              <a:t>Unsere Bibliothekarin heißt </a:t>
            </a:r>
            <a:endParaRPr lang="ru-RU" sz="4000" dirty="0"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28728" y="6215082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0" y="5929330"/>
            <a:ext cx="66437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Oksana </a:t>
            </a:r>
            <a:r>
              <a:rPr lang="de-DE" sz="4000" b="1" dirty="0" err="1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Wolodymyriwna</a:t>
            </a:r>
            <a:endParaRPr lang="ru-RU" sz="4000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oksana\Desktop\презентація\4247742-511b9dca956ff2f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159"/>
            <a:ext cx="9144000" cy="6872317"/>
          </a:xfrm>
          <a:prstGeom prst="rect">
            <a:avLst/>
          </a:prstGeom>
          <a:noFill/>
        </p:spPr>
      </p:pic>
      <p:pic>
        <p:nvPicPr>
          <p:cNvPr id="7170" name="Picture 2" descr="C:\Users\oksana\Desktop\презентація\10-А бібліотека\PGv4iIubie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214290"/>
            <a:ext cx="4714908" cy="64294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14282" y="714356"/>
            <a:ext cx="407196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Sie ist sehr freundlich und hilft uns, wenn wir ein Buch brauchen. Sie gibt uns gute Tipps und empfiehlt immer etwas Interessantes.</a:t>
            </a:r>
            <a:endParaRPr lang="ru-RU" sz="4000" b="1" i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oksana\Desktop\презентація\543080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-142908" y="714356"/>
            <a:ext cx="4500594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40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Wir besuchen unsere Schulbibliothek oft. </a:t>
            </a:r>
            <a:endParaRPr lang="ru-RU" sz="40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Picture 2" descr="C:\Users\oksana\Desktop\презентація\10-А бібліотека\rdyUeaEL7W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74885">
            <a:off x="4171962" y="342266"/>
            <a:ext cx="4674549" cy="62327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3158</TotalTime>
  <Words>112</Words>
  <Application>Microsoft Office PowerPoint</Application>
  <PresentationFormat>Экран (4:3)</PresentationFormat>
  <Paragraphs>16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Эркер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oksana</dc:creator>
  <cp:lastModifiedBy>oksana</cp:lastModifiedBy>
  <cp:revision>104</cp:revision>
  <dcterms:created xsi:type="dcterms:W3CDTF">2016-01-18T15:58:41Z</dcterms:created>
  <dcterms:modified xsi:type="dcterms:W3CDTF">2016-02-09T17:44:17Z</dcterms:modified>
</cp:coreProperties>
</file>