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sldIdLst>
    <p:sldId id="256" r:id="rId2"/>
    <p:sldId id="257" r:id="rId3"/>
    <p:sldId id="258" r:id="rId4"/>
    <p:sldId id="273" r:id="rId5"/>
    <p:sldId id="274" r:id="rId6"/>
    <p:sldId id="259" r:id="rId7"/>
    <p:sldId id="260" r:id="rId8"/>
    <p:sldId id="275" r:id="rId9"/>
    <p:sldId id="261" r:id="rId10"/>
    <p:sldId id="276" r:id="rId11"/>
    <p:sldId id="262" r:id="rId12"/>
    <p:sldId id="277" r:id="rId13"/>
    <p:sldId id="263" r:id="rId14"/>
    <p:sldId id="280" r:id="rId15"/>
    <p:sldId id="281" r:id="rId16"/>
    <p:sldId id="282" r:id="rId17"/>
    <p:sldId id="283" r:id="rId18"/>
    <p:sldId id="264" r:id="rId19"/>
    <p:sldId id="265" r:id="rId20"/>
    <p:sldId id="266" r:id="rId21"/>
    <p:sldId id="278" r:id="rId22"/>
    <p:sldId id="279" r:id="rId23"/>
    <p:sldId id="267" r:id="rId24"/>
    <p:sldId id="284" r:id="rId25"/>
    <p:sldId id="285" r:id="rId26"/>
    <p:sldId id="268" r:id="rId27"/>
    <p:sldId id="286" r:id="rId28"/>
    <p:sldId id="269" r:id="rId29"/>
    <p:sldId id="287" r:id="rId30"/>
    <p:sldId id="288" r:id="rId31"/>
    <p:sldId id="289" r:id="rId32"/>
    <p:sldId id="270" r:id="rId33"/>
    <p:sldId id="290" r:id="rId34"/>
    <p:sldId id="291" r:id="rId35"/>
    <p:sldId id="271" r:id="rId36"/>
    <p:sldId id="272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5" r:id="rId50"/>
    <p:sldId id="304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yc" initials="c" lastIdx="3" clrIdx="0">
    <p:extLst>
      <p:ext uri="{19B8F6BF-5375-455C-9EA6-DF929625EA0E}">
        <p15:presenceInfo xmlns:p15="http://schemas.microsoft.com/office/powerpoint/2012/main" userId="chry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87" y="-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23T09:54:34.502" idx="2">
    <p:pos x="10" y="10"/>
    <p:text/>
    <p:extLst>
      <p:ext uri="{C676402C-5697-4E1C-873F-D02D1690AC5C}">
        <p15:threadingInfo xmlns:p15="http://schemas.microsoft.com/office/powerpoint/2012/main" timeZoneBias="-180"/>
      </p:ext>
    </p:extLst>
  </p:cm>
  <p:cm authorId="1" dt="2020-06-23T09:54:37.562" idx="3">
    <p:pos x="146" y="146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22T09:32:23.840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98C2A-1CD6-4950-8FBB-267B98144A32}" type="datetimeFigureOut">
              <a:rPr lang="ru-RU" smtClean="0"/>
              <a:pPr/>
              <a:t>21.06.2020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7B88F-197C-4FE4-B691-DC62924406CD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702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7B88F-197C-4FE4-B691-DC62924406C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023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88F4-FC47-438E-ADE2-1C54043B8595}" type="datetimeFigureOut">
              <a:rPr lang="ru-RU" smtClean="0"/>
              <a:pPr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078F-7DD9-47B4-944B-A85E9F41AA0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090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88F4-FC47-438E-ADE2-1C54043B8595}" type="datetimeFigureOut">
              <a:rPr lang="ru-RU" smtClean="0"/>
              <a:pPr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078F-7DD9-47B4-944B-A85E9F41AA0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488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88F4-FC47-438E-ADE2-1C54043B8595}" type="datetimeFigureOut">
              <a:rPr lang="ru-RU" smtClean="0"/>
              <a:pPr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078F-7DD9-47B4-944B-A85E9F41AA0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30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88F4-FC47-438E-ADE2-1C54043B8595}" type="datetimeFigureOut">
              <a:rPr lang="ru-RU" smtClean="0"/>
              <a:pPr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078F-7DD9-47B4-944B-A85E9F41AA0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956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88F4-FC47-438E-ADE2-1C54043B8595}" type="datetimeFigureOut">
              <a:rPr lang="ru-RU" smtClean="0"/>
              <a:pPr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078F-7DD9-47B4-944B-A85E9F41AA0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715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88F4-FC47-438E-ADE2-1C54043B8595}" type="datetimeFigureOut">
              <a:rPr lang="ru-RU" smtClean="0"/>
              <a:pPr/>
              <a:t>21.06.2020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078F-7DD9-47B4-944B-A85E9F41AA0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9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88F4-FC47-438E-ADE2-1C54043B8595}" type="datetimeFigureOut">
              <a:rPr lang="ru-RU" smtClean="0"/>
              <a:pPr/>
              <a:t>21.06.2020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078F-7DD9-47B4-944B-A85E9F41AA0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790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88F4-FC47-438E-ADE2-1C54043B8595}" type="datetimeFigureOut">
              <a:rPr lang="ru-RU" smtClean="0"/>
              <a:pPr/>
              <a:t>21.06.2020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078F-7DD9-47B4-944B-A85E9F41AA0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34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88F4-FC47-438E-ADE2-1C54043B8595}" type="datetimeFigureOut">
              <a:rPr lang="ru-RU" smtClean="0"/>
              <a:pPr/>
              <a:t>21.06.2020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078F-7DD9-47B4-944B-A85E9F41AA0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911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88F4-FC47-438E-ADE2-1C54043B8595}" type="datetimeFigureOut">
              <a:rPr lang="ru-RU" smtClean="0"/>
              <a:pPr/>
              <a:t>21.06.2020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078F-7DD9-47B4-944B-A85E9F41AA0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142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88F4-FC47-438E-ADE2-1C54043B8595}" type="datetimeFigureOut">
              <a:rPr lang="ru-RU" smtClean="0"/>
              <a:pPr/>
              <a:t>21.06.2020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078F-7DD9-47B4-944B-A85E9F41AA0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066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0128" y="190315"/>
            <a:ext cx="6763871" cy="1127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76767" y="1476001"/>
            <a:ext cx="67672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788F4-FC47-438E-ADE2-1C54043B8595}" type="datetimeFigureOut">
              <a:rPr lang="ru-RU" smtClean="0"/>
              <a:pPr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5078F-7DD9-47B4-944B-A85E9F41AA0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1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m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e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jpe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jpe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jpe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2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2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2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jpeg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2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2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microsoft.com/office/2007/relationships/media" Target="../media/media26.wma"/><Relationship Id="rId7" Type="http://schemas.openxmlformats.org/officeDocument/2006/relationships/image" Target="../media/image66.jpe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65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26.wma"/><Relationship Id="rId9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jpeg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2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jpeg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image" Target="../media/image2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4.jpeg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8.jpeg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jpeg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9.jpeg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3.jpeg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6" Type="http://schemas.openxmlformats.org/officeDocument/2006/relationships/image" Target="../media/image2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6" Type="http://schemas.openxmlformats.org/officeDocument/2006/relationships/image" Target="../media/image2.pn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6" Type="http://schemas.openxmlformats.org/officeDocument/2006/relationships/image" Target="../media/image2.pn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3.jpeg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6" Type="http://schemas.openxmlformats.org/officeDocument/2006/relationships/image" Target="../media/image2.pn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9.jpeg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3.jpeg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6" Type="http://schemas.openxmlformats.org/officeDocument/2006/relationships/image" Target="../media/image2.pn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9.jpeg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3.jpeg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7.jpeg"/><Relationship Id="rId2" Type="http://schemas.openxmlformats.org/officeDocument/2006/relationships/audio" Target="../media/media47.wma"/><Relationship Id="rId1" Type="http://schemas.microsoft.com/office/2007/relationships/media" Target="../media/media47.wma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Relationship Id="rId9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2.jpeg"/><Relationship Id="rId2" Type="http://schemas.openxmlformats.org/officeDocument/2006/relationships/audio" Target="../media/media48.wma"/><Relationship Id="rId1" Type="http://schemas.microsoft.com/office/2007/relationships/media" Target="../media/media48.wma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Relationship Id="rId9" Type="http://schemas.openxmlformats.org/officeDocument/2006/relationships/comments" Target="../comments/commen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6.jpeg"/><Relationship Id="rId2" Type="http://schemas.openxmlformats.org/officeDocument/2006/relationships/audio" Target="../media/media49.wma"/><Relationship Id="rId1" Type="http://schemas.microsoft.com/office/2007/relationships/media" Target="../media/media49.wma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0.jpeg"/><Relationship Id="rId2" Type="http://schemas.openxmlformats.org/officeDocument/2006/relationships/audio" Target="../media/media50.wma"/><Relationship Id="rId1" Type="http://schemas.microsoft.com/office/2007/relationships/media" Target="../media/media50.wma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wma"/><Relationship Id="rId1" Type="http://schemas.microsoft.com/office/2007/relationships/media" Target="../media/media51.wma"/><Relationship Id="rId6" Type="http://schemas.openxmlformats.org/officeDocument/2006/relationships/image" Target="../media/image2.pn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6.jpeg"/><Relationship Id="rId2" Type="http://schemas.openxmlformats.org/officeDocument/2006/relationships/audio" Target="../media/media52.wma"/><Relationship Id="rId1" Type="http://schemas.microsoft.com/office/2007/relationships/media" Target="../media/media52.wma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media" Target="../media/media54.wma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4.wma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5.wma"/><Relationship Id="rId1" Type="http://schemas.microsoft.com/office/2007/relationships/media" Target="../media/media55.wma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3.jpeg"/><Relationship Id="rId2" Type="http://schemas.openxmlformats.org/officeDocument/2006/relationships/audio" Target="../media/media56.wma"/><Relationship Id="rId1" Type="http://schemas.microsoft.com/office/2007/relationships/media" Target="../media/media56.wma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wma"/><Relationship Id="rId1" Type="http://schemas.microsoft.com/office/2007/relationships/media" Target="../media/media57.wma"/><Relationship Id="rId6" Type="http://schemas.openxmlformats.org/officeDocument/2006/relationships/image" Target="../media/image2.pn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9712" y="504329"/>
            <a:ext cx="72364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4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Формуємо</a:t>
            </a:r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національно</a:t>
            </a:r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патріотичні</a:t>
            </a:r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морально-</a:t>
            </a:r>
            <a:r>
              <a:rPr lang="ru-RU" sz="4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духовні</a:t>
            </a:r>
            <a:r>
              <a:rPr lang="ru-RU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компетентності</a:t>
            </a:r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любов</a:t>
            </a:r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4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народу, </a:t>
            </a:r>
            <a:r>
              <a:rPr lang="ru-RU" sz="4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рідної</a:t>
            </a:r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традицій</a:t>
            </a:r>
            <a:r>
              <a:rPr lang="ru-RU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48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evidomij_-_nasha_shkola_ridnij_dim_(zf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2370" y="199687"/>
            <a:ext cx="487363" cy="487363"/>
          </a:xfrm>
          <a:prstGeom prst="rect">
            <a:avLst/>
          </a:prstGeom>
        </p:spPr>
      </p:pic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687">
        <p14:doors dir="vert"/>
      </p:transition>
    </mc:Choice>
    <mc:Fallback>
      <p:transition spd="slow" advTm="16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28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381839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Урок «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Безпека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дорозі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Виставка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малюнків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Увага!Діти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на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дорозі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1328" y="3964784"/>
            <a:ext cx="3857620" cy="2893216"/>
          </a:xfrm>
          <a:prstGeom prst="rect">
            <a:avLst/>
          </a:prstGeom>
          <a:noFill/>
        </p:spPr>
      </p:pic>
      <p:pic>
        <p:nvPicPr>
          <p:cNvPr id="35844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60724" y="3857627"/>
            <a:ext cx="4000496" cy="3000373"/>
          </a:xfrm>
          <a:prstGeom prst="rect">
            <a:avLst/>
          </a:prstGeom>
          <a:noFill/>
        </p:spPr>
      </p:pic>
      <p:pic>
        <p:nvPicPr>
          <p:cNvPr id="35850" name="Picture 10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1328" y="1321793"/>
            <a:ext cx="3857620" cy="2839661"/>
          </a:xfrm>
          <a:prstGeom prst="rect">
            <a:avLst/>
          </a:prstGeom>
          <a:noFill/>
        </p:spPr>
      </p:pic>
      <p:pic>
        <p:nvPicPr>
          <p:cNvPr id="35852" name="Picture 1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74398" y="1312649"/>
            <a:ext cx="3986822" cy="2955747"/>
          </a:xfrm>
          <a:prstGeom prst="rect">
            <a:avLst/>
          </a:prstGeom>
          <a:noFill/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302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3648" y="404664"/>
            <a:ext cx="864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Олімпійські</a:t>
            </a:r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перегони»</a:t>
            </a:r>
            <a:endParaRPr lang="ru-RU" sz="4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0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705" y="1235661"/>
            <a:ext cx="3887702" cy="3023790"/>
          </a:xfrm>
          <a:prstGeom prst="rect">
            <a:avLst/>
          </a:prstGeom>
          <a:noFill/>
        </p:spPr>
      </p:pic>
      <p:pic>
        <p:nvPicPr>
          <p:cNvPr id="34822" name="Picture 6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4696" y="2996952"/>
            <a:ext cx="4106639" cy="3095774"/>
          </a:xfrm>
          <a:prstGeom prst="rect">
            <a:avLst/>
          </a:prstGeom>
          <a:noFill/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25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576388"/>
            <a:ext cx="9868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Змагання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Армреслінг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0093" y="1484784"/>
            <a:ext cx="3915917" cy="2936938"/>
          </a:xfrm>
          <a:prstGeom prst="rect">
            <a:avLst/>
          </a:prstGeom>
          <a:noFill/>
        </p:spPr>
      </p:pic>
      <p:pic>
        <p:nvPicPr>
          <p:cNvPr id="36868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6010" y="3571851"/>
            <a:ext cx="3937990" cy="2953493"/>
          </a:xfrm>
          <a:prstGeom prst="rect">
            <a:avLst/>
          </a:prstGeom>
          <a:noFill/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59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289506"/>
            <a:ext cx="92448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Всесвітній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день туризму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3794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9712" y="1628800"/>
            <a:ext cx="3058812" cy="2982348"/>
          </a:xfrm>
          <a:prstGeom prst="rect">
            <a:avLst/>
          </a:prstGeom>
          <a:noFill/>
        </p:spPr>
      </p:pic>
      <p:pic>
        <p:nvPicPr>
          <p:cNvPr id="33796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76028" y="2708920"/>
            <a:ext cx="3452072" cy="3096344"/>
          </a:xfrm>
          <a:prstGeom prst="rect">
            <a:avLst/>
          </a:prstGeom>
          <a:noFill/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206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285469"/>
            <a:ext cx="91037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День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працівника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освіти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1376" y="1171309"/>
            <a:ext cx="86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«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Спасибі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Вам, за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працю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вчительську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святу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!»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600" y="1892397"/>
            <a:ext cx="3643338" cy="2428893"/>
          </a:xfrm>
          <a:prstGeom prst="rect">
            <a:avLst/>
          </a:prstGeom>
          <a:noFill/>
        </p:spPr>
      </p:pic>
      <p:pic>
        <p:nvPicPr>
          <p:cNvPr id="38916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1886" y="1892397"/>
            <a:ext cx="3786214" cy="2524143"/>
          </a:xfrm>
          <a:prstGeom prst="rect">
            <a:avLst/>
          </a:prstGeom>
          <a:noFill/>
        </p:spPr>
      </p:pic>
      <p:pic>
        <p:nvPicPr>
          <p:cNvPr id="38918" name="Picture 6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4407" y="4357646"/>
            <a:ext cx="3750531" cy="2500354"/>
          </a:xfrm>
          <a:prstGeom prst="rect">
            <a:avLst/>
          </a:prstGeom>
          <a:noFill/>
        </p:spPr>
      </p:pic>
      <p:pic>
        <p:nvPicPr>
          <p:cNvPr id="38920" name="Picture 8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1886" y="4429108"/>
            <a:ext cx="3786214" cy="2428892"/>
          </a:xfrm>
          <a:prstGeom prst="rect">
            <a:avLst/>
          </a:prstGeom>
          <a:noFill/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063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87567" y="356858"/>
            <a:ext cx="62880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Козацькі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розваги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9592" y="1299307"/>
            <a:ext cx="3857652" cy="2571768"/>
          </a:xfrm>
          <a:prstGeom prst="rect">
            <a:avLst/>
          </a:prstGeom>
          <a:noFill/>
        </p:spPr>
      </p:pic>
      <p:pic>
        <p:nvPicPr>
          <p:cNvPr id="40964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056" y="1287255"/>
            <a:ext cx="3929090" cy="2634719"/>
          </a:xfrm>
          <a:prstGeom prst="rect">
            <a:avLst/>
          </a:prstGeom>
          <a:noFill/>
        </p:spPr>
      </p:pic>
      <p:pic>
        <p:nvPicPr>
          <p:cNvPr id="40966" name="Picture 6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435" y="3842245"/>
            <a:ext cx="3964809" cy="2714644"/>
          </a:xfrm>
          <a:prstGeom prst="rect">
            <a:avLst/>
          </a:prstGeom>
          <a:noFill/>
        </p:spPr>
      </p:pic>
      <p:pic>
        <p:nvPicPr>
          <p:cNvPr id="40968" name="Picture 8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82904" y="3949390"/>
            <a:ext cx="3922242" cy="2500354"/>
          </a:xfrm>
          <a:prstGeom prst="rect">
            <a:avLst/>
          </a:prstGeom>
          <a:noFill/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939">
        <p14:vortex dir="r"/>
      </p:transition>
    </mc:Choice>
    <mc:Fallback>
      <p:transition spd="slow" advTm="49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28407"/>
            <a:ext cx="1040060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Виховний</a:t>
            </a:r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захід</a:t>
            </a:r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</a:t>
            </a:r>
            <a:r>
              <a:rPr lang="ru-RU" sz="3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Музика</a:t>
            </a:r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– </a:t>
            </a:r>
            <a:r>
              <a:rPr lang="ru-RU" sz="3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це</a:t>
            </a:r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мова</a:t>
            </a:r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душі</a:t>
            </a:r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»</a:t>
            </a:r>
            <a:endParaRPr lang="ru-RU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1986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600" y="1500174"/>
            <a:ext cx="3750495" cy="2500330"/>
          </a:xfrm>
          <a:prstGeom prst="rect">
            <a:avLst/>
          </a:prstGeom>
          <a:noFill/>
        </p:spPr>
      </p:pic>
      <p:pic>
        <p:nvPicPr>
          <p:cNvPr id="41988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2450" y="1489881"/>
            <a:ext cx="3821969" cy="2547979"/>
          </a:xfrm>
          <a:prstGeom prst="rect">
            <a:avLst/>
          </a:prstGeom>
          <a:noFill/>
        </p:spPr>
      </p:pic>
      <p:pic>
        <p:nvPicPr>
          <p:cNvPr id="41990" name="Picture 6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1599" y="3998918"/>
            <a:ext cx="3750496" cy="2643182"/>
          </a:xfrm>
          <a:prstGeom prst="rect">
            <a:avLst/>
          </a:prstGeom>
          <a:noFill/>
        </p:spPr>
      </p:pic>
      <p:pic>
        <p:nvPicPr>
          <p:cNvPr id="41992" name="Picture 8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62450" y="4065292"/>
            <a:ext cx="3821970" cy="2576808"/>
          </a:xfrm>
          <a:prstGeom prst="rect">
            <a:avLst/>
          </a:prstGeom>
          <a:noFill/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789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23928" y="130227"/>
            <a:ext cx="36888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Свято </a:t>
            </a:r>
            <a:r>
              <a:rPr lang="ru-RU" sz="4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осені</a:t>
            </a:r>
            <a:endParaRPr lang="ru-RU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855453"/>
            <a:ext cx="828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«Щедра </a:t>
            </a:r>
            <a:r>
              <a:rPr lang="ru-RU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сінь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гості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завітала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1552" y="1613470"/>
            <a:ext cx="3560465" cy="2315574"/>
          </a:xfrm>
          <a:prstGeom prst="rect">
            <a:avLst/>
          </a:prstGeom>
          <a:noFill/>
        </p:spPr>
      </p:pic>
      <p:pic>
        <p:nvPicPr>
          <p:cNvPr id="43012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088" y="1607085"/>
            <a:ext cx="3458473" cy="2305649"/>
          </a:xfrm>
          <a:prstGeom prst="rect">
            <a:avLst/>
          </a:prstGeom>
          <a:noFill/>
        </p:spPr>
      </p:pic>
      <p:pic>
        <p:nvPicPr>
          <p:cNvPr id="43014" name="Picture 6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6703" y="3932445"/>
            <a:ext cx="3565314" cy="2376876"/>
          </a:xfrm>
          <a:prstGeom prst="rect">
            <a:avLst/>
          </a:prstGeom>
          <a:noFill/>
        </p:spPr>
      </p:pic>
      <p:pic>
        <p:nvPicPr>
          <p:cNvPr id="43018" name="Picture 10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2474" y="3929044"/>
            <a:ext cx="3462402" cy="2308268"/>
          </a:xfrm>
          <a:prstGeom prst="rect">
            <a:avLst/>
          </a:prstGeom>
          <a:noFill/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708">
        <p15:prstTrans prst="crush"/>
      </p:transition>
    </mc:Choice>
    <mc:Fallback>
      <p:transition spd="slow" advTm="77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0" y="396765"/>
            <a:ext cx="78719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Тиждень</a:t>
            </a:r>
            <a:r>
              <a:rPr lang="ru-RU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4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української</a:t>
            </a:r>
            <a:r>
              <a:rPr lang="ru-RU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4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мови</a:t>
            </a:r>
            <a:r>
              <a:rPr lang="ru-RU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та </a:t>
            </a:r>
            <a:r>
              <a:rPr lang="ru-RU" sz="4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писемності</a:t>
            </a:r>
            <a:endParaRPr lang="ru-RU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1825104"/>
            <a:ext cx="828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«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Дзвенить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струмочком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рідна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808" y="3284984"/>
            <a:ext cx="3096344" cy="2732089"/>
          </a:xfrm>
          <a:prstGeom prst="rect">
            <a:avLst/>
          </a:prstGeom>
          <a:noFill/>
        </p:spPr>
      </p:pic>
      <p:pic>
        <p:nvPicPr>
          <p:cNvPr id="35846" name="Picture 6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5148" y="2576335"/>
            <a:ext cx="2780819" cy="2827172"/>
          </a:xfrm>
          <a:prstGeom prst="rect">
            <a:avLst/>
          </a:prstGeom>
          <a:noFill/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795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12091" y="398250"/>
            <a:ext cx="5000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Круглий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стіл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3768" y="1357298"/>
            <a:ext cx="644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Раціональне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поводження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відходами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наш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добробут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сьогодні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9712" y="3143248"/>
            <a:ext cx="3645365" cy="2734024"/>
          </a:xfrm>
          <a:prstGeom prst="rect">
            <a:avLst/>
          </a:prstGeom>
          <a:noFill/>
        </p:spPr>
      </p:pic>
      <p:pic>
        <p:nvPicPr>
          <p:cNvPr id="36868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20942" y="3071810"/>
            <a:ext cx="3123058" cy="2805462"/>
          </a:xfrm>
          <a:prstGeom prst="rect">
            <a:avLst/>
          </a:prstGeom>
          <a:noFill/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772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2607" y="2746026"/>
            <a:ext cx="4017962" cy="3013472"/>
          </a:xfrm>
          <a:prstGeom prst="rect">
            <a:avLst/>
          </a:prstGeom>
          <a:noFill/>
        </p:spPr>
      </p:pic>
      <p:pic>
        <p:nvPicPr>
          <p:cNvPr id="13316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5985" y="2729943"/>
            <a:ext cx="4059235" cy="304442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55576" y="397252"/>
            <a:ext cx="848867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       </a:t>
            </a: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Свято </a:t>
            </a:r>
            <a:r>
              <a:rPr lang="ru-RU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</a:t>
            </a:r>
            <a:r>
              <a:rPr lang="ru-RU" sz="4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ершого</a:t>
            </a: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дзвоника</a:t>
            </a:r>
            <a:endParaRPr lang="ru-RU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2327" y="1105138"/>
            <a:ext cx="6375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Флешмоб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єдина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!»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573">
        <p15:prstTrans prst="airplane"/>
      </p:transition>
    </mc:Choice>
    <mc:Fallback>
      <p:transition spd="slow" advTm="4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59832" y="433968"/>
            <a:ext cx="52854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День </a:t>
            </a:r>
            <a:r>
              <a:rPr lang="ru-RU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доброти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1357298"/>
            <a:ext cx="8429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«Топ 30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добрих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справ»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9792" y="2500306"/>
            <a:ext cx="2664296" cy="3422794"/>
          </a:xfrm>
          <a:prstGeom prst="rect">
            <a:avLst/>
          </a:prstGeom>
          <a:noFill/>
        </p:spPr>
      </p:pic>
      <p:pic>
        <p:nvPicPr>
          <p:cNvPr id="1028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12268" y="2500306"/>
            <a:ext cx="3017449" cy="2440862"/>
          </a:xfrm>
          <a:prstGeom prst="rect">
            <a:avLst/>
          </a:prstGeom>
          <a:noFill/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632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363660"/>
            <a:ext cx="857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«Уроки </a:t>
            </a:r>
            <a:r>
              <a:rPr lang="ru-RU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доброти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671" y="1080690"/>
            <a:ext cx="3571387" cy="2678541"/>
          </a:xfrm>
          <a:prstGeom prst="rect">
            <a:avLst/>
          </a:prstGeom>
          <a:noFill/>
        </p:spPr>
      </p:pic>
      <p:pic>
        <p:nvPicPr>
          <p:cNvPr id="37892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20430" y="1071547"/>
            <a:ext cx="3690502" cy="2713058"/>
          </a:xfrm>
          <a:prstGeom prst="rect">
            <a:avLst/>
          </a:prstGeom>
          <a:noFill/>
        </p:spPr>
      </p:pic>
      <p:pic>
        <p:nvPicPr>
          <p:cNvPr id="37894" name="Picture 6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9671" y="3759231"/>
            <a:ext cx="3797801" cy="2848351"/>
          </a:xfrm>
          <a:prstGeom prst="rect">
            <a:avLst/>
          </a:prstGeom>
          <a:noFill/>
        </p:spPr>
      </p:pic>
      <p:pic>
        <p:nvPicPr>
          <p:cNvPr id="37898" name="Picture 10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79173" y="3784605"/>
            <a:ext cx="3630607" cy="2857496"/>
          </a:xfrm>
          <a:prstGeom prst="rect">
            <a:avLst/>
          </a:prstGeom>
          <a:noFill/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251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43042" y="642918"/>
            <a:ext cx="6096541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Майстер</a:t>
            </a:r>
            <a:r>
              <a:rPr lang="ru-RU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– </a:t>
            </a:r>
            <a:r>
              <a:rPr lang="ru-RU" sz="4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клас</a:t>
            </a:r>
            <a:r>
              <a:rPr lang="ru-RU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1428736"/>
            <a:ext cx="842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«</a:t>
            </a:r>
            <a:r>
              <a:rPr lang="ru-RU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Ліхтарик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миру»</a:t>
            </a:r>
            <a:endParaRPr lang="ru-RU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736" y="3356992"/>
            <a:ext cx="3164552" cy="2373414"/>
          </a:xfrm>
          <a:prstGeom prst="rect">
            <a:avLst/>
          </a:prstGeom>
          <a:noFill/>
        </p:spPr>
      </p:pic>
      <p:pic>
        <p:nvPicPr>
          <p:cNvPr id="39940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128" y="2420888"/>
            <a:ext cx="3264035" cy="2661446"/>
          </a:xfrm>
          <a:prstGeom prst="rect">
            <a:avLst/>
          </a:prstGeom>
          <a:noFill/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093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260648"/>
            <a:ext cx="97754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День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Гідгості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та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Свободи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18397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« У </a:t>
            </a:r>
            <a:r>
              <a:rPr lang="ru-RU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їхніх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серцях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жила </a:t>
            </a:r>
            <a:r>
              <a:rPr lang="ru-RU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https://scontent.fifo1-1.fna.fbcdn.net/v/t1.0-0/p640x640/78341365_1570506253092472_3961044059866267648_o.jpg?_nc_cat=107&amp;_nc_ohc=ORIDQ-FgoNoAX-2Jdeo&amp;_nc_ht=scontent.fifo1-1.fna&amp;_nc_tp=1002&amp;oh=2ea173b5fdb3334544a477112fabf71f&amp;oe=5ED108B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3080" y="2525283"/>
            <a:ext cx="3923928" cy="2940051"/>
          </a:xfrm>
          <a:prstGeom prst="rect">
            <a:avLst/>
          </a:prstGeom>
          <a:noFill/>
        </p:spPr>
      </p:pic>
      <p:pic>
        <p:nvPicPr>
          <p:cNvPr id="26628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95267" y="2525283"/>
            <a:ext cx="3343584" cy="2940051"/>
          </a:xfrm>
          <a:prstGeom prst="rect">
            <a:avLst/>
          </a:prstGeom>
          <a:noFill/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568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47864" y="428604"/>
            <a:ext cx="43669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Захід-реквієм</a:t>
            </a:r>
            <a:endParaRPr lang="ru-RU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5918" y="1204539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«Пам'ять голоду – пам'ять серця» 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1600" y="1848642"/>
            <a:ext cx="3643338" cy="2428892"/>
          </a:xfrm>
          <a:prstGeom prst="rect">
            <a:avLst/>
          </a:prstGeom>
          <a:noFill/>
        </p:spPr>
      </p:pic>
      <p:pic>
        <p:nvPicPr>
          <p:cNvPr id="44036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50661" y="1857364"/>
            <a:ext cx="3536181" cy="2357454"/>
          </a:xfrm>
          <a:prstGeom prst="rect">
            <a:avLst/>
          </a:prstGeom>
          <a:noFill/>
        </p:spPr>
      </p:pic>
      <p:pic>
        <p:nvPicPr>
          <p:cNvPr id="44038" name="Picture 6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2893" y="4214818"/>
            <a:ext cx="3702045" cy="2468030"/>
          </a:xfrm>
          <a:prstGeom prst="rect">
            <a:avLst/>
          </a:prstGeom>
          <a:noFill/>
        </p:spPr>
      </p:pic>
      <p:pic>
        <p:nvPicPr>
          <p:cNvPr id="44040" name="Picture 8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27673" y="4214818"/>
            <a:ext cx="3559169" cy="2428892"/>
          </a:xfrm>
          <a:prstGeom prst="rect">
            <a:avLst/>
          </a:prstGeom>
          <a:noFill/>
        </p:spPr>
      </p:pic>
      <p:pic>
        <p:nvPicPr>
          <p:cNvPr id="9" name="maj-shk-lna-p-snya_(mp3IQ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14765" y="569642"/>
            <a:ext cx="487363" cy="487363"/>
          </a:xfrm>
          <a:prstGeom prst="rect">
            <a:avLst/>
          </a:prstGeom>
        </p:spPr>
      </p:pic>
      <p:pic>
        <p:nvPicPr>
          <p:cNvPr id="16" name="Звук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651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18" objId="9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55776" y="171120"/>
            <a:ext cx="6008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Виховний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захід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1008869"/>
            <a:ext cx="8786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«З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Україною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серці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648" y="1821908"/>
            <a:ext cx="3571900" cy="2381267"/>
          </a:xfrm>
          <a:prstGeom prst="rect">
            <a:avLst/>
          </a:prstGeom>
          <a:noFill/>
        </p:spPr>
      </p:pic>
      <p:pic>
        <p:nvPicPr>
          <p:cNvPr id="45060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67358" y="1797590"/>
            <a:ext cx="3768718" cy="2512479"/>
          </a:xfrm>
          <a:prstGeom prst="rect">
            <a:avLst/>
          </a:prstGeom>
          <a:noFill/>
        </p:spPr>
      </p:pic>
      <p:pic>
        <p:nvPicPr>
          <p:cNvPr id="45062" name="Picture 6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49670" y="4203175"/>
            <a:ext cx="3625878" cy="2461838"/>
          </a:xfrm>
          <a:prstGeom prst="rect">
            <a:avLst/>
          </a:prstGeom>
          <a:noFill/>
        </p:spPr>
      </p:pic>
      <p:pic>
        <p:nvPicPr>
          <p:cNvPr id="45064" name="Picture 8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69622" y="4310069"/>
            <a:ext cx="3758478" cy="2428893"/>
          </a:xfrm>
          <a:prstGeom prst="rect">
            <a:avLst/>
          </a:prstGeom>
          <a:noFill/>
        </p:spPr>
      </p:pic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753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11308" y="-14617"/>
            <a:ext cx="69847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8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Всеукраїнський</a:t>
            </a:r>
            <a:r>
              <a:rPr lang="ru-RU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тиждень</a:t>
            </a:r>
            <a:r>
              <a:rPr lang="ru-RU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права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3924" y="141762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Правовий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буквар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для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3-4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класів</a:t>
            </a:r>
            <a:endParaRPr lang="ru-RU" sz="32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752" y="2871844"/>
            <a:ext cx="3579387" cy="3221452"/>
          </a:xfrm>
          <a:prstGeom prst="rect">
            <a:avLst/>
          </a:prstGeom>
          <a:noFill/>
        </p:spPr>
      </p:pic>
      <p:pic>
        <p:nvPicPr>
          <p:cNvPr id="27652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300" y="2435348"/>
            <a:ext cx="2771800" cy="2983486"/>
          </a:xfrm>
          <a:prstGeom prst="rect">
            <a:avLst/>
          </a:prstGeom>
          <a:noFill/>
        </p:spPr>
      </p:pic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836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9521" y="260648"/>
            <a:ext cx="69944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ru-RU" sz="48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хустки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584" y="1387305"/>
            <a:ext cx="3964808" cy="2643206"/>
          </a:xfrm>
          <a:prstGeom prst="rect">
            <a:avLst/>
          </a:prstGeom>
          <a:noFill/>
        </p:spPr>
      </p:pic>
      <p:pic>
        <p:nvPicPr>
          <p:cNvPr id="46084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4932040" y="1393017"/>
            <a:ext cx="4071966" cy="2714644"/>
          </a:xfrm>
          <a:prstGeom prst="rect">
            <a:avLst/>
          </a:prstGeom>
          <a:noFill/>
        </p:spPr>
      </p:pic>
      <p:pic>
        <p:nvPicPr>
          <p:cNvPr id="46086" name="Picture 6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584" y="4058593"/>
            <a:ext cx="3964808" cy="2643206"/>
          </a:xfrm>
          <a:prstGeom prst="rect">
            <a:avLst/>
          </a:prstGeom>
          <a:noFill/>
        </p:spPr>
      </p:pic>
      <p:pic>
        <p:nvPicPr>
          <p:cNvPr id="46088" name="Picture 8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41188" y="4088205"/>
            <a:ext cx="4071930" cy="2714620"/>
          </a:xfrm>
          <a:prstGeom prst="rect">
            <a:avLst/>
          </a:prstGeom>
          <a:noFill/>
        </p:spPr>
      </p:pic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966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4022" y="371282"/>
            <a:ext cx="1042304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Акція</a:t>
            </a:r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«Подай руку тому,</a:t>
            </a:r>
          </a:p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хто</a:t>
            </a:r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її</a:t>
            </a:r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потребує</a:t>
            </a:r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»</a:t>
            </a:r>
            <a:endParaRPr lang="ru-RU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1571611"/>
            <a:ext cx="85011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«Твори </a:t>
            </a:r>
            <a:r>
              <a:rPr lang="ru-RU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добро, </a:t>
            </a:r>
            <a:r>
              <a:rPr lang="ru-RU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юдина</a:t>
            </a:r>
            <a:r>
              <a:rPr lang="ru-RU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64166" y="3212976"/>
            <a:ext cx="3429697" cy="3092354"/>
          </a:xfrm>
          <a:prstGeom prst="rect">
            <a:avLst/>
          </a:prstGeom>
          <a:noFill/>
        </p:spPr>
      </p:pic>
      <p:pic>
        <p:nvPicPr>
          <p:cNvPr id="28676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3863" y="2492896"/>
            <a:ext cx="3850137" cy="2948338"/>
          </a:xfrm>
          <a:prstGeom prst="rect">
            <a:avLst/>
          </a:prstGeom>
          <a:noFill/>
        </p:spPr>
      </p:pic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973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95936" y="219654"/>
            <a:ext cx="3328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Конкурс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0873" y="1142984"/>
            <a:ext cx="8858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«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Замість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ялинки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зимовий букет»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2897" y="1753528"/>
            <a:ext cx="3429023" cy="2571768"/>
          </a:xfrm>
          <a:prstGeom prst="rect">
            <a:avLst/>
          </a:prstGeom>
          <a:noFill/>
        </p:spPr>
      </p:pic>
      <p:pic>
        <p:nvPicPr>
          <p:cNvPr id="47108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5659" y="1761528"/>
            <a:ext cx="3494083" cy="2620563"/>
          </a:xfrm>
          <a:prstGeom prst="rect">
            <a:avLst/>
          </a:prstGeom>
          <a:noFill/>
        </p:spPr>
      </p:pic>
      <p:pic>
        <p:nvPicPr>
          <p:cNvPr id="47110" name="Picture 6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04090" y="4125496"/>
            <a:ext cx="3487829" cy="2615872"/>
          </a:xfrm>
          <a:prstGeom prst="rect">
            <a:avLst/>
          </a:prstGeom>
          <a:noFill/>
        </p:spPr>
      </p:pic>
      <p:pic>
        <p:nvPicPr>
          <p:cNvPr id="47112" name="Picture 8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5658" y="4125496"/>
            <a:ext cx="3494084" cy="2615872"/>
          </a:xfrm>
          <a:prstGeom prst="rect">
            <a:avLst/>
          </a:prstGeom>
          <a:noFill/>
        </p:spPr>
      </p:pic>
      <p:pic>
        <p:nvPicPr>
          <p:cNvPr id="17" name="Звук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751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209973"/>
            <a:ext cx="8880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Тиждень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Незалежності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9532" y="832576"/>
            <a:ext cx="68785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Виготовлення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листівок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Барвінкова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Малюнок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асфальті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«Моя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чарівна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672" y="2866079"/>
            <a:ext cx="3833586" cy="2875190"/>
          </a:xfrm>
          <a:prstGeom prst="rect">
            <a:avLst/>
          </a:prstGeom>
          <a:noFill/>
        </p:spPr>
      </p:pic>
      <p:pic>
        <p:nvPicPr>
          <p:cNvPr id="27652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2260" y="2931009"/>
            <a:ext cx="3521739" cy="2802247"/>
          </a:xfrm>
          <a:prstGeom prst="rect">
            <a:avLst/>
          </a:prstGeom>
          <a:noFill/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31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43808" y="127321"/>
            <a:ext cx="54838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Виховний</a:t>
            </a:r>
            <a:r>
              <a:rPr lang="ru-RU" sz="6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захід</a:t>
            </a:r>
            <a:endParaRPr lang="ru-RU" sz="6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779" y="901262"/>
            <a:ext cx="7643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«</a:t>
            </a:r>
            <a:r>
              <a:rPr lang="ru-RU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Хліб-святиня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народу»</a:t>
            </a:r>
            <a:endParaRPr lang="ru-RU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2093" y="1850870"/>
            <a:ext cx="3964809" cy="2643206"/>
          </a:xfrm>
          <a:prstGeom prst="rect">
            <a:avLst/>
          </a:prstGeom>
          <a:noFill/>
        </p:spPr>
      </p:pic>
      <p:pic>
        <p:nvPicPr>
          <p:cNvPr id="1028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6167" y="1842878"/>
            <a:ext cx="3821933" cy="2547955"/>
          </a:xfrm>
          <a:prstGeom prst="rect">
            <a:avLst/>
          </a:prstGeom>
          <a:noFill/>
        </p:spPr>
      </p:pic>
      <p:pic>
        <p:nvPicPr>
          <p:cNvPr id="1030" name="Picture 6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2093" y="4365119"/>
            <a:ext cx="4045545" cy="2428868"/>
          </a:xfrm>
          <a:prstGeom prst="rect">
            <a:avLst/>
          </a:prstGeom>
          <a:noFill/>
        </p:spPr>
      </p:pic>
      <p:pic>
        <p:nvPicPr>
          <p:cNvPr id="1032" name="Picture 8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67638" y="4390833"/>
            <a:ext cx="3643302" cy="2428868"/>
          </a:xfrm>
          <a:prstGeom prst="rect">
            <a:avLst/>
          </a:prstGeom>
          <a:noFill/>
        </p:spPr>
      </p:pic>
      <p:pic>
        <p:nvPicPr>
          <p:cNvPr id="16" name="Звук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80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6688" y="476672"/>
            <a:ext cx="6429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Андріївські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вечорниці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https://scontent.fifo1-1.fna.fbcdn.net/v/t1.0-0/p640x640/78829441_1592522477557516_1911029136961306624_o.jpg?_nc_cat=109&amp;_nc_ohc=AQlDhc-r_rEAX9_idRE&amp;_nc_ht=scontent.fifo1-1.fna&amp;_nc_tp=1002&amp;oh=ce1ff0857c5209e5c5d6bb082c285e2b&amp;oe=5ECDD90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624" y="1702389"/>
            <a:ext cx="3559169" cy="2372780"/>
          </a:xfrm>
          <a:prstGeom prst="rect">
            <a:avLst/>
          </a:prstGeom>
          <a:noFill/>
        </p:spPr>
      </p:pic>
      <p:pic>
        <p:nvPicPr>
          <p:cNvPr id="49156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4762" y="1702389"/>
            <a:ext cx="3643338" cy="2428893"/>
          </a:xfrm>
          <a:prstGeom prst="rect">
            <a:avLst/>
          </a:prstGeom>
          <a:noFill/>
        </p:spPr>
      </p:pic>
      <p:pic>
        <p:nvPicPr>
          <p:cNvPr id="49158" name="Picture 6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8626" y="4049993"/>
            <a:ext cx="3536181" cy="2357454"/>
          </a:xfrm>
          <a:prstGeom prst="rect">
            <a:avLst/>
          </a:prstGeom>
          <a:noFill/>
        </p:spPr>
      </p:pic>
      <p:pic>
        <p:nvPicPr>
          <p:cNvPr id="49160" name="Picture 8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2776" y="4131282"/>
            <a:ext cx="3571900" cy="2381267"/>
          </a:xfrm>
          <a:prstGeom prst="rect">
            <a:avLst/>
          </a:prstGeom>
          <a:noFill/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387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81990" y="260648"/>
            <a:ext cx="5876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Тренінг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Я-лідер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1285860"/>
            <a:ext cx="2571768" cy="2926464"/>
          </a:xfrm>
          <a:prstGeom prst="rect">
            <a:avLst/>
          </a:prstGeom>
          <a:noFill/>
        </p:spPr>
      </p:pic>
      <p:pic>
        <p:nvPicPr>
          <p:cNvPr id="4100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9592" y="1340768"/>
            <a:ext cx="2643206" cy="2956878"/>
          </a:xfrm>
          <a:prstGeom prst="rect">
            <a:avLst/>
          </a:prstGeom>
          <a:noFill/>
        </p:spPr>
      </p:pic>
      <p:pic>
        <p:nvPicPr>
          <p:cNvPr id="4102" name="Picture 6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98848" y="3320689"/>
            <a:ext cx="2487598" cy="3321411"/>
          </a:xfrm>
          <a:prstGeom prst="rect">
            <a:avLst/>
          </a:prstGeom>
          <a:noFill/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250">
        <p:circle/>
      </p:transition>
    </mc:Choice>
    <mc:Fallback>
      <p:transition spd="slow" advTm="325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07028" y="150898"/>
            <a:ext cx="6008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Виховний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захід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7922" y="1004794"/>
            <a:ext cx="7929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Вкраїні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краю в край- ходить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Святий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Миколай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 descr="https://scontent.fifo1-1.fna.fbcdn.net/v/t1.0-0/p640x640/79645796_1599187840224313_9125163327549341696_o.jpg?_nc_cat=101&amp;_nc_ohc=BFnhxOkCvnkAX941GAA&amp;_nc_ht=scontent.fifo1-1.fna&amp;_nc_tp=1002&amp;oh=9549d9193a6660b2c7070ddd080bd29e&amp;oe=5E95857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1720" y="1991971"/>
            <a:ext cx="3214710" cy="2143140"/>
          </a:xfrm>
          <a:prstGeom prst="rect">
            <a:avLst/>
          </a:prstGeom>
          <a:noFill/>
        </p:spPr>
      </p:pic>
      <p:pic>
        <p:nvPicPr>
          <p:cNvPr id="50180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06233" y="1992249"/>
            <a:ext cx="3321867" cy="2214578"/>
          </a:xfrm>
          <a:prstGeom prst="rect">
            <a:avLst/>
          </a:prstGeom>
          <a:noFill/>
        </p:spPr>
      </p:pic>
      <p:pic>
        <p:nvPicPr>
          <p:cNvPr id="50182" name="Picture 6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92957" y="4135111"/>
            <a:ext cx="3375777" cy="2250518"/>
          </a:xfrm>
          <a:prstGeom prst="rect">
            <a:avLst/>
          </a:prstGeom>
          <a:noFill/>
        </p:spPr>
      </p:pic>
      <p:pic>
        <p:nvPicPr>
          <p:cNvPr id="50184" name="Picture 8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06232" y="4200804"/>
            <a:ext cx="3321867" cy="2238391"/>
          </a:xfrm>
          <a:prstGeom prst="rect">
            <a:avLst/>
          </a:prstGeom>
          <a:noFill/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94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332656"/>
            <a:ext cx="771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кожен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завітав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Миколай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 descr="https://scontent.fifo1-1.fna.fbcdn.net/v/t1.0-9/p720x720/79869821_1599206776889086_991465033886072832_o.jpg?_nc_cat=108&amp;_nc_ohc=drclbVjmR7wAX8IaEBZ&amp;_nc_ht=scontent.fifo1-1.fna&amp;_nc_tp=1002&amp;oh=d8ee007dc0d00d14dbf0c08c98b0debc&amp;oe=5ED1C87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3688" y="1133636"/>
            <a:ext cx="3416293" cy="2562220"/>
          </a:xfrm>
          <a:prstGeom prst="rect">
            <a:avLst/>
          </a:prstGeom>
          <a:noFill/>
        </p:spPr>
      </p:pic>
      <p:pic>
        <p:nvPicPr>
          <p:cNvPr id="51204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4519" y="1165628"/>
            <a:ext cx="3303581" cy="2477686"/>
          </a:xfrm>
          <a:prstGeom prst="rect">
            <a:avLst/>
          </a:prstGeom>
          <a:noFill/>
        </p:spPr>
      </p:pic>
      <p:pic>
        <p:nvPicPr>
          <p:cNvPr id="51206" name="Picture 6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90201" y="3643314"/>
            <a:ext cx="3714776" cy="2786082"/>
          </a:xfrm>
          <a:prstGeom prst="rect">
            <a:avLst/>
          </a:prstGeom>
          <a:noFill/>
        </p:spPr>
      </p:pic>
      <p:pic>
        <p:nvPicPr>
          <p:cNvPr id="51208" name="Picture 8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24519" y="3643314"/>
            <a:ext cx="3303581" cy="2834877"/>
          </a:xfrm>
          <a:prstGeom prst="rect">
            <a:avLst/>
          </a:prstGeom>
          <a:noFill/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68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397826"/>
            <a:ext cx="94259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Агітбригада</a:t>
            </a:r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</a:t>
            </a: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Драйв</a:t>
            </a:r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»</a:t>
            </a:r>
            <a:endParaRPr lang="ru-RU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5548" y="1044157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Найбільше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щастя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здоров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я»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https://scontent.fifo1-1.fna.fbcdn.net/v/t1.0-9/p720x720/80126475_1605597106250053_7531488731383988224_o.jpg?_nc_cat=109&amp;_nc_ohc=iYqn_1syj30AX877Xz0&amp;_nc_ht=scontent.fifo1-1.fna&amp;_nc_tp=1002&amp;oh=4caa680ae7d6e085674fb5641362a254&amp;oe=5E8FD98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69793" y="2924944"/>
            <a:ext cx="3073807" cy="2801920"/>
          </a:xfrm>
          <a:prstGeom prst="rect">
            <a:avLst/>
          </a:prstGeom>
          <a:noFill/>
        </p:spPr>
      </p:pic>
      <p:pic>
        <p:nvPicPr>
          <p:cNvPr id="30726" name="Picture 6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2120" y="2129908"/>
            <a:ext cx="3275980" cy="2807543"/>
          </a:xfrm>
          <a:prstGeom prst="rect">
            <a:avLst/>
          </a:prstGeom>
          <a:noFill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60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81852" y="218067"/>
            <a:ext cx="53880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ечір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відпочинку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8141" y="97254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«Чудеса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новорічної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ночі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https://scontent.fifo1-1.fna.fbcdn.net/v/t1.15752-9/83245262_618270399005201_6751487026496798720_n.jpg?_nc_cat=108&amp;_nc_ohc=0rePdmOxq1AAX__OGhT&amp;_nc_ht=scontent.fifo1-1.fna&amp;oh=6506f56bb64cf118e374a7b542f2b24e&amp;oe=5E9AA0E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2818" y="1895870"/>
            <a:ext cx="3643306" cy="4572000"/>
          </a:xfrm>
          <a:prstGeom prst="rect">
            <a:avLst/>
          </a:prstGeom>
          <a:noFill/>
        </p:spPr>
      </p:pic>
      <p:pic>
        <p:nvPicPr>
          <p:cNvPr id="31748" name="Picture 4" descr="https://scontent.fifo1-1.fna.fbcdn.net/v/t1.15752-9/83503322_167621854465906_2278328684211339264_n.jpg?_nc_cat=111&amp;_nc_ohc=jTuvAXUS5zkAX_6QGdy&amp;_nc_ht=scontent.fifo1-1.fna&amp;oh=d64b66a0fba21868227e912ed16595e4&amp;oe=5E9E7CC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582730"/>
            <a:ext cx="4427984" cy="4572008"/>
          </a:xfrm>
          <a:prstGeom prst="rect">
            <a:avLst/>
          </a:prstGeom>
          <a:noFill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005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3243122" y="-531440"/>
            <a:ext cx="4904292" cy="258532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endParaRPr lang="uk-UA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Всесвітній </a:t>
            </a:r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День</a:t>
            </a:r>
            <a:endParaRPr lang="uk-UA" sz="5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дитячої книги</a:t>
            </a:r>
            <a:endParaRPr lang="uk-UA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https://scontent.fifo1-1.fna.fbcdn.net/v/t1.0-9/84345308_1649563168520113_8102416689636835328_o.jpg?_nc_cat=109&amp;_nc_sid=730e14&amp;_nc_ohc=VZQ7-q3BKj0AX-vTI80&amp;_nc_ht=scontent.fifo1-1.fna&amp;oh=90bf8a0d0350c5268d8cd544bdc1cf08&amp;oe=5F1454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684" y="2852936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.fifo1-1.fna.fbcdn.net/v/t1.0-9/84296179_1649563191853444_4678338434778005504_o.jpg?_nc_cat=103&amp;_nc_sid=730e14&amp;_nc_ohc=AOQE9ZaRB1UAX8WYjmX&amp;_nc_ht=scontent.fifo1-1.fna&amp;oh=9f5ed668442000df387a4b86fb34b89f&amp;oe=5F1253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2"/>
            <a:ext cx="345932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82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505">
        <p:split orient="vert"/>
      </p:transition>
    </mc:Choice>
    <mc:Fallback>
      <p:transition spd="slow" advTm="350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475656" y="20616"/>
            <a:ext cx="825999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Всесвітній день читання вголос</a:t>
            </a:r>
          </a:p>
        </p:txBody>
      </p:sp>
      <p:pic>
        <p:nvPicPr>
          <p:cNvPr id="2050" name="Picture 2" descr="https://scontent.fifo1-1.fna.fbcdn.net/v/t1.0-9/84857551_1649597675183329_4930289222180405248_o.jpg?_nc_cat=107&amp;_nc_sid=730e14&amp;_nc_ohc=BIqLfutE5KcAX_Dbg-G&amp;_nc_ht=scontent.fifo1-1.fna&amp;oh=e332c34f8cef10ef80990a1f63890536&amp;oe=5F151D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74942"/>
            <a:ext cx="297633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.fifo1-1.fna.fbcdn.net/v/t1.0-9/84902105_1649597691849994_3342401660654714880_o.jpg?_nc_cat=110&amp;_nc_sid=730e14&amp;_nc_ohc=PVFWh73Q4_wAX-mDLF5&amp;_nc_ht=scontent.fifo1-1.fna&amp;oh=dd41f8786a4e18c39c1d49a7b0dd27a0&amp;oe=5F1475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296" y="4149080"/>
            <a:ext cx="298317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content.fifo1-1.fna.fbcdn.net/v/t1.0-9/84338519_1649598001849963_2154424577143341056_o.jpg?_nc_cat=102&amp;_nc_sid=730e14&amp;_nc_ohc=OPzsxbWHJCMAX-XkeVV&amp;_nc_ht=scontent.fifo1-1.fna&amp;oh=03831e1d4954e768cde5e3f9e0119288&amp;oe=5F13016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149080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content.fifo1-1.fna.fbcdn.net/v/t1.0-9/84858282_1649598315183265_7185794583324786688_o.jpg?_nc_cat=105&amp;_nc_sid=730e14&amp;_nc_ohc=e7F36BgK7gkAX_mu1V2&amp;_nc_ht=scontent.fifo1-1.fna&amp;oh=e25ec6321858a1f57094cbe97e44edc9&amp;oe=5F140A0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797" y="1774942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63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140">
        <p14:switch dir="r"/>
      </p:transition>
    </mc:Choice>
    <mc:Fallback>
      <p:transition spd="slow" advTm="31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907704" y="-54864"/>
            <a:ext cx="723629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Проєкт</a:t>
            </a:r>
            <a:endParaRPr lang="uk-UA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uk-UA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«Дамо відходам </a:t>
            </a:r>
          </a:p>
          <a:p>
            <a:pPr algn="ctr"/>
            <a:r>
              <a:rPr lang="uk-UA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друге життя»</a:t>
            </a:r>
          </a:p>
        </p:txBody>
      </p:sp>
      <p:pic>
        <p:nvPicPr>
          <p:cNvPr id="3074" name="Picture 2" descr="https://scontent.fifo1-1.fna.fbcdn.net/v/t1.0-9/84859552_1650439841765779_2064032085546369024_o.jpg?_nc_cat=110&amp;_nc_sid=730e14&amp;_nc_ohc=4JgRKd2j6ugAX-aYjAE&amp;_nc_ht=scontent.fifo1-1.fna&amp;oh=e27b369e353c29006219cc6f7ee5fbe6&amp;oe=5F155A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852936"/>
            <a:ext cx="3414448" cy="256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.fifo1-1.fna.fbcdn.net/v/t1.0-9/84868210_1650439745099122_5133232757698199552_o.jpg?_nc_cat=103&amp;_nc_sid=730e14&amp;_nc_ohc=2oxvEGYgCg8AX9RWqZs&amp;_nc_ht=scontent.fifo1-1.fna&amp;oh=4088ea4bebd8d04e8fa45f4bc3a4f534&amp;oe=5F14B0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52936"/>
            <a:ext cx="3126416" cy="256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6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96">
        <p14:shred/>
      </p:transition>
    </mc:Choice>
    <mc:Fallback>
      <p:transition spd="slow" advTm="30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343895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Проєкт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Малюємо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Україну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3728" y="1162070"/>
            <a:ext cx="3240360" cy="2430271"/>
          </a:xfrm>
          <a:prstGeom prst="rect">
            <a:avLst/>
          </a:prstGeom>
          <a:noFill/>
        </p:spPr>
      </p:pic>
      <p:pic>
        <p:nvPicPr>
          <p:cNvPr id="32772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5560" y="1140562"/>
            <a:ext cx="3243272" cy="2432454"/>
          </a:xfrm>
          <a:prstGeom prst="rect">
            <a:avLst/>
          </a:prstGeom>
          <a:noFill/>
        </p:spPr>
      </p:pic>
      <p:pic>
        <p:nvPicPr>
          <p:cNvPr id="32774" name="Picture 6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0750" y="3810571"/>
            <a:ext cx="3643338" cy="2890452"/>
          </a:xfrm>
          <a:prstGeom prst="rect">
            <a:avLst/>
          </a:prstGeom>
          <a:noFill/>
        </p:spPr>
      </p:pic>
      <p:pic>
        <p:nvPicPr>
          <p:cNvPr id="32776" name="Picture 8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79480" y="3880771"/>
            <a:ext cx="2643206" cy="2840546"/>
          </a:xfrm>
          <a:prstGeom prst="rect">
            <a:avLst/>
          </a:prstGeom>
          <a:noFill/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87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835696" y="188640"/>
            <a:ext cx="74059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День безпечного інтернету</a:t>
            </a:r>
          </a:p>
        </p:txBody>
      </p:sp>
      <p:pic>
        <p:nvPicPr>
          <p:cNvPr id="4098" name="Picture 2" descr="https://scontent.fifo1-1.fna.fbcdn.net/v/t1.0-9/85037056_1654800851329678_8458785235880902656_o.jpg?_nc_cat=100&amp;_nc_sid=730e14&amp;_nc_ohc=bE-klX4VTBAAX_Db1kn&amp;_nc_ht=scontent.fifo1-1.fna&amp;oh=5e9cd5a091fbaee5ca94871f22475f46&amp;oe=5F1235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138" y="1268760"/>
            <a:ext cx="30723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content.fifo1-1.fna.fbcdn.net/v/t1.0-9/85103678_1654801284662968_6932374942876958720_o.jpg?_nc_cat=103&amp;_nc_sid=730e14&amp;_nc_ohc=re-nFEdes2sAX_ZaqZa&amp;_nc_ht=scontent.fifo1-1.fna&amp;oh=51b9f188b470b47060f81d33ce1bd2bc&amp;oe=5F13B84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143" y="3640994"/>
            <a:ext cx="3323829" cy="249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content.fifo1-1.fna.fbcdn.net/v/t1.0-9/84050007_1654810174662079_9049235190588637184_o.jpg?_nc_cat=108&amp;_nc_sid=730e14&amp;_nc_ohc=CLAATdwH_rMAX9QXTur&amp;_nc_ht=scontent.fifo1-1.fna&amp;oh=403ffb2f4c836ce2bb3ae89bc62b165c&amp;oe=5F14450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905" y="1268761"/>
            <a:ext cx="3307067" cy="2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content.fifo1-1.fna.fbcdn.net/v/t1.0-9/84926091_1654811007995329_6600816773434441728_o.jpg?_nc_cat=101&amp;_nc_sid=730e14&amp;_nc_ohc=Tm0WaEYY11IAX8f1PAB&amp;_nc_ht=scontent.fifo1-1.fna&amp;oh=fb4ed58f715be376840f7a2d2b614f07&amp;oe=5F14196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359" y="3573016"/>
            <a:ext cx="3085120" cy="256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41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5"/>
    </mc:Choice>
    <mc:Fallback>
      <p:transition spd="slow" advTm="3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301516" y="260648"/>
            <a:ext cx="6714916" cy="2369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           </a:t>
            </a:r>
            <a:r>
              <a:rPr lang="ru-RU" sz="4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Мелодія</a:t>
            </a: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двох</a:t>
            </a: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сердець</a:t>
            </a:r>
            <a:endParaRPr lang="ru-RU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r>
              <a:rPr lang="ru-RU" sz="5400" dirty="0"/>
              <a:t/>
            </a:r>
            <a:br>
              <a:rPr lang="ru-RU" sz="5400" dirty="0"/>
            </a:br>
            <a:endParaRPr lang="uk-U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124" name="Picture 4" descr="https://scontent.fifo1-1.fna.fbcdn.net/v/t1.0-9/86467225_1657557391054024_5080222892646465536_o.jpg?_nc_cat=105&amp;_nc_sid=730e14&amp;_nc_ohc=WOXwk1AzFAQAX8r_L3R&amp;_nc_ht=scontent.fifo1-1.fna&amp;oh=7273cb4e8de891980d30b79b1c40c592&amp;oe=5F1359F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596" y="1749103"/>
            <a:ext cx="3361055" cy="203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content.fifo1-1.fna.fbcdn.net/v/t1.0-9/86182304_1657557851053978_9075571156953595904_o.jpg?_nc_cat=101&amp;_nc_sid=730e14&amp;_nc_ohc=zArr3wNWn5YAX-2P9eG&amp;_nc_ht=scontent.fifo1-1.fna&amp;oh=46e2333d73dc4d3e77cc78bc622c5fcd&amp;oe=5F15C67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49103"/>
            <a:ext cx="3075249" cy="204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content.fifo1-1.fna.fbcdn.net/v/t1.0-9/86733657_1657560604387036_4059885825876295680_o.jpg?_nc_cat=103&amp;_nc_sid=730e14&amp;_nc_ohc=DZplOaA-Xa4AX9561Y3&amp;_nc_ht=scontent.fifo1-1.fna&amp;oh=c99f6daadabbb83deaaff31b8d10d49f&amp;oe=5F15AD6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949" y="3933056"/>
            <a:ext cx="334918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content.fifo1-1.fna.fbcdn.net/v/t1.0-9/86383319_1657562671053496_7071972022925918208_o.jpg?_nc_cat=102&amp;_nc_sid=730e14&amp;_nc_ohc=OYTcyEYfbroAX_Fyk7N&amp;_nc_ht=scontent.fifo1-1.fna&amp;oh=a7cf98df94e97435ce7929a6eeef13bf&amp;oe=5F15A65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850" y="3933056"/>
            <a:ext cx="324115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18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978">
        <p15:prstTrans prst="prestige"/>
      </p:transition>
    </mc:Choice>
    <mc:Fallback>
      <p:transition spd="slow" advTm="2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039176" y="260648"/>
            <a:ext cx="71287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Акція </a:t>
            </a:r>
          </a:p>
          <a:p>
            <a:pPr algn="ctr"/>
            <a:r>
              <a:rPr lang="uk-UA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«Ангели </a:t>
            </a:r>
            <a:r>
              <a:rPr lang="uk-UA" sz="36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пам</a:t>
            </a:r>
            <a:r>
              <a:rPr 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’</a:t>
            </a:r>
            <a:r>
              <a:rPr lang="uk-UA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яті».</a:t>
            </a:r>
            <a:endParaRPr lang="uk-UA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2" descr="https://scontent.fifo1-1.fna.fbcdn.net/v/t1.0-9/86501890_1662084973934599_9166788054638133248_o.jpg?_nc_cat=106&amp;_nc_sid=730e14&amp;_nc_ohc=O5_Zg6aXmj0AX_42F9c&amp;_nc_ht=scontent.fifo1-1.fna&amp;oh=d952b979a5a9b3c5d1258c9c3206e53b&amp;oe=5F16D3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80928"/>
            <a:ext cx="316835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.fifo1-1.fna.fbcdn.net/v/t1.0-9/86746713_1662084550601308_2202386713160974336_o.jpg?_nc_cat=104&amp;_nc_sid=730e14&amp;_nc_ohc=A7qTbLCfEm8AX8cBgwd&amp;_nc_ht=scontent.fifo1-1.fna&amp;oh=c4d425175435468fe43a055e41ca465b&amp;oe=5F145A2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726" y="2783126"/>
            <a:ext cx="3165422" cy="237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441">
        <p14:conveyor dir="l"/>
      </p:transition>
    </mc:Choice>
    <mc:Fallback>
      <p:transition spd="slow" advTm="34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116632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День </a:t>
            </a:r>
            <a:r>
              <a:rPr lang="ru-RU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пам’яті</a:t>
            </a:r>
            <a:endParaRPr lang="ru-RU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Героїв</a:t>
            </a:r>
            <a:r>
              <a:rPr lang="ru-RU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Небесної</a:t>
            </a:r>
            <a:r>
              <a:rPr lang="ru-RU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Сотні</a:t>
            </a:r>
            <a:r>
              <a:rPr lang="ru-RU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</a:t>
            </a:r>
            <a:endParaRPr lang="uk-UA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050" name="Picture 2" descr="https://scontent.fifo1-1.fna.fbcdn.net/v/t1.0-9/86826071_1662968853846211_5980338529106919424_o.jpg?_nc_cat=101&amp;_nc_sid=730e14&amp;_nc_ohc=s5yDRgtml5cAX9gGUzU&amp;_nc_ht=scontent.fifo1-1.fna&amp;oh=9814f3fd78f7979ab5e07126fe191173&amp;oe=5F17C4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723" y="1279261"/>
            <a:ext cx="3160400" cy="210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.fifo1-1.fna.fbcdn.net/v/t1.0-9/86853655_1662969180512845_2581790066661654528_o.jpg?_nc_cat=111&amp;_nc_sid=730e14&amp;_nc_ohc=Aza1fc1zqwYAX_o_i0p&amp;_nc_ht=scontent.fifo1-1.fna&amp;oh=456f502e0c1356635b98cd171666840e&amp;oe=5F153CB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040" y="1279261"/>
            <a:ext cx="3151953" cy="210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content.fifo1-1.fna.fbcdn.net/v/t1.0-9/86784962_1662969427179487_3560041427503153152_o.jpg?_nc_cat=107&amp;_nc_sid=730e14&amp;_nc_ohc=7MtxcYd-_GsAX8zzZqt&amp;_nc_ht=scontent.fifo1-1.fna&amp;oh=4c6a7242e9bd6fe51a455ec95fe86871&amp;oe=5F16346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07" y="3548393"/>
            <a:ext cx="3189016" cy="211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content.fifo1-1.fna.fbcdn.net/v/t1.0-9/86857602_1662969720512791_5047354564492132352_o.jpg?_nc_cat=109&amp;_nc_sid=730e14&amp;_nc_ohc=QuWBwCUKgv4AX_4YiDk&amp;_nc_ht=scontent.fifo1-1.fna&amp;oh=add3b1c77a6bbd64bafd290366de6497&amp;oe=5F16CAE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040" y="3551384"/>
            <a:ext cx="3169089" cy="211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44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981">
        <p15:prstTrans prst="curtains"/>
      </p:transition>
    </mc:Choice>
    <mc:Fallback>
      <p:transition spd="slow" advTm="9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979712" y="188640"/>
            <a:ext cx="68407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Виховний захід</a:t>
            </a:r>
          </a:p>
          <a:p>
            <a:pPr algn="ctr"/>
            <a:r>
              <a:rPr lang="uk-UA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«Журавлик миру – небесна сотня»</a:t>
            </a:r>
            <a:endParaRPr lang="uk-UA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074" name="Picture 2" descr="https://scontent.fifo1-1.fna.fbcdn.net/v/t1.0-9/87069806_1663936063749490_5471093100157861888_o.jpg?_nc_cat=111&amp;_nc_sid=730e14&amp;_nc_ohc=NZkywknau5UAX9ZC3NI&amp;_nc_ht=scontent.fifo1-1.fna&amp;oh=f7a3bb56f4bd48fcc8e1162c1c22ee1f&amp;oe=5F150FF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050" y="1821887"/>
            <a:ext cx="345722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.fifo1-1.fna.fbcdn.net/v/t1.0-9/87062801_1663932870416476_8576719179493670912_o.jpg?_nc_cat=108&amp;_nc_sid=730e14&amp;_nc_ohc=DHTKD6iVi5EAX8kCZD9&amp;_nc_ht=scontent.fifo1-1.fna&amp;oh=291bfa8104ba8eb239a23d245eb3ea03&amp;oe=5F16F0E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62" y="1823759"/>
            <a:ext cx="3491640" cy="232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ontent.fifo1-1.fna.fbcdn.net/v/t1.0-9/87044087_1663933497083080_2583258799447998464_o.jpg?_nc_cat=108&amp;_nc_sid=730e14&amp;_nc_ohc=mZ0oSjTNTlIAX9yELaf&amp;_nc_ht=scontent.fifo1-1.fna&amp;oh=ffedff9256023a5051c98be5e2ab1f01&amp;oe=5F15B3F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652" y="4005064"/>
            <a:ext cx="3438996" cy="229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content.fifo1-1.fna.fbcdn.net/v/t1.0-9/87045173_1663934237083006_3249539086121172992_o.jpg?_nc_cat=107&amp;_nc_sid=730e14&amp;_nc_ohc=JrhMFZMvJTwAX-gFWMm&amp;_nc_ht=scontent.fifo1-1.fna&amp;oh=14e277ca89ac74b05bbb8e9003f693fd&amp;oe=5F178F7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57" y="4005064"/>
            <a:ext cx="3438995" cy="229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214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3108">
        <p15:prstTrans prst="origami"/>
      </p:transition>
    </mc:Choice>
    <mc:Fallback>
      <p:transition spd="slow" advTm="31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856" y="116632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«Казка в гості </a:t>
            </a:r>
            <a:r>
              <a:rPr lang="uk-UA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завітала»</a:t>
            </a:r>
          </a:p>
          <a:p>
            <a:pPr algn="ctr"/>
            <a:r>
              <a:rPr lang="uk-UA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Зустріч майбутніх </a:t>
            </a:r>
            <a:r>
              <a:rPr lang="uk-UA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першокласників.</a:t>
            </a:r>
            <a:endParaRPr lang="uk-UA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098" name="Picture 2" descr="https://scontent.fifo1-1.fna.fbcdn.net/v/t1.0-9/87187692_1664783163664780_243869218024456192_o.jpg?_nc_cat=110&amp;_nc_sid=730e14&amp;_nc_ohc=r6TOPANUcEYAX_wpvE9&amp;_nc_ht=scontent.fifo1-1.fna&amp;oh=778a91da3c8b16a43c863dc80f04b650&amp;oe=5F1534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494" y="1628801"/>
            <a:ext cx="324115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.fifo1-1.fna.fbcdn.net/v/t1.0-9/87795712_1664778843665212_996033036548046848_o.jpg?_nc_cat=100&amp;_nc_sid=730e14&amp;_nc_ohc=VAPbs-xl4y4AX9_tW4d&amp;_nc_ht=scontent.fifo1-1.fna&amp;oh=3e6c73daf3d3bdc6baf4bf98fe8e46d0&amp;oe=5F1457E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950" y="1628801"/>
            <a:ext cx="324115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content.fifo1-1.fna.fbcdn.net/v/t1.0-9/87071803_1664779126998517_7791105339625046016_o.jpg?_nc_cat=109&amp;_nc_sid=730e14&amp;_nc_ohc=GccGB3ceewMAX-UcuRR&amp;_nc_ht=scontent.fifo1-1.fna&amp;oh=b5c9bc6dd62491da7933397c661597b2&amp;oe=5F152FE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4634" y="-7392035"/>
            <a:ext cx="5755793" cy="383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content.fifo1-1.fna.fbcdn.net/v/t1.0-9/87071803_1664779126998517_7791105339625046016_o.jpg?_nc_cat=109&amp;_nc_sid=730e14&amp;_nc_ohc=GccGB3ceewMAX-UcuRR&amp;_nc_ht=scontent.fifo1-1.fna&amp;oh=b5c9bc6dd62491da7933397c661597b2&amp;oe=5F152FE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712" y="4077072"/>
            <a:ext cx="3239933" cy="215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content.fifo1-1.fna.fbcdn.net/v/t1.0-9/87152857_1664780226998407_4858735217352900608_o.jpg?_nc_cat=106&amp;_nc_sid=730e14&amp;_nc_ohc=s7UcdaHXk6MAX-w184R&amp;_nc_ht=scontent.fifo1-1.fna&amp;oh=bc852f1915c7a9640b566b121ce266d9&amp;oe=5F16119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167" y="4077072"/>
            <a:ext cx="3239933" cy="215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019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15">
        <p15:prstTrans prst="pageCurlDouble"/>
      </p:transition>
    </mc:Choice>
    <mc:Fallback>
      <p:transition spd="slow" advTm="30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835696" y="44624"/>
            <a:ext cx="763284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Виховний </a:t>
            </a:r>
            <a:r>
              <a:rPr lang="uk-UA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захід, приурочений</a:t>
            </a:r>
          </a:p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149 </a:t>
            </a:r>
            <a:r>
              <a:rPr lang="ru-RU" sz="32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річниці</a:t>
            </a:r>
            <a:r>
              <a:rPr lang="ru-RU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з дня </a:t>
            </a:r>
            <a:r>
              <a:rPr lang="ru-RU" sz="32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народження</a:t>
            </a:r>
            <a:r>
              <a:rPr lang="ru-RU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ru-RU" sz="32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ru-RU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Лесі</a:t>
            </a:r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Українки</a:t>
            </a:r>
            <a:r>
              <a:rPr lang="uk-UA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</a:t>
            </a:r>
          </a:p>
          <a:p>
            <a:pPr algn="ctr"/>
            <a:endParaRPr lang="uk-U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122" name="Picture 2" descr="https://scontent.fifo1-1.fna.fbcdn.net/v/t1.0-9/87285042_1667519116724518_7922999567627321344_o.jpg?_nc_cat=100&amp;_nc_sid=730e14&amp;_nc_ohc=mKj1mA4A8pcAX_Zgqil&amp;_nc_ht=scontent.fifo1-1.fna&amp;oh=a97335d11e4947a29ff4bfc85c29d4e1&amp;oe=5F158D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28800"/>
            <a:ext cx="3096514" cy="206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content.fifo1-1.fna.fbcdn.net/v/t1.0-9/85206823_1667519820057781_1485584373997633536_o.jpg?_nc_cat=104&amp;_nc_sid=730e14&amp;_nc_ohc=Vh6DMTGPF3sAX_68QD3&amp;_nc_ht=scontent.fifo1-1.fna&amp;oh=13757e55cb7084b762ba11d5d643825f&amp;oe=5F1422F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253" y="1650560"/>
            <a:ext cx="3063867" cy="204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content.fifo1-1.fna.fbcdn.net/v/t1.0-9/87288299_1667520760057687_2420039729983520768_o.jpg?_nc_cat=102&amp;_nc_sid=730e14&amp;_nc_ohc=XsjIeu1uLKkAX8a6DC0&amp;_nc_ht=scontent.fifo1-1.fna&amp;oh=7f78cad0b2c37679822e24190eacbc85&amp;oe=5F15F87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909077"/>
            <a:ext cx="3111166" cy="215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content.fifo1-1.fna.fbcdn.net/v/t1.0-9/87503024_1667521983390898_1770694168645992448_o.jpg?_nc_cat=106&amp;_nc_sid=730e14&amp;_nc_ohc=QhNUOXgBFFUAX_8yvxv&amp;_nc_ht=scontent.fifo1-1.fna&amp;oh=9a390a989d7bd0900356fba38288ab4a&amp;oe=5F16A2D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09077"/>
            <a:ext cx="3240360" cy="215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80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2901">
        <p14:honeycomb/>
      </p:transition>
    </mc:Choice>
    <mc:Fallback>
      <p:transition spd="slow" advTm="29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259475" y="116632"/>
            <a:ext cx="656301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Виховний захід</a:t>
            </a:r>
          </a:p>
          <a:p>
            <a:pPr algn="ctr"/>
            <a:r>
              <a:rPr lang="uk-UA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«Прийди</a:t>
            </a:r>
            <a:r>
              <a:rPr lang="uk-UA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, прийди, Весно, </a:t>
            </a:r>
            <a:r>
              <a:rPr lang="uk-UA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красна…»</a:t>
            </a:r>
            <a:endParaRPr lang="uk-UA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146" name="Picture 2" descr="https://scontent.fifo1-1.fna.fbcdn.net/v/t1.0-9/88039608_1669223036554126_3378282083733471232_o.jpg?_nc_cat=105&amp;_nc_sid=730e14&amp;_nc_ohc=185m1M9uLfoAX_ykOzr&amp;_nc_ht=scontent.fifo1-1.fna&amp;oh=17659e90032376e9b0bb4343739d4826&amp;oe=5F15D0A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092" y="1412776"/>
            <a:ext cx="316415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content.fifo1-1.fna.fbcdn.net/v/t1.0-9/88056957_1669223523220744_1964452049017896960_o.jpg?_nc_cat=106&amp;_nc_sid=730e14&amp;_nc_ohc=khCLiAorajUAX9pZLvH&amp;_nc_ht=scontent.fifo1-1.fna&amp;oh=5e1475a443cd0fbeb9bbe16562375ad3&amp;oe=5F1667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09546"/>
            <a:ext cx="3028228" cy="201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content.fifo1-1.fna.fbcdn.net/v/t1.0-9/88129399_1669224166554013_8361839328564871168_o.jpg?_nc_cat=111&amp;_nc_sid=730e14&amp;_nc_ohc=6IGGBrNIsXEAX-gQ06-&amp;_nc_ht=scontent.fifo1-1.fna&amp;oh=6e414c5d98039055d63b7bfb2e9c2ca6&amp;oe=5F14EF5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092" y="3933056"/>
            <a:ext cx="3164158" cy="210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content.fifo1-1.fna.fbcdn.net/v/t1.0-9/88163846_1669225119887251_6771513256407203840_o.jpg?_nc_cat=101&amp;_nc_sid=730e14&amp;_nc_ohc=lyvMYi5YijcAX_qEhNQ&amp;_nc_ht=scontent.fifo1-1.fna&amp;oh=49446b5866c6a08dad593a9e7937e9a8&amp;oe=5F13F7C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31" y="3933056"/>
            <a:ext cx="3164157" cy="210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0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8">
        <p14:ferris dir="l"/>
      </p:transition>
    </mc:Choice>
    <mc:Fallback>
      <p:transition spd="slow" advTm="30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771800" y="116632"/>
            <a:ext cx="563851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Шевченківський тиждень</a:t>
            </a:r>
            <a:endParaRPr lang="uk-UA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7172" name="Picture 4" descr="https://scontent.fifo1-1.fna.fbcdn.net/v/t1.0-9/89695726_1680793895397040_3803581483529011200_n.jpg?_nc_cat=109&amp;_nc_sid=730e14&amp;_nc_ohc=17w_MkVH4NoAX_Aa-sl&amp;_nc_ht=scontent.fifo1-1.fna&amp;oh=a97c7e8c252b0c99e7741d0586fe2830&amp;oe=5F15D93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69415"/>
            <a:ext cx="2640406" cy="199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Немає опису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65223"/>
            <a:ext cx="2651905" cy="198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Немає опису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769" y="3645024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Немає опису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73016"/>
            <a:ext cx="264040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6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887">
        <p14:ripple/>
      </p:transition>
    </mc:Choice>
    <mc:Fallback>
      <p:transition spd="slow" advTm="28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2339752" y="332656"/>
            <a:ext cx="73133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                      Вікторина </a:t>
            </a:r>
          </a:p>
          <a:p>
            <a:r>
              <a:rPr lang="uk-UA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   «</a:t>
            </a:r>
            <a:r>
              <a:rPr lang="uk-UA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Знавці Шевченкового слова».</a:t>
            </a:r>
          </a:p>
        </p:txBody>
      </p:sp>
      <p:pic>
        <p:nvPicPr>
          <p:cNvPr id="9218" name="Picture 2" descr="https://scontent.fifo1-1.fna.fbcdn.net/v/t1.0-9/89805225_1682563908553372_8102355885784825856_o.jpg?_nc_cat=109&amp;_nc_sid=730e14&amp;_nc_ohc=lNyuYrLm_zAAX_-PluM&amp;_nc_ht=scontent.fifo1-1.fna&amp;oh=02ee4d0cdb7af2d4ad035db3bf745e1f&amp;oe=5F1699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56792"/>
            <a:ext cx="2760026" cy="368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content.fifo1-1.fna.fbcdn.net/v/t1.0-9/89833225_1682564001886696_3202323535678668800_o.jpg?_nc_cat=111&amp;_nc_sid=730e14&amp;_nc_ohc=0cE5bD7lNrkAX-pqHg5&amp;_nc_ht=scontent.fifo1-1.fna&amp;oh=4b5057a614dbe3c8fe1c61366feab02a&amp;oe=5F14A2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40416"/>
            <a:ext cx="2772308" cy="369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5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876">
        <p14:reveal/>
      </p:transition>
    </mc:Choice>
    <mc:Fallback>
      <p:transition spd="slow" advTm="28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204050"/>
            <a:ext cx="7562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Акція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Посміхнись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життю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подобаєшся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!»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04345" y="1168445"/>
            <a:ext cx="3157467" cy="2580050"/>
          </a:xfrm>
          <a:prstGeom prst="rect">
            <a:avLst/>
          </a:prstGeom>
          <a:noFill/>
        </p:spPr>
      </p:pic>
      <p:pic>
        <p:nvPicPr>
          <p:cNvPr id="33796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2702" y="1168445"/>
            <a:ext cx="2699916" cy="2603393"/>
          </a:xfrm>
          <a:prstGeom prst="rect">
            <a:avLst/>
          </a:prstGeom>
          <a:noFill/>
        </p:spPr>
      </p:pic>
      <p:pic>
        <p:nvPicPr>
          <p:cNvPr id="33798" name="Picture 6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7638" y="3788950"/>
            <a:ext cx="3134174" cy="2365788"/>
          </a:xfrm>
          <a:prstGeom prst="rect">
            <a:avLst/>
          </a:prstGeom>
          <a:noFill/>
        </p:spPr>
      </p:pic>
      <p:pic>
        <p:nvPicPr>
          <p:cNvPr id="33800" name="Picture 8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9394" y="3782126"/>
            <a:ext cx="3194606" cy="2395955"/>
          </a:xfrm>
          <a:prstGeom prst="rect">
            <a:avLst/>
          </a:prstGeom>
          <a:noFill/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457">
        <p15:prstTrans prst="crush"/>
      </p:transition>
    </mc:Choice>
    <mc:Fallback>
      <p:transition spd="slow" advTm="44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915816" y="116632"/>
            <a:ext cx="527759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Екологічна агітбригада</a:t>
            </a:r>
          </a:p>
          <a:p>
            <a:pPr algn="ctr"/>
            <a:r>
              <a:rPr lang="uk-U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</a:t>
            </a:r>
            <a:r>
              <a:rPr lang="uk-UA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ЕкоДрайв</a:t>
            </a:r>
            <a:r>
              <a:rPr lang="uk-U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».</a:t>
            </a:r>
            <a:endParaRPr lang="uk-UA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8194" name="Picture 2" descr="https://scontent.fifo1-1.fna.fbcdn.net/v/t1.0-9/89436695_1680803265396103_2991781721977913344_o.jpg?_nc_cat=105&amp;_nc_sid=730e14&amp;_nc_ohc=8fx4PP2aRQUAX8HZNeE&amp;_nc_ht=scontent.fifo1-1.fna&amp;oh=db92e4ccf9aeb8dc692dabbc52ca99d0&amp;oe=5F14D27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616" y="1440071"/>
            <a:ext cx="2747916" cy="206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content.fifo1-1.fna.fbcdn.net/v/t1.0-9/87836120_1680803702062726_9096247365739741184_o.jpg?_nc_cat=104&amp;_nc_sid=730e14&amp;_nc_ohc=VZsJODTN370AX-dWtBO&amp;_nc_ht=scontent.fifo1-1.fna&amp;oh=2b8e67d7dc6bdd6dcd0841338b6a3c49&amp;oe=5F16D1F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62187"/>
            <a:ext cx="2718428" cy="203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content.fifo1-1.fna.fbcdn.net/v/t1.0-9/89816571_1680804235396006_8177526304615170048_o.jpg?_nc_cat=101&amp;_nc_sid=730e14&amp;_nc_ohc=V4WsonhfJbYAX9rR5j-&amp;_nc_ht=scontent.fifo1-1.fna&amp;oh=69a4f9a0de77c15c4020a9b0607d0d04&amp;oe=5F1553F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615" y="3933056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scontent.fifo1-1.fna.fbcdn.net/v/t1.0-9/89400269_1680804385395991_865868078343258112_o.jpg?_nc_cat=108&amp;_nc_sid=730e14&amp;_nc_ohc=GbuKphlMHiMAX-VfaiV&amp;_nc_ht=scontent.fifo1-1.fna&amp;oh=3fabf4212db186f0f8a3fc79978ac9da&amp;oe=5F15342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052" y="4005064"/>
            <a:ext cx="2847379" cy="213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8371"/>
      </p:ext>
    </p:extLst>
  </p:cSld>
  <p:clrMapOvr>
    <a:masterClrMapping/>
  </p:clrMapOvr>
  <p:transition spd="slow" advTm="335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 rot="20400440">
            <a:off x="2771800" y="2420888"/>
            <a:ext cx="547996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Освітній процес під час </a:t>
            </a:r>
          </a:p>
          <a:p>
            <a:pPr algn="ctr"/>
            <a:r>
              <a:rPr lang="uk-UA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карантину</a:t>
            </a:r>
            <a:endParaRPr lang="uk-UA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natal-ya-maj-kra-na-ditinstva_(mp3IQ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1196752"/>
            <a:ext cx="487363" cy="487363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82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3922">
        <p14:pan dir="u"/>
      </p:transition>
    </mc:Choice>
    <mc:Fallback>
      <p:transition spd="slow" advTm="39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"/>
      </p14:showEvt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969280" y="116632"/>
            <a:ext cx="717472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Участь учнів в онлайн-</a:t>
            </a:r>
            <a:r>
              <a:rPr lang="uk-UA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проєктах</a:t>
            </a:r>
            <a:endParaRPr lang="uk-UA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#</a:t>
            </a:r>
            <a:r>
              <a:rPr lang="uk-UA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Все_буде_добре</a:t>
            </a:r>
            <a:endParaRPr lang="uk-UA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uk-U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До Всесвітнього Дня </a:t>
            </a:r>
            <a:r>
              <a:rPr lang="uk-UA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здоров</a:t>
            </a: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’</a:t>
            </a:r>
            <a:r>
              <a:rPr lang="uk-U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я</a:t>
            </a:r>
            <a:endParaRPr lang="uk-UA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42" name="Picture 2" descr="Немає опису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88840"/>
            <a:ext cx="2376774" cy="241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Немає опису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37" y="1988840"/>
            <a:ext cx="2292964" cy="239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Немає опису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66" y="4293096"/>
            <a:ext cx="2079748" cy="209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34906"/>
      </p:ext>
    </p:extLst>
  </p:cSld>
  <p:clrMapOvr>
    <a:masterClrMapping/>
  </p:clrMapOvr>
  <p:transition spd="slow" advTm="5283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2987824" y="116632"/>
            <a:ext cx="59780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 </a:t>
            </a:r>
            <a:r>
              <a:rPr lang="ru-RU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квітня</a:t>
            </a:r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– </a:t>
            </a:r>
            <a:r>
              <a:rPr lang="ru-RU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Міжнародний</a:t>
            </a:r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     день </a:t>
            </a:r>
            <a:r>
              <a:rPr lang="ru-RU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дитячої</a:t>
            </a:r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книги!</a:t>
            </a:r>
            <a:endParaRPr lang="uk-UA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1266" name="Picture 2" descr="https://scontent.fifo1-1.fna.fbcdn.net/v/t1.0-9/91292801_1701562153320214_4695422002205294592_o.jpg?_nc_cat=100&amp;_nc_sid=730e14&amp;_nc_ohc=yUZlqABh6xoAX9gMmWT&amp;_nc_ht=scontent.fifo1-1.fna&amp;oh=a9b12081368fd76468f182050768aa3d&amp;oe=5F15F6B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7975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content.fifo1-1.fna.fbcdn.net/v/t1.0-9/91323546_1701563056653457_1392316479105400832_o.jpg?_nc_cat=105&amp;_nc_sid=730e14&amp;_nc_ohc=Jdf352Z7l7oAX9WxzIp&amp;_nc_ht=scontent.fifo1-1.fna&amp;oh=5e06da6712afc05a2f7fbb0462e6c77a&amp;oe=5F15A80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1440071"/>
            <a:ext cx="2402223" cy="240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content.fifo1-1.fna.fbcdn.net/v/t1.0-9/91302352_1701563509986745_3291434314545233920_o.jpg?_nc_cat=106&amp;_nc_sid=730e14&amp;_nc_ohc=uUyHXfiP8hkAX9SrxI3&amp;_nc_ht=scontent.fifo1-1.fna&amp;oh=242743d27b13841d830b3a85e98952eb&amp;oe=5F1596F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43454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scontent.fifo1-1.fna.fbcdn.net/v/t1.0-9/91504804_1701563819986714_3367373060075159552_o.jpg?_nc_cat=110&amp;_nc_sid=730e14&amp;_nc_ohc=fvjFdHbiikwAX-ej1-D&amp;_nc_ht=scontent.fifo1-1.fna&amp;oh=bfe0ba104edb78118ce11ab794df0688&amp;oe=5F144DE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0" y="3943453"/>
            <a:ext cx="2402223" cy="240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3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826">
        <p14:doors dir="vert"/>
      </p:transition>
    </mc:Choice>
    <mc:Fallback>
      <p:transition spd="slow" advTm="48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347864" y="0"/>
            <a:ext cx="482453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Проєкт</a:t>
            </a:r>
            <a:r>
              <a:rPr lang="uk-U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«</a:t>
            </a:r>
            <a:r>
              <a:rPr lang="uk-UA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Дотримуся</a:t>
            </a:r>
            <a:r>
              <a:rPr lang="uk-U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правил </a:t>
            </a:r>
            <a:r>
              <a:rPr lang="uk-UA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карантину, </a:t>
            </a:r>
            <a:r>
              <a:rPr lang="uk-U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будь як ми!»</a:t>
            </a:r>
            <a:endParaRPr lang="uk-UA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2290" name="Picture 2" descr="Немає опису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348880"/>
            <a:ext cx="2880320" cy="288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Немає опису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48880"/>
            <a:ext cx="2952328" cy="288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79652"/>
      </p:ext>
    </p:extLst>
  </p:cSld>
  <p:clrMapOvr>
    <a:masterClrMapping/>
  </p:clrMapOvr>
  <p:transition spd="slow" advTm="50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979712" y="116632"/>
            <a:ext cx="72372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Онлайн-конкурс «Дитяча мрія»</a:t>
            </a:r>
            <a:endParaRPr lang="uk-UA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3314" name="Picture 2" descr="Немає опису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24744"/>
            <a:ext cx="3961459" cy="47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1378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917">
        <p15:prstTrans prst="prestige"/>
      </p:transition>
    </mc:Choice>
    <mc:Fallback>
      <p:transition spd="slow" advTm="59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084442" y="188640"/>
            <a:ext cx="51918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Онлайн майстер-клас</a:t>
            </a:r>
          </a:p>
          <a:p>
            <a:pPr algn="ctr"/>
            <a:r>
              <a:rPr lang="uk-U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</a:t>
            </a:r>
            <a:r>
              <a:rPr lang="uk-U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 декоруванню </a:t>
            </a:r>
            <a:r>
              <a:rPr lang="uk-UA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лози</a:t>
            </a:r>
            <a:endParaRPr lang="uk-UA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4338" name="Picture 2" descr="https://scontent.fifo1-1.fna.fbcdn.net/v/t1.0-9/93397222_1710742282402201_3298352682225369088_o.jpg?_nc_cat=101&amp;_nc_sid=730e14&amp;_nc_ohc=5kOpU4rmLAcAX81V2A_&amp;_nc_ht=scontent.fifo1-1.fna&amp;oh=821285d39de1c58905586998eb6e546d&amp;oe=5F15E8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51308"/>
            <a:ext cx="3168352" cy="331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content.fifo1-1.fna.fbcdn.net/v/t1.0-9/92680590_1710742579068838_5991261618783125504_o.jpg?_nc_cat=111&amp;_nc_sid=730e14&amp;_nc_ohc=N8SROUn9xKkAX8CpB4Y&amp;_nc_ht=scontent.fifo1-1.fna&amp;oh=24431f83bb043c41e8f2c9c31ae29c35&amp;oe=5F16CA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45" y="1847116"/>
            <a:ext cx="331236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63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4796">
        <p14:shred/>
      </p:transition>
    </mc:Choice>
    <mc:Fallback>
      <p:transition spd="slow" advTm="47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699792" y="143422"/>
            <a:ext cx="56844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День ц</a:t>
            </a:r>
            <a:r>
              <a:rPr lang="uk-U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ив</a:t>
            </a:r>
            <a:r>
              <a:rPr lang="uk-UA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ільного захисту</a:t>
            </a:r>
            <a:endParaRPr lang="uk-UA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5362" name="Picture 2" descr="https://scontent.fifo1-1.fna.fbcdn.net/v/t1.0-9/94038619_1722431624566600_7563041343551832064_o.jpg?_nc_cat=104&amp;_nc_sid=730e14&amp;_nc_ohc=8YrIkFoJAfUAX-p8slb&amp;_nc_ht=scontent.fifo1-1.fna&amp;oh=6f44c0c72ed7b1b0a4d41f0b17e8ca17&amp;oe=5F14FE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08720"/>
            <a:ext cx="2782616" cy="208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content.fifo1-1.fna.fbcdn.net/v/t1.0-9/94240518_1722432491233180_7070711780737024000_o.jpg?_nc_cat=108&amp;_nc_sid=730e14&amp;_nc_ohc=dqIomjM10YMAX9WSyPt&amp;_nc_ht=scontent.fifo1-1.fna&amp;oh=44ef04d04cd59e0964bf22fddb60d255&amp;oe=5F154A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29740"/>
            <a:ext cx="3201918" cy="206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scontent.fifo1-1.fna.fbcdn.net/v/t1.0-9/94198081_1722433917899704_7995855673394987008_o.jpg?_nc_cat=100&amp;_nc_sid=730e14&amp;_nc_ohc=8w6uIA_p7gEAX-gu6ah&amp;_nc_ht=scontent.fifo1-1.fna&amp;oh=161a5bd679f4560fc5445fa40d0511ab&amp;oe=5F1417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85" y="3429000"/>
            <a:ext cx="294576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s://scontent.fifo1-1.fna.fbcdn.net/v/t1.0-9/94118009_1722433224566440_5874731188878311424_o.jpg?_nc_cat=105&amp;_nc_sid=730e14&amp;_nc_ohc=bHSkfvh-JBQAX8-kkpn&amp;_nc_ht=scontent.fifo1-1.fna&amp;oh=c1c80193bf5b9561b0f39e41e21a0aec&amp;oe=5F17E3A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29000"/>
            <a:ext cx="262585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970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006">
        <p14:prism/>
      </p:transition>
    </mc:Choice>
    <mc:Fallback>
      <p:transition spd="slow" advTm="40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267744" y="32772"/>
            <a:ext cx="67349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Привітальні відео для матусь</a:t>
            </a:r>
          </a:p>
          <a:p>
            <a:pPr algn="ctr"/>
            <a:r>
              <a:rPr lang="uk-U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</a:t>
            </a:r>
            <a:r>
              <a:rPr lang="uk-U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нагоди Дня матері.</a:t>
            </a:r>
            <a:endParaRPr lang="uk-UA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6386" name="Picture 2" descr="Немає опису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12776"/>
            <a:ext cx="2448272" cy="217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Немає опису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12776"/>
            <a:ext cx="2914438" cy="213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Немає опису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09186"/>
            <a:ext cx="2374373" cy="314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Немає опису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540" y="3581553"/>
            <a:ext cx="2447508" cy="29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7332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584">
        <p15:prstTrans prst="crush"/>
      </p:transition>
    </mc:Choice>
    <mc:Fallback>
      <p:transition spd="slow" advTm="45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563888" y="116632"/>
            <a:ext cx="40077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День Вишиванки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052736"/>
            <a:ext cx="2160240" cy="26441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052736"/>
            <a:ext cx="2538633" cy="2636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3689648"/>
            <a:ext cx="1800200" cy="277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0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84">
        <p14:window dir="vert"/>
      </p:transition>
    </mc:Choice>
    <mc:Fallback>
      <p:transition spd="slow" advTm="46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433545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Міжнародний</a:t>
            </a:r>
            <a:r>
              <a:rPr lang="ru-RU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День миру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1230636"/>
            <a:ext cx="8286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«Нам </a:t>
            </a:r>
            <a:r>
              <a:rPr lang="ru-RU" sz="4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потрібне</a:t>
            </a:r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мирне</a:t>
            </a:r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небо»</a:t>
            </a:r>
            <a:endParaRPr lang="ru-RU" sz="4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1720" y="2904910"/>
            <a:ext cx="3365808" cy="2600869"/>
          </a:xfrm>
          <a:prstGeom prst="rect">
            <a:avLst/>
          </a:prstGeom>
          <a:noFill/>
        </p:spPr>
      </p:pic>
      <p:pic>
        <p:nvPicPr>
          <p:cNvPr id="30724" name="Picture 4" descr="https://scontent.fifo1-1.fna.fbcdn.net/v/t1.0-0/p180x540/70219287_1508262709316827_165251813061165056_o.jpg?_nc_cat=103&amp;_nc_ohc=RxFFchAbbCIAX_ZXQsb&amp;_nc_ht=scontent.fifo1-1.fna&amp;_nc_tp=1002&amp;oh=0f758ab15071a375f0474676abd12d8a&amp;oe=5ED6648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4168" y="2928934"/>
            <a:ext cx="3059832" cy="2600869"/>
          </a:xfrm>
          <a:prstGeom prst="rect">
            <a:avLst/>
          </a:prstGeom>
          <a:noFill/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5338">
        <p15:prstTrans prst="origami"/>
      </p:transition>
    </mc:Choice>
    <mc:Fallback>
      <p:transition spd="slow" advTm="5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483768" y="116632"/>
            <a:ext cx="61647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Онлайн свято </a:t>
            </a:r>
            <a:endParaRPr lang="uk-UA" sz="40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uk-UA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Останнього </a:t>
            </a:r>
            <a:r>
              <a:rPr lang="uk-U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Дзвоника</a:t>
            </a:r>
            <a:endParaRPr lang="uk-UA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1628800"/>
            <a:ext cx="4191367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024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527">
        <p15:prstTrans prst="peelOff"/>
      </p:transition>
    </mc:Choice>
    <mc:Fallback>
      <p:transition spd="slow" advTm="55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323140"/>
            <a:ext cx="92159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Тиждень</a:t>
            </a:r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дитячої</a:t>
            </a:r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та </a:t>
            </a:r>
            <a:r>
              <a:rPr lang="ru-RU" sz="3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юнацької</a:t>
            </a:r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книги</a:t>
            </a:r>
            <a:endParaRPr lang="ru-RU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90996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«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Пізнай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світ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через книгу»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1720" y="2204864"/>
            <a:ext cx="3482613" cy="3655025"/>
          </a:xfrm>
          <a:prstGeom prst="rect">
            <a:avLst/>
          </a:prstGeom>
          <a:noFill/>
        </p:spPr>
      </p:pic>
      <p:pic>
        <p:nvPicPr>
          <p:cNvPr id="31748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152" y="2204864"/>
            <a:ext cx="2915816" cy="3655025"/>
          </a:xfrm>
          <a:prstGeom prst="rect">
            <a:avLst/>
          </a:prstGeom>
          <a:noFill/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968">
        <p14:window dir="vert"/>
      </p:transition>
    </mc:Choice>
    <mc:Fallback>
      <p:transition spd="slow" advTm="49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285129"/>
            <a:ext cx="8072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«Школа </a:t>
            </a:r>
            <a:r>
              <a:rPr lang="ru-RU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голубим небом»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творчість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В.Сухомлинського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4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endParaRPr lang="ru-RU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640" y="1285860"/>
            <a:ext cx="3754770" cy="2503180"/>
          </a:xfrm>
          <a:prstGeom prst="rect">
            <a:avLst/>
          </a:prstGeom>
          <a:noFill/>
        </p:spPr>
      </p:pic>
      <p:pic>
        <p:nvPicPr>
          <p:cNvPr id="34820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48666" y="1285860"/>
            <a:ext cx="3754769" cy="2503180"/>
          </a:xfrm>
          <a:prstGeom prst="rect">
            <a:avLst/>
          </a:prstGeom>
          <a:noFill/>
        </p:spPr>
      </p:pic>
      <p:pic>
        <p:nvPicPr>
          <p:cNvPr id="34824" name="Picture 8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02253" y="4071942"/>
            <a:ext cx="3855237" cy="2570158"/>
          </a:xfrm>
          <a:prstGeom prst="rect">
            <a:avLst/>
          </a:prstGeom>
          <a:noFill/>
        </p:spPr>
      </p:pic>
      <p:pic>
        <p:nvPicPr>
          <p:cNvPr id="34826" name="Picture 10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47666" y="4071942"/>
            <a:ext cx="3755770" cy="2525410"/>
          </a:xfrm>
          <a:prstGeom prst="rect">
            <a:avLst/>
          </a:prstGeom>
          <a:noFill/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146">
        <p15:prstTrans prst="peelOff"/>
      </p:transition>
    </mc:Choice>
    <mc:Fallback>
      <p:transition spd="slow" advTm="51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59340" y="203348"/>
            <a:ext cx="5405774" cy="8463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9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</a:t>
            </a:r>
            <a:r>
              <a:rPr lang="ru-RU" sz="49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Тиждень</a:t>
            </a:r>
            <a:r>
              <a:rPr lang="ru-RU" sz="49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49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безпеки</a:t>
            </a:r>
            <a:endParaRPr lang="ru-RU" sz="49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2770" name="Picture 2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752" y="2060848"/>
            <a:ext cx="3587487" cy="3370068"/>
          </a:xfrm>
          <a:prstGeom prst="rect">
            <a:avLst/>
          </a:prstGeom>
          <a:noFill/>
        </p:spPr>
      </p:pic>
      <p:pic>
        <p:nvPicPr>
          <p:cNvPr id="32772" name="Picture 4" descr="Світлина від Опорний заклад &quot;Підгаєцька загальноосвітня школа І-ІІІ ступенів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674" y="2060848"/>
            <a:ext cx="2987326" cy="3404324"/>
          </a:xfrm>
          <a:prstGeom prst="rect">
            <a:avLst/>
          </a:prstGeom>
          <a:noFill/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861">
        <p15:prstTrans prst="wind"/>
      </p:transition>
    </mc:Choice>
    <mc:Fallback>
      <p:transition spd="slow" advTm="48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759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3140</TotalTime>
  <Words>472</Words>
  <Application>Microsoft Office PowerPoint</Application>
  <PresentationFormat>Екран (4:3)</PresentationFormat>
  <Paragraphs>107</Paragraphs>
  <Slides>60</Slides>
  <Notes>1</Notes>
  <HiddenSlides>0</HiddenSlides>
  <MMClips>57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60</vt:i4>
      </vt:variant>
    </vt:vector>
  </HeadingPairs>
  <TitlesOfParts>
    <vt:vector size="65" baseType="lpstr">
      <vt:lpstr>Arial</vt:lpstr>
      <vt:lpstr>Calibri</vt:lpstr>
      <vt:lpstr>Calibri Light</vt:lpstr>
      <vt:lpstr>Times New Roman</vt:lpstr>
      <vt:lpstr>759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1-A</dc:creator>
  <cp:lastModifiedBy>chryc</cp:lastModifiedBy>
  <cp:revision>92</cp:revision>
  <dcterms:created xsi:type="dcterms:W3CDTF">2020-01-21T09:46:07Z</dcterms:created>
  <dcterms:modified xsi:type="dcterms:W3CDTF">2020-06-23T10:27:07Z</dcterms:modified>
</cp:coreProperties>
</file>