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notesMasterIdLst>
    <p:notesMasterId r:id="rId12"/>
  </p:notesMasterIdLst>
  <p:sldIdLst>
    <p:sldId id="256" r:id="rId2"/>
    <p:sldId id="269" r:id="rId3"/>
    <p:sldId id="270" r:id="rId4"/>
    <p:sldId id="266" r:id="rId5"/>
    <p:sldId id="260" r:id="rId6"/>
    <p:sldId id="261" r:id="rId7"/>
    <p:sldId id="262" r:id="rId8"/>
    <p:sldId id="263" r:id="rId9"/>
    <p:sldId id="271" r:id="rId10"/>
    <p:sldId id="264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Я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853" autoAdjust="0"/>
    <p:restoredTop sz="94574" autoAdjust="0"/>
  </p:normalViewPr>
  <p:slideViewPr>
    <p:cSldViewPr>
      <p:cViewPr varScale="1">
        <p:scale>
          <a:sx n="104" d="100"/>
          <a:sy n="104" d="100"/>
        </p:scale>
        <p:origin x="-7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1" d="100"/>
          <a:sy n="41" d="100"/>
        </p:scale>
        <p:origin x="-2347" y="-77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C310938-6928-4833-AA5C-5B4A8D0EB65B}" type="datetimeFigureOut">
              <a:rPr lang="uk-UA"/>
              <a:pPr>
                <a:defRPr/>
              </a:pPr>
              <a:t>10.11.2014</a:t>
            </a:fld>
            <a:endParaRPr lang="uk-UA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uk-UA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uk-UA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136A364-82D2-4932-9037-7D394C118373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uk-UA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80CF1BF-6388-466B-BA00-65B9D3FF25AE}" type="slidenum">
              <a:rPr lang="uk-UA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uk-U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uk-UA" smtClean="0"/>
          </a:p>
        </p:txBody>
      </p:sp>
      <p:sp>
        <p:nvSpPr>
          <p:cNvPr id="2560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83F8158-46D4-4AEE-82B4-39A86F820243}" type="slidenum">
              <a:rPr lang="uk-UA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5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04E53-ABE6-4577-942E-01FBF118F196}" type="datetimeFigureOut">
              <a:rPr lang="ru-RU"/>
              <a:pPr>
                <a:defRPr/>
              </a:pPr>
              <a:t>10.11.2014</a:t>
            </a:fld>
            <a:endParaRPr lang="ru-RU" dirty="0"/>
          </a:p>
        </p:txBody>
      </p:sp>
      <p:sp>
        <p:nvSpPr>
          <p:cNvPr id="7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9DB08-06B9-4726-8CF4-CD6E1FFEC78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20003-EFD9-44E6-A65D-7A5B21DB5E47}" type="datetimeFigureOut">
              <a:rPr lang="ru-RU"/>
              <a:pPr>
                <a:defRPr/>
              </a:pPr>
              <a:t>10.11.2014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309BA-0362-47E1-B8CC-F3D2C676D63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B19EFD-C38E-46D6-B1DB-AA04F64D8617}" type="datetimeFigureOut">
              <a:rPr lang="ru-RU"/>
              <a:pPr>
                <a:defRPr/>
              </a:pPr>
              <a:t>10.11.2014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F2817-ACBB-4B59-ADA9-9B68F60A7CF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DF4AB-1F3B-47A6-9ADF-19BE1ACD3332}" type="datetimeFigureOut">
              <a:rPr lang="ru-RU"/>
              <a:pPr>
                <a:defRPr/>
              </a:pPr>
              <a:t>10.11.2014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CFA65-D677-42F8-AE61-C24F76CF78E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5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20103-5E4A-4252-922A-7F0823A56C3B}" type="datetimeFigureOut">
              <a:rPr lang="ru-RU"/>
              <a:pPr>
                <a:defRPr/>
              </a:pPr>
              <a:t>10.11.2014</a:t>
            </a:fld>
            <a:endParaRPr lang="ru-RU" dirty="0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7E152-70AD-4299-844C-1DCA3E12AD8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CD26A-AA6C-43CE-A58A-0125B07730F0}" type="datetimeFigureOut">
              <a:rPr lang="ru-RU"/>
              <a:pPr>
                <a:defRPr/>
              </a:pPr>
              <a:t>10.11.2014</a:t>
            </a:fld>
            <a:endParaRPr lang="ru-RU" dirty="0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C8B47-DDE5-4D3E-8327-3D6E59519C5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69625-0E01-4ADB-9552-01A253BFD43E}" type="datetimeFigureOut">
              <a:rPr lang="ru-RU"/>
              <a:pPr>
                <a:defRPr/>
              </a:pPr>
              <a:t>10.11.2014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5953A-CDA8-4922-A743-6D23CBDFAA4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2D521-65E5-452F-9426-EE6E70A3B4D6}" type="datetimeFigureOut">
              <a:rPr lang="ru-RU"/>
              <a:pPr>
                <a:defRPr/>
              </a:pPr>
              <a:t>10.11.2014</a:t>
            </a:fld>
            <a:endParaRPr lang="ru-RU" dirty="0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ADAA1-B4BF-4605-9EB2-BDEB3FCECBB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0662C-C6B6-4326-8825-303D9B1B04CE}" type="datetimeFigureOut">
              <a:rPr lang="ru-RU"/>
              <a:pPr>
                <a:defRPr/>
              </a:pPr>
              <a:t>10.11.2014</a:t>
            </a:fld>
            <a:endParaRPr lang="ru-RU" dirty="0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F807A-4110-4C0A-AB2D-FF81346D8D9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B602B-3EC4-4E7B-855A-6AEB7699137F}" type="datetimeFigureOut">
              <a:rPr lang="ru-RU"/>
              <a:pPr>
                <a:defRPr/>
              </a:pPr>
              <a:t>10.11.2014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D6503A-AEF4-4066-836C-1B356670D92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0F3BE-DCFB-46FF-9338-F0151EA4D342}" type="datetimeFigureOut">
              <a:rPr lang="ru-RU"/>
              <a:pPr>
                <a:defRPr/>
              </a:pPr>
              <a:t>10.11.2014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A5F64-2A56-41B6-9CE4-24A29A0BFD2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4367D8B-5119-4D01-AF11-B3CBB81AFF3C}" type="datetimeFigureOut">
              <a:rPr lang="ru-RU"/>
              <a:pPr>
                <a:defRPr/>
              </a:pPr>
              <a:t>10.11.2014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dirty="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3CA491D-86D1-49A0-BB58-6C14E1B8429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20" r:id="rId1"/>
    <p:sldLayoutId id="2147484019" r:id="rId2"/>
    <p:sldLayoutId id="2147484021" r:id="rId3"/>
    <p:sldLayoutId id="2147484018" r:id="rId4"/>
    <p:sldLayoutId id="2147484022" r:id="rId5"/>
    <p:sldLayoutId id="2147484017" r:id="rId6"/>
    <p:sldLayoutId id="2147484016" r:id="rId7"/>
    <p:sldLayoutId id="2147484023" r:id="rId8"/>
    <p:sldLayoutId id="2147484024" r:id="rId9"/>
    <p:sldLayoutId id="2147484015" r:id="rId10"/>
    <p:sldLayoutId id="214748401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9pPr>
    </p:titleStyle>
    <p:bodyStyle>
      <a:lvl1pPr marL="419100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fontAlgn="base">
        <a:spcBef>
          <a:spcPct val="20000"/>
        </a:spcBef>
        <a:spcAft>
          <a:spcPct val="0"/>
        </a:spcAft>
        <a:buClr>
          <a:srgbClr val="9BBB59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fontAlgn="base">
        <a:spcBef>
          <a:spcPct val="20000"/>
        </a:spcBef>
        <a:spcAft>
          <a:spcPct val="0"/>
        </a:spcAft>
        <a:buClr>
          <a:srgbClr val="8064A2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900238"/>
          </a:xfrm>
        </p:spPr>
        <p:txBody>
          <a:bodyPr/>
          <a:lstStyle/>
          <a:p>
            <a:endParaRPr lang="uk-UA" smtClean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7290" y="2143116"/>
            <a:ext cx="7786710" cy="3944314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6000" smtClean="0"/>
              <a:t>Застосування жирів.</a:t>
            </a:r>
            <a:endParaRPr lang="uk-UA" sz="6000"/>
          </a:p>
        </p:txBody>
      </p:sp>
    </p:spTree>
  </p:cSld>
  <p:clrMapOvr>
    <a:masterClrMapping/>
  </p:clrMapOvr>
  <p:transition spd="med" advClick="0" advTm="11000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9250" y="5715000"/>
            <a:ext cx="371475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Impact" pitchFamily="34" charset="0"/>
              </a:rPr>
              <a:t>Дякую за увагу</a:t>
            </a:r>
            <a:r>
              <a:rPr lang="uk-UA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  <a:endParaRPr lang="uk-UA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4578" name="Содержимое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smtClean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428625"/>
            <a:ext cx="8358187" cy="5357813"/>
          </a:xfrm>
        </p:spPr>
        <p:txBody>
          <a:bodyPr/>
          <a:lstStyle/>
          <a:p>
            <a:r>
              <a:rPr lang="ru-RU" b="1" smtClean="0">
                <a:solidFill>
                  <a:schemeClr val="bg1"/>
                </a:solidFill>
                <a:latin typeface="Franklin Gothic Medium" pitchFamily="34" charset="0"/>
              </a:rPr>
              <a:t>Жири мають велике значення в народному господарстві. Вони використовуються в парфумерії, шкіряній і лакофарбовій промисловості, у виробництві мила, маргарину …</a:t>
            </a:r>
          </a:p>
        </p:txBody>
      </p:sp>
    </p:spTree>
  </p:cSld>
  <p:clrMapOvr>
    <a:masterClrMapping/>
  </p:clrMapOvr>
  <p:transition advTm="9609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70775" cy="1143000"/>
          </a:xfrm>
        </p:spPr>
        <p:txBody>
          <a:bodyPr/>
          <a:lstStyle/>
          <a:p>
            <a:endParaRPr lang="uk-UA" smtClean="0"/>
          </a:p>
        </p:txBody>
      </p:sp>
      <p:pic>
        <p:nvPicPr>
          <p:cNvPr id="17410" name="Picture 2" descr="G:\Безымянный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2388"/>
            <a:ext cx="9144000" cy="680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38" y="5929313"/>
            <a:ext cx="7467600" cy="928687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            </a:t>
            </a:r>
            <a:r>
              <a:rPr lang="uk-UA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Миловаріння.</a:t>
            </a:r>
            <a:endParaRPr lang="uk-UA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8434" name="Содержимое 3" descr="untitled.pn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143625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715000"/>
            <a:ext cx="9144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 </a:t>
            </a:r>
            <a:r>
              <a:rPr lang="uk-UA" sz="31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>Жири в косметичних засобах відіграють значну роль.</a:t>
            </a:r>
            <a:endParaRPr lang="uk-UA" sz="3100" dirty="0">
              <a:solidFill>
                <a:schemeClr val="bg1">
                  <a:lumMod val="95000"/>
                  <a:lumOff val="5000"/>
                </a:schemeClr>
              </a:solidFill>
              <a:latin typeface="+mn-lt"/>
            </a:endParaRPr>
          </a:p>
        </p:txBody>
      </p:sp>
      <p:pic>
        <p:nvPicPr>
          <p:cNvPr id="19458" name="Picture 2" descr="E:\imgres (8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4572000" cy="5929313"/>
          </a:xfrm>
        </p:spPr>
      </p:pic>
      <p:pic>
        <p:nvPicPr>
          <p:cNvPr id="19459" name="Рисунок 4" descr="imagesCAURXTTH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3" y="0"/>
            <a:ext cx="4643437" cy="592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Рисунок 5" descr="imagesмпнгол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572000" cy="614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2" name="Рисунок 6" descr="imgres (7)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0"/>
            <a:ext cx="4572000" cy="614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Заголовок 1"/>
          <p:cNvSpPr>
            <a:spLocks noGrp="1"/>
          </p:cNvSpPr>
          <p:nvPr>
            <p:ph type="title"/>
          </p:nvPr>
        </p:nvSpPr>
        <p:spPr>
          <a:xfrm>
            <a:off x="4143375" y="1428750"/>
            <a:ext cx="4271963" cy="1143000"/>
          </a:xfrm>
        </p:spPr>
        <p:txBody>
          <a:bodyPr/>
          <a:lstStyle/>
          <a:p>
            <a:endParaRPr lang="uk-UA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215063"/>
            <a:ext cx="9144000" cy="642937"/>
          </a:xfrm>
        </p:spPr>
        <p:txBody>
          <a:bodyPr>
            <a:normAutofit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sz="25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Жири  є незамінними у виготовлення харчових продуктів.</a:t>
            </a:r>
            <a:endParaRPr lang="uk-UA" sz="25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786438"/>
            <a:ext cx="9144000" cy="1071562"/>
          </a:xfrm>
        </p:spPr>
        <p:txBody>
          <a:bodyPr>
            <a:normAutofit/>
          </a:bodyPr>
          <a:lstStyle/>
          <a:p>
            <a:pPr marL="420624" indent="-384048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sz="2500" dirty="0" smtClean="0">
                <a:solidFill>
                  <a:schemeClr val="bg1"/>
                </a:solidFill>
              </a:rPr>
              <a:t>Жири є необхідним компонентом для виготовлення олійних фарб,оліфи.</a:t>
            </a:r>
            <a:endParaRPr lang="uk-UA" sz="25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21507" name="Рисунок 4" descr="imagesCAVXQDIC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143625"/>
            <a:ext cx="9144000" cy="714375"/>
          </a:xfrm>
        </p:spPr>
        <p:txBody>
          <a:bodyPr>
            <a:normAutofit fontScale="62500" lnSpcReduction="20000"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4000" b="1" dirty="0" smtClean="0">
                <a:solidFill>
                  <a:schemeClr val="bg1"/>
                </a:solidFill>
              </a:rPr>
              <a:t>  Рослинні жири отримують із зерен масляних рослин    наприклад із соняшника, хлопка, льону.</a:t>
            </a:r>
            <a:endParaRPr lang="uk-UA" sz="4000" dirty="0">
              <a:solidFill>
                <a:schemeClr val="bg1"/>
              </a:solidFill>
            </a:endParaRPr>
          </a:p>
        </p:txBody>
      </p:sp>
      <p:pic>
        <p:nvPicPr>
          <p:cNvPr id="22531" name="Picture 2" descr="E:\imgres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7429500" cy="607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3" descr="G:\imagesCAVDQWUQитоьл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0938" y="0"/>
            <a:ext cx="1643062" cy="607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AutoShape 5" descr="http://t3.gstatic.com/images?q=tbn:ANd9GcSotNfEmAbupBdRnlFHrFSySYcp9MQ2elvY2cpKCiOSYtCdgirhhg"/>
          <p:cNvSpPr>
            <a:spLocks noChangeAspect="1" noChangeArrowheads="1"/>
          </p:cNvSpPr>
          <p:nvPr/>
        </p:nvSpPr>
        <p:spPr bwMode="auto">
          <a:xfrm>
            <a:off x="63500" y="-1571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2534" name="AutoShape 7" descr="http://t3.gstatic.com/images?q=tbn:ANd9GcSotNfEmAbupBdRnlFHrFSySYcp9MQ2elvY2cpKCiOSYtCdgirhhg"/>
          <p:cNvSpPr>
            <a:spLocks noChangeAspect="1" noChangeArrowheads="1"/>
          </p:cNvSpPr>
          <p:nvPr/>
        </p:nvSpPr>
        <p:spPr bwMode="auto">
          <a:xfrm>
            <a:off x="63500" y="-1571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929313"/>
            <a:ext cx="9144000" cy="928687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      </a:t>
            </a:r>
            <a:r>
              <a:rPr lang="uk-UA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>Застосування жирів в медицині.</a:t>
            </a:r>
            <a:endParaRPr lang="uk-UA" dirty="0">
              <a:solidFill>
                <a:schemeClr val="bg1">
                  <a:lumMod val="95000"/>
                  <a:lumOff val="5000"/>
                </a:schemeClr>
              </a:solidFill>
              <a:latin typeface="+mn-lt"/>
            </a:endParaRPr>
          </a:p>
        </p:txBody>
      </p:sp>
      <p:pic>
        <p:nvPicPr>
          <p:cNvPr id="23554" name="Picture 3" descr="E:\zwexdcrgvybhuinjmo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4929188" cy="6072188"/>
          </a:xfrm>
        </p:spPr>
      </p:pic>
      <p:pic>
        <p:nvPicPr>
          <p:cNvPr id="23555" name="Рисунок 3" descr="imagesCAD7ZP6Dаааааааа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0" y="0"/>
            <a:ext cx="4286250" cy="607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167</TotalTime>
  <Words>63</Words>
  <PresentationFormat>Экран (4:3)</PresentationFormat>
  <Paragraphs>10</Paragraphs>
  <Slides>10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6</vt:i4>
      </vt:variant>
      <vt:variant>
        <vt:lpstr>Заголовки слайдов</vt:lpstr>
      </vt:variant>
      <vt:variant>
        <vt:i4>10</vt:i4>
      </vt:variant>
    </vt:vector>
  </HeadingPairs>
  <TitlesOfParts>
    <vt:vector size="22" baseType="lpstr">
      <vt:lpstr>Arial</vt:lpstr>
      <vt:lpstr>Franklin Gothic Book</vt:lpstr>
      <vt:lpstr>Wingdings 2</vt:lpstr>
      <vt:lpstr>Calibri</vt:lpstr>
      <vt:lpstr>Franklin Gothic Medium</vt:lpstr>
      <vt:lpstr>Impact</vt:lpstr>
      <vt:lpstr>Техническая</vt:lpstr>
      <vt:lpstr>Техническая</vt:lpstr>
      <vt:lpstr>Техническая</vt:lpstr>
      <vt:lpstr>Техническая</vt:lpstr>
      <vt:lpstr>Техническая</vt:lpstr>
      <vt:lpstr>Техническая</vt:lpstr>
      <vt:lpstr>Слайд 1</vt:lpstr>
      <vt:lpstr>Жири мають велике значення в народному господарстві. Вони використовуються в парфумерії, шкіряній і лакофарбовій промисловості, у виробництві мила, маргарину …</vt:lpstr>
      <vt:lpstr>Слайд 3</vt:lpstr>
      <vt:lpstr>            Миловаріння.</vt:lpstr>
      <vt:lpstr> Жири в косметичних засобах відіграють значну роль.</vt:lpstr>
      <vt:lpstr>Слайд 6</vt:lpstr>
      <vt:lpstr>Слайд 7</vt:lpstr>
      <vt:lpstr>Слайд 8</vt:lpstr>
      <vt:lpstr>      Застосування жирів в медицині.</vt:lpstr>
      <vt:lpstr>Дякую за увагу.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Біологічна роль жирів.</dc:title>
  <dc:creator>Я</dc:creator>
  <cp:lastModifiedBy>Admin</cp:lastModifiedBy>
  <cp:revision>23</cp:revision>
  <dcterms:created xsi:type="dcterms:W3CDTF">2013-03-02T16:36:12Z</dcterms:created>
  <dcterms:modified xsi:type="dcterms:W3CDTF">2014-11-10T09:46:06Z</dcterms:modified>
</cp:coreProperties>
</file>