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A2333-0506-4227-9517-559F40D5E8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897E40E-01FF-4BC6-8ED2-C97640D1161C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Народився 1 квітня 1809 року в містечку Великі Сорочинці Миргородського повіту Полтавської губернії в сім'ї поміщика. У Гоголів було понад 1000 десятин землі і близько 400 душ кріпаків. У сім'ї було шестеро дітей: крім Миколи. Дитячі роки Гоголь провів у маєтку батьків </a:t>
          </a:r>
          <a:r>
            <a:rPr lang="uk-UA" sz="20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Василівці</a:t>
          </a:r>
          <a: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(інша назва - </a:t>
          </a:r>
          <a:r>
            <a:rPr lang="uk-UA" sz="20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Яновщина</a:t>
          </a:r>
          <a: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). </a:t>
          </a:r>
          <a:endParaRPr lang="uk-UA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2B8D56-B14C-445E-900C-08D75D5C71EA}" type="parTrans" cxnId="{82E93113-C798-4B8F-B22E-D30051BD5630}">
      <dgm:prSet/>
      <dgm:spPr/>
      <dgm:t>
        <a:bodyPr/>
        <a:lstStyle/>
        <a:p>
          <a:endParaRPr lang="uk-UA"/>
        </a:p>
      </dgm:t>
    </dgm:pt>
    <dgm:pt modelId="{A950369C-61D0-4A22-8011-91EC2C17AFB6}" type="sibTrans" cxnId="{82E93113-C798-4B8F-B22E-D30051BD5630}">
      <dgm:prSet/>
      <dgm:spPr/>
      <dgm:t>
        <a:bodyPr/>
        <a:lstStyle/>
        <a:p>
          <a:endParaRPr lang="uk-UA"/>
        </a:p>
      </dgm:t>
    </dgm:pt>
    <dgm:pt modelId="{0B6BFF1D-2103-4FD3-9B02-EA8AAD2FE370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дитинстві Гоголь писав вірші. Мати виявляла велику турботу про релігійне виховання сина. У травні 1821 вступив до гімназії вищих наук у Ніжині. Тут він займається живописом, бере участь у спектаклях - як художник-декоратор і як актор, причому з особливим успіхом виконує комічні ролі. </a:t>
          </a:r>
          <a:b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</a:br>
          <a:endParaRPr lang="uk-UA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DB2069-940A-459D-8F6C-D1F041B84A55}" type="parTrans" cxnId="{C477D46C-B91B-41F8-8874-65FF127EEA51}">
      <dgm:prSet/>
      <dgm:spPr/>
      <dgm:t>
        <a:bodyPr/>
        <a:lstStyle/>
        <a:p>
          <a:endParaRPr lang="uk-UA"/>
        </a:p>
      </dgm:t>
    </dgm:pt>
    <dgm:pt modelId="{886904BF-A73B-45DC-B34B-5B2088447FD8}" type="sibTrans" cxnId="{C477D46C-B91B-41F8-8874-65FF127EEA51}">
      <dgm:prSet/>
      <dgm:spPr/>
      <dgm:t>
        <a:bodyPr/>
        <a:lstStyle/>
        <a:p>
          <a:endParaRPr lang="uk-UA"/>
        </a:p>
      </dgm:t>
    </dgm:pt>
    <dgm:pt modelId="{C0346110-3208-4CD1-8A06-C7B2114C1C21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Пробує себе і в різних літературних жанрах (пише елегійні вірші, трагедії, історичну поему, повість). Тоді ж пише сатиру "Дещо про Ніжин, або Дурням закон не писаний" (не збереглася).</a:t>
          </a:r>
          <a:endParaRPr lang="ru-RU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405A43-E9B8-40EA-AAA9-1793001622B2}" type="parTrans" cxnId="{8C4627E1-9EF1-4FD2-B147-BC442257938D}">
      <dgm:prSet/>
      <dgm:spPr/>
      <dgm:t>
        <a:bodyPr/>
        <a:lstStyle/>
        <a:p>
          <a:endParaRPr lang="uk-UA"/>
        </a:p>
      </dgm:t>
    </dgm:pt>
    <dgm:pt modelId="{686CED8F-4F58-4EE6-8FC2-5EDE7B49B914}" type="sibTrans" cxnId="{8C4627E1-9EF1-4FD2-B147-BC442257938D}">
      <dgm:prSet/>
      <dgm:spPr/>
      <dgm:t>
        <a:bodyPr/>
        <a:lstStyle/>
        <a:p>
          <a:endParaRPr lang="uk-UA"/>
        </a:p>
      </dgm:t>
    </dgm:pt>
    <dgm:pt modelId="{670F0917-777E-49F3-AF06-F56B3F9D03DF}" type="pres">
      <dgm:prSet presAssocID="{F35A2333-0506-4227-9517-559F40D5E807}" presName="linear" presStyleCnt="0">
        <dgm:presLayoutVars>
          <dgm:animLvl val="lvl"/>
          <dgm:resizeHandles val="exact"/>
        </dgm:presLayoutVars>
      </dgm:prSet>
      <dgm:spPr/>
    </dgm:pt>
    <dgm:pt modelId="{49538B52-92A7-4626-99CF-0C44080BDC82}" type="pres">
      <dgm:prSet presAssocID="{C897E40E-01FF-4BC6-8ED2-C97640D116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0DE595-944E-48DF-9A2A-042211C1B5C2}" type="pres">
      <dgm:prSet presAssocID="{A950369C-61D0-4A22-8011-91EC2C17AFB6}" presName="spacer" presStyleCnt="0"/>
      <dgm:spPr/>
    </dgm:pt>
    <dgm:pt modelId="{F5BE54D9-BA42-4B22-80E4-10B0062EC47B}" type="pres">
      <dgm:prSet presAssocID="{0B6BFF1D-2103-4FD3-9B02-EA8AAD2FE3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8C4866-C14C-4E8A-BD7B-5FC82323F8BA}" type="pres">
      <dgm:prSet presAssocID="{886904BF-A73B-45DC-B34B-5B2088447FD8}" presName="spacer" presStyleCnt="0"/>
      <dgm:spPr/>
    </dgm:pt>
    <dgm:pt modelId="{AB7E0237-C988-4DDF-B1B6-321124A0768F}" type="pres">
      <dgm:prSet presAssocID="{C0346110-3208-4CD1-8A06-C7B2114C1C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E93113-C798-4B8F-B22E-D30051BD5630}" srcId="{F35A2333-0506-4227-9517-559F40D5E807}" destId="{C897E40E-01FF-4BC6-8ED2-C97640D1161C}" srcOrd="0" destOrd="0" parTransId="{B82B8D56-B14C-445E-900C-08D75D5C71EA}" sibTransId="{A950369C-61D0-4A22-8011-91EC2C17AFB6}"/>
    <dgm:cxn modelId="{C477D46C-B91B-41F8-8874-65FF127EEA51}" srcId="{F35A2333-0506-4227-9517-559F40D5E807}" destId="{0B6BFF1D-2103-4FD3-9B02-EA8AAD2FE370}" srcOrd="1" destOrd="0" parTransId="{07DB2069-940A-459D-8F6C-D1F041B84A55}" sibTransId="{886904BF-A73B-45DC-B34B-5B2088447FD8}"/>
    <dgm:cxn modelId="{8C4627E1-9EF1-4FD2-B147-BC442257938D}" srcId="{F35A2333-0506-4227-9517-559F40D5E807}" destId="{C0346110-3208-4CD1-8A06-C7B2114C1C21}" srcOrd="2" destOrd="0" parTransId="{9B405A43-E9B8-40EA-AAA9-1793001622B2}" sibTransId="{686CED8F-4F58-4EE6-8FC2-5EDE7B49B914}"/>
    <dgm:cxn modelId="{6AF02425-B1D1-420E-AAF5-18833E064F99}" type="presOf" srcId="{0B6BFF1D-2103-4FD3-9B02-EA8AAD2FE370}" destId="{F5BE54D9-BA42-4B22-80E4-10B0062EC47B}" srcOrd="0" destOrd="0" presId="urn:microsoft.com/office/officeart/2005/8/layout/vList2"/>
    <dgm:cxn modelId="{36360CDD-865D-41F1-A6D3-90E5D781E900}" type="presOf" srcId="{C897E40E-01FF-4BC6-8ED2-C97640D1161C}" destId="{49538B52-92A7-4626-99CF-0C44080BDC82}" srcOrd="0" destOrd="0" presId="urn:microsoft.com/office/officeart/2005/8/layout/vList2"/>
    <dgm:cxn modelId="{86A8DDCD-F579-44A6-ACF5-D79EA37093CD}" type="presOf" srcId="{F35A2333-0506-4227-9517-559F40D5E807}" destId="{670F0917-777E-49F3-AF06-F56B3F9D03DF}" srcOrd="0" destOrd="0" presId="urn:microsoft.com/office/officeart/2005/8/layout/vList2"/>
    <dgm:cxn modelId="{21F06390-3201-4140-B0B4-7541425A6D79}" type="presOf" srcId="{C0346110-3208-4CD1-8A06-C7B2114C1C21}" destId="{AB7E0237-C988-4DDF-B1B6-321124A0768F}" srcOrd="0" destOrd="0" presId="urn:microsoft.com/office/officeart/2005/8/layout/vList2"/>
    <dgm:cxn modelId="{7C42927F-9209-4F42-A3AF-1EDE08DA4E3F}" type="presParOf" srcId="{670F0917-777E-49F3-AF06-F56B3F9D03DF}" destId="{49538B52-92A7-4626-99CF-0C44080BDC82}" srcOrd="0" destOrd="0" presId="urn:microsoft.com/office/officeart/2005/8/layout/vList2"/>
    <dgm:cxn modelId="{77D72AC8-F5F6-4C5D-B21A-0EDE39A8565B}" type="presParOf" srcId="{670F0917-777E-49F3-AF06-F56B3F9D03DF}" destId="{B90DE595-944E-48DF-9A2A-042211C1B5C2}" srcOrd="1" destOrd="0" presId="urn:microsoft.com/office/officeart/2005/8/layout/vList2"/>
    <dgm:cxn modelId="{1BA1E2C7-AE6E-46A2-8706-2ACC03BD80AA}" type="presParOf" srcId="{670F0917-777E-49F3-AF06-F56B3F9D03DF}" destId="{F5BE54D9-BA42-4B22-80E4-10B0062EC47B}" srcOrd="2" destOrd="0" presId="urn:microsoft.com/office/officeart/2005/8/layout/vList2"/>
    <dgm:cxn modelId="{81DDFB18-C62F-4E03-9F44-547E623C4215}" type="presParOf" srcId="{670F0917-777E-49F3-AF06-F56B3F9D03DF}" destId="{968C4866-C14C-4E8A-BD7B-5FC82323F8BA}" srcOrd="3" destOrd="0" presId="urn:microsoft.com/office/officeart/2005/8/layout/vList2"/>
    <dgm:cxn modelId="{692A31A9-E20B-4D49-8B23-1D10B02BA3DA}" type="presParOf" srcId="{670F0917-777E-49F3-AF06-F56B3F9D03DF}" destId="{AB7E0237-C988-4DDF-B1B6-321124A0768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895AA-251C-45F8-95C0-5B6C4BC8158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D518079B-FC73-4E18-A740-62C3C77F8E16}">
      <dgm:prSet custT="1"/>
      <dgm:spPr/>
      <dgm:t>
        <a:bodyPr/>
        <a:lstStyle/>
        <a:p>
          <a:pPr rtl="0"/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Однак думка про письменстві ще "не сходила на розум" Гоголю, всі його устремління пов'язані зі "службою державної", він мріє про юридичну кар'єру.</a:t>
          </a:r>
          <a:endParaRPr lang="uk-UA" sz="18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2E4389-39F8-4417-981A-C6B146AA61B7}" type="parTrans" cxnId="{A63A05B0-7052-4F60-AC29-D75D0ED18713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A56A8E83-243C-441B-A9FB-FBCDAFEA6786}" type="sibTrans" cxnId="{A63A05B0-7052-4F60-AC29-D75D0ED18713}">
      <dgm:prSet custT="1"/>
      <dgm:spPr/>
      <dgm:t>
        <a:bodyPr/>
        <a:lstStyle/>
        <a:p>
          <a:endParaRPr lang="uk-UA" sz="18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B7518C-B681-4CA6-9F9B-23C5DDF089BD}">
      <dgm:prSet custT="1"/>
      <dgm:spPr/>
      <dgm:t>
        <a:bodyPr/>
        <a:lstStyle/>
        <a:p>
          <a:pPr rtl="0"/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Закінчивши гімназію в 1828, Гоголь у грудні разом з іншим випускником А. С. Данилевським (1809-1888), їде в Петербург. Відчуваючи грошові утруднення, безуспішно пораючись про місце, Гоголь робить перші літературні проби: на початку 1829 з'являється вірш "Італія", а навесні того ж року під псевдонімом "В. </a:t>
          </a:r>
          <a:r>
            <a:rPr lang="uk-UA" sz="18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Алов</a:t>
          </a:r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" Гоголь друкує "ідилію в картинах" "</a:t>
          </a:r>
          <a:r>
            <a:rPr lang="uk-UA" sz="18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Ганц</a:t>
          </a:r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Кюхельгартен</a:t>
          </a:r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". </a:t>
          </a:r>
          <a:endParaRPr lang="uk-UA" sz="18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243112-DB68-438D-9232-B26785AB729B}" type="parTrans" cxnId="{DB37F8C2-F3F1-4A4E-811F-8E4B3123A65F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998A1E47-D03B-4F6D-A4DF-7F3936324CBC}" type="sibTrans" cxnId="{DB37F8C2-F3F1-4A4E-811F-8E4B3123A65F}">
      <dgm:prSet custT="1"/>
      <dgm:spPr/>
      <dgm:t>
        <a:bodyPr/>
        <a:lstStyle/>
        <a:p>
          <a:endParaRPr lang="uk-UA" sz="18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BB2B5-9E00-4211-8BBB-8D7BE815D4D8}">
      <dgm:prSet custT="1"/>
      <dgm:spPr/>
      <dgm:t>
        <a:bodyPr/>
        <a:lstStyle/>
        <a:p>
          <a:pPr rtl="0"/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Поема викликала різкі і глузливі відгуки. У липні 1829 він спалює нерозпродані екземпляри книги і раптово виїжджає за кордон, до Німеччини, а до кінця вересня майже настільки ж раптово повертається до Петербурга.</a:t>
          </a:r>
          <a:endParaRPr lang="ru-RU" sz="18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66ED2C-067B-4D94-9D0E-C02EDD25147A}" type="parTrans" cxnId="{A89755E3-1FE4-434D-BB5A-907B0822504F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4B19BCA1-8E23-4BDF-A823-118D5AB179E4}" type="sibTrans" cxnId="{A89755E3-1FE4-434D-BB5A-907B0822504F}">
      <dgm:prSet/>
      <dgm:spPr/>
      <dgm:t>
        <a:bodyPr/>
        <a:lstStyle/>
        <a:p>
          <a:endParaRPr lang="uk-UA">
            <a:latin typeface="Times New Roman" pitchFamily="18" charset="0"/>
            <a:cs typeface="Times New Roman" pitchFamily="18" charset="0"/>
          </a:endParaRPr>
        </a:p>
      </dgm:t>
    </dgm:pt>
    <dgm:pt modelId="{CCD733E1-7F94-4944-AD98-33B92991C476}" type="pres">
      <dgm:prSet presAssocID="{2FD895AA-251C-45F8-95C0-5B6C4BC81589}" presName="Name0" presStyleCnt="0">
        <dgm:presLayoutVars>
          <dgm:dir/>
          <dgm:resizeHandles val="exact"/>
        </dgm:presLayoutVars>
      </dgm:prSet>
      <dgm:spPr/>
    </dgm:pt>
    <dgm:pt modelId="{3A445CF8-2C1D-40A6-B48A-DC404C8D6613}" type="pres">
      <dgm:prSet presAssocID="{D518079B-FC73-4E18-A740-62C3C77F8E16}" presName="node" presStyleLbl="node1" presStyleIdx="0" presStyleCnt="3" custLinFactNeighborX="-836" custLinFactNeighborY="9875">
        <dgm:presLayoutVars>
          <dgm:bulletEnabled val="1"/>
        </dgm:presLayoutVars>
      </dgm:prSet>
      <dgm:spPr/>
    </dgm:pt>
    <dgm:pt modelId="{BA93540F-1994-4A12-B816-2EF8308ACFAD}" type="pres">
      <dgm:prSet presAssocID="{A56A8E83-243C-441B-A9FB-FBCDAFEA6786}" presName="sibTrans" presStyleLbl="sibTrans2D1" presStyleIdx="0" presStyleCnt="2"/>
      <dgm:spPr/>
    </dgm:pt>
    <dgm:pt modelId="{FA2E308A-060A-4319-AD94-2A7554530335}" type="pres">
      <dgm:prSet presAssocID="{A56A8E83-243C-441B-A9FB-FBCDAFEA6786}" presName="connectorText" presStyleLbl="sibTrans2D1" presStyleIdx="0" presStyleCnt="2"/>
      <dgm:spPr/>
    </dgm:pt>
    <dgm:pt modelId="{1265E948-C716-4F00-9FFC-ABA3A1B52061}" type="pres">
      <dgm:prSet presAssocID="{5CB7518C-B681-4CA6-9F9B-23C5DDF089BD}" presName="node" presStyleLbl="node1" presStyleIdx="1" presStyleCnt="3">
        <dgm:presLayoutVars>
          <dgm:bulletEnabled val="1"/>
        </dgm:presLayoutVars>
      </dgm:prSet>
      <dgm:spPr/>
    </dgm:pt>
    <dgm:pt modelId="{52F8C8BA-823B-4FAE-B145-D8E8D628C099}" type="pres">
      <dgm:prSet presAssocID="{998A1E47-D03B-4F6D-A4DF-7F3936324CBC}" presName="sibTrans" presStyleLbl="sibTrans2D1" presStyleIdx="1" presStyleCnt="2"/>
      <dgm:spPr/>
    </dgm:pt>
    <dgm:pt modelId="{71569A6B-63A5-4385-8CA1-D5F92A7D1ABD}" type="pres">
      <dgm:prSet presAssocID="{998A1E47-D03B-4F6D-A4DF-7F3936324CBC}" presName="connectorText" presStyleLbl="sibTrans2D1" presStyleIdx="1" presStyleCnt="2"/>
      <dgm:spPr/>
    </dgm:pt>
    <dgm:pt modelId="{EBBC96CD-9BF1-4ACB-9FD5-611FF5B94E99}" type="pres">
      <dgm:prSet presAssocID="{C33BB2B5-9E00-4211-8BBB-8D7BE815D4D8}" presName="node" presStyleLbl="node1" presStyleIdx="2" presStyleCnt="3" custLinFactNeighborX="836" custLinFactNeighborY="5266">
        <dgm:presLayoutVars>
          <dgm:bulletEnabled val="1"/>
        </dgm:presLayoutVars>
      </dgm:prSet>
      <dgm:spPr/>
    </dgm:pt>
  </dgm:ptLst>
  <dgm:cxnLst>
    <dgm:cxn modelId="{DD12B6B4-EFAB-4228-ADFB-904BFFB6F251}" type="presOf" srcId="{C33BB2B5-9E00-4211-8BBB-8D7BE815D4D8}" destId="{EBBC96CD-9BF1-4ACB-9FD5-611FF5B94E99}" srcOrd="0" destOrd="0" presId="urn:microsoft.com/office/officeart/2005/8/layout/process1"/>
    <dgm:cxn modelId="{C76B12D4-87C5-4006-B9C9-A8178E4861C2}" type="presOf" srcId="{998A1E47-D03B-4F6D-A4DF-7F3936324CBC}" destId="{71569A6B-63A5-4385-8CA1-D5F92A7D1ABD}" srcOrd="1" destOrd="0" presId="urn:microsoft.com/office/officeart/2005/8/layout/process1"/>
    <dgm:cxn modelId="{1D1305B9-2050-49A9-9F31-334B3E750ADA}" type="presOf" srcId="{2FD895AA-251C-45F8-95C0-5B6C4BC81589}" destId="{CCD733E1-7F94-4944-AD98-33B92991C476}" srcOrd="0" destOrd="0" presId="urn:microsoft.com/office/officeart/2005/8/layout/process1"/>
    <dgm:cxn modelId="{1BF77F91-EC4D-49E0-B033-2003A3F392F4}" type="presOf" srcId="{A56A8E83-243C-441B-A9FB-FBCDAFEA6786}" destId="{FA2E308A-060A-4319-AD94-2A7554530335}" srcOrd="1" destOrd="0" presId="urn:microsoft.com/office/officeart/2005/8/layout/process1"/>
    <dgm:cxn modelId="{A89755E3-1FE4-434D-BB5A-907B0822504F}" srcId="{2FD895AA-251C-45F8-95C0-5B6C4BC81589}" destId="{C33BB2B5-9E00-4211-8BBB-8D7BE815D4D8}" srcOrd="2" destOrd="0" parTransId="{8266ED2C-067B-4D94-9D0E-C02EDD25147A}" sibTransId="{4B19BCA1-8E23-4BDF-A823-118D5AB179E4}"/>
    <dgm:cxn modelId="{0D3D1E4A-AF93-4D7F-8F36-1BC21E3E7653}" type="presOf" srcId="{998A1E47-D03B-4F6D-A4DF-7F3936324CBC}" destId="{52F8C8BA-823B-4FAE-B145-D8E8D628C099}" srcOrd="0" destOrd="0" presId="urn:microsoft.com/office/officeart/2005/8/layout/process1"/>
    <dgm:cxn modelId="{C7C11B81-F3C8-4931-9B1E-5119A0AE33C7}" type="presOf" srcId="{5CB7518C-B681-4CA6-9F9B-23C5DDF089BD}" destId="{1265E948-C716-4F00-9FFC-ABA3A1B52061}" srcOrd="0" destOrd="0" presId="urn:microsoft.com/office/officeart/2005/8/layout/process1"/>
    <dgm:cxn modelId="{DB37F8C2-F3F1-4A4E-811F-8E4B3123A65F}" srcId="{2FD895AA-251C-45F8-95C0-5B6C4BC81589}" destId="{5CB7518C-B681-4CA6-9F9B-23C5DDF089BD}" srcOrd="1" destOrd="0" parTransId="{33243112-DB68-438D-9232-B26785AB729B}" sibTransId="{998A1E47-D03B-4F6D-A4DF-7F3936324CBC}"/>
    <dgm:cxn modelId="{A8D16F75-1C01-4110-86D3-687767E813D9}" type="presOf" srcId="{D518079B-FC73-4E18-A740-62C3C77F8E16}" destId="{3A445CF8-2C1D-40A6-B48A-DC404C8D6613}" srcOrd="0" destOrd="0" presId="urn:microsoft.com/office/officeart/2005/8/layout/process1"/>
    <dgm:cxn modelId="{FEBBF18B-17A8-4B69-BDB6-2E02C6DADEB4}" type="presOf" srcId="{A56A8E83-243C-441B-A9FB-FBCDAFEA6786}" destId="{BA93540F-1994-4A12-B816-2EF8308ACFAD}" srcOrd="0" destOrd="0" presId="urn:microsoft.com/office/officeart/2005/8/layout/process1"/>
    <dgm:cxn modelId="{A63A05B0-7052-4F60-AC29-D75D0ED18713}" srcId="{2FD895AA-251C-45F8-95C0-5B6C4BC81589}" destId="{D518079B-FC73-4E18-A740-62C3C77F8E16}" srcOrd="0" destOrd="0" parTransId="{A02E4389-39F8-4417-981A-C6B146AA61B7}" sibTransId="{A56A8E83-243C-441B-A9FB-FBCDAFEA6786}"/>
    <dgm:cxn modelId="{66F90CDF-B1A1-4D00-B296-FBB2F0318695}" type="presParOf" srcId="{CCD733E1-7F94-4944-AD98-33B92991C476}" destId="{3A445CF8-2C1D-40A6-B48A-DC404C8D6613}" srcOrd="0" destOrd="0" presId="urn:microsoft.com/office/officeart/2005/8/layout/process1"/>
    <dgm:cxn modelId="{1391B097-6F53-42D4-92F0-94947B51FD2F}" type="presParOf" srcId="{CCD733E1-7F94-4944-AD98-33B92991C476}" destId="{BA93540F-1994-4A12-B816-2EF8308ACFAD}" srcOrd="1" destOrd="0" presId="urn:microsoft.com/office/officeart/2005/8/layout/process1"/>
    <dgm:cxn modelId="{C59D0C5F-F1B3-4A4B-B6E9-D699DA2EF778}" type="presParOf" srcId="{BA93540F-1994-4A12-B816-2EF8308ACFAD}" destId="{FA2E308A-060A-4319-AD94-2A7554530335}" srcOrd="0" destOrd="0" presId="urn:microsoft.com/office/officeart/2005/8/layout/process1"/>
    <dgm:cxn modelId="{A189BBD0-E710-424B-88F0-0FCC4E204087}" type="presParOf" srcId="{CCD733E1-7F94-4944-AD98-33B92991C476}" destId="{1265E948-C716-4F00-9FFC-ABA3A1B52061}" srcOrd="2" destOrd="0" presId="urn:microsoft.com/office/officeart/2005/8/layout/process1"/>
    <dgm:cxn modelId="{49412B87-17CC-4B9F-A40B-BB54CB1B3F1D}" type="presParOf" srcId="{CCD733E1-7F94-4944-AD98-33B92991C476}" destId="{52F8C8BA-823B-4FAE-B145-D8E8D628C099}" srcOrd="3" destOrd="0" presId="urn:microsoft.com/office/officeart/2005/8/layout/process1"/>
    <dgm:cxn modelId="{14F4EE1C-ECBC-4620-8A8F-7FF532A71258}" type="presParOf" srcId="{52F8C8BA-823B-4FAE-B145-D8E8D628C099}" destId="{71569A6B-63A5-4385-8CA1-D5F92A7D1ABD}" srcOrd="0" destOrd="0" presId="urn:microsoft.com/office/officeart/2005/8/layout/process1"/>
    <dgm:cxn modelId="{F84DB208-92F8-4BD9-AB39-EA45CC0186F8}" type="presParOf" srcId="{CCD733E1-7F94-4944-AD98-33B92991C476}" destId="{EBBC96CD-9BF1-4ACB-9FD5-611FF5B94E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906DF-F037-4C63-81BC-2B970863731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B41A2CB-C0E7-49FE-9A61-D9777558A0FB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Наприкінці 1829 йому вдається визначитися на службу в департамент державного господарства і публічних будівель Міністерства внутрішніх справ. </a:t>
          </a:r>
          <a:endParaRPr lang="uk-UA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F4D3B6-F138-45C9-93C4-B7D8C8683358}" type="parTrans" cxnId="{5D7EC25D-3AC0-4A53-8DE1-2FDF01B1C53B}">
      <dgm:prSet/>
      <dgm:spPr/>
      <dgm:t>
        <a:bodyPr/>
        <a:lstStyle/>
        <a:p>
          <a:endParaRPr lang="uk-UA"/>
        </a:p>
      </dgm:t>
    </dgm:pt>
    <dgm:pt modelId="{71D34BBF-E52D-4760-BACE-CD53A0AB757E}" type="sibTrans" cxnId="{5D7EC25D-3AC0-4A53-8DE1-2FDF01B1C53B}">
      <dgm:prSet/>
      <dgm:spPr/>
      <dgm:t>
        <a:bodyPr/>
        <a:lstStyle/>
        <a:p>
          <a:endParaRPr lang="uk-UA"/>
        </a:p>
      </dgm:t>
    </dgm:pt>
    <dgm:pt modelId="{91CBAC96-A5A6-4433-BBA9-FE492844DDBE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Перебування в канцеляріях викликала у Гоголя глибоке розчарування в "службі державної", але зате забезпечили багатим матеріалом для майбутніх творів, що запам'ятали чиновницький побут і функціонування державної машини. До цього часу Гоголь все більше часу приділяє літературній праці.</a:t>
          </a:r>
          <a:endParaRPr lang="uk-UA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123078-823D-4A25-8D3A-B7C9138F0E3A}" type="parTrans" cxnId="{13A3CF92-C96C-4F01-8024-D488929A1253}">
      <dgm:prSet/>
      <dgm:spPr/>
      <dgm:t>
        <a:bodyPr/>
        <a:lstStyle/>
        <a:p>
          <a:endParaRPr lang="uk-UA"/>
        </a:p>
      </dgm:t>
    </dgm:pt>
    <dgm:pt modelId="{623EC5D8-3A9E-4DC6-92A8-389237942138}" type="sibTrans" cxnId="{13A3CF92-C96C-4F01-8024-D488929A1253}">
      <dgm:prSet/>
      <dgm:spPr/>
      <dgm:t>
        <a:bodyPr/>
        <a:lstStyle/>
        <a:p>
          <a:endParaRPr lang="uk-UA"/>
        </a:p>
      </dgm:t>
    </dgm:pt>
    <dgm:pt modelId="{1966B5CB-1F44-4AC2-A9B2-9B1D5B186EA1}">
      <dgm:prSet custT="1"/>
      <dgm:spPr>
        <a:solidFill>
          <a:srgbClr val="92D05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Слідом за першою повістю "</a:t>
          </a:r>
          <a:r>
            <a:rPr lang="uk-UA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Бісаврюк</a:t>
          </a:r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, або Вечір напередодні Івана Купала" (1830) Гоголь друкує ряд художніх творів і статей. Повість "Жінка" стала першим твором, підписаним справжнім прізвищем автора. Гоголь знайомиться з Жуковським, П. А. Плетньовим, Пушкіним. Гоголь часто буває в Царському Селі в Пушкіна і Жуковського; виконує доручення за виданням "Повістей Бєлкіна". Матеріальне становище Гоголя усталюється завдяки педагогічній роботі: він дає приватні уроки, а з березня 1831 по клопотанню Плетньова стає викладачем історії в патріотичному інституті.</a:t>
          </a:r>
          <a:endParaRPr lang="ru-RU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E99901-17D5-408B-BD42-FB2034FED75A}" type="parTrans" cxnId="{24C20C9A-D73A-4C67-AB30-9B220E84914E}">
      <dgm:prSet/>
      <dgm:spPr/>
      <dgm:t>
        <a:bodyPr/>
        <a:lstStyle/>
        <a:p>
          <a:endParaRPr lang="uk-UA"/>
        </a:p>
      </dgm:t>
    </dgm:pt>
    <dgm:pt modelId="{2D585DD9-2E6A-42A6-8FEA-1D27A2D6E3BE}" type="sibTrans" cxnId="{24C20C9A-D73A-4C67-AB30-9B220E84914E}">
      <dgm:prSet/>
      <dgm:spPr/>
      <dgm:t>
        <a:bodyPr/>
        <a:lstStyle/>
        <a:p>
          <a:endParaRPr lang="uk-UA"/>
        </a:p>
      </dgm:t>
    </dgm:pt>
    <dgm:pt modelId="{539CD57B-7E71-437C-94F5-1B0AA88A67AE}" type="pres">
      <dgm:prSet presAssocID="{B7C906DF-F037-4C63-81BC-2B9708637317}" presName="CompostProcess" presStyleCnt="0">
        <dgm:presLayoutVars>
          <dgm:dir/>
          <dgm:resizeHandles val="exact"/>
        </dgm:presLayoutVars>
      </dgm:prSet>
      <dgm:spPr/>
    </dgm:pt>
    <dgm:pt modelId="{2B567E3B-FE9E-4DA2-B9B3-A9B435C146A1}" type="pres">
      <dgm:prSet presAssocID="{B7C906DF-F037-4C63-81BC-2B9708637317}" presName="arrow" presStyleLbl="bgShp" presStyleIdx="0" presStyleCnt="1"/>
      <dgm:spPr>
        <a:solidFill>
          <a:srgbClr val="92D050"/>
        </a:solidFill>
        <a:ln>
          <a:solidFill>
            <a:srgbClr val="002060"/>
          </a:solidFill>
        </a:ln>
      </dgm:spPr>
    </dgm:pt>
    <dgm:pt modelId="{73EF0F89-5659-4737-8CA9-E136B93918A9}" type="pres">
      <dgm:prSet presAssocID="{B7C906DF-F037-4C63-81BC-2B9708637317}" presName="linearProcess" presStyleCnt="0"/>
      <dgm:spPr/>
    </dgm:pt>
    <dgm:pt modelId="{8D662499-A7F5-40CF-AD80-34DC14826907}" type="pres">
      <dgm:prSet presAssocID="{EB41A2CB-C0E7-49FE-9A61-D9777558A0FB}" presName="textNode" presStyleLbl="node1" presStyleIdx="0" presStyleCnt="3">
        <dgm:presLayoutVars>
          <dgm:bulletEnabled val="1"/>
        </dgm:presLayoutVars>
      </dgm:prSet>
      <dgm:spPr/>
    </dgm:pt>
    <dgm:pt modelId="{6CF98897-726C-4A8B-AC60-7032DC77D1CD}" type="pres">
      <dgm:prSet presAssocID="{71D34BBF-E52D-4760-BACE-CD53A0AB757E}" presName="sibTrans" presStyleCnt="0"/>
      <dgm:spPr/>
    </dgm:pt>
    <dgm:pt modelId="{D88DE91E-065C-4EFB-A9B0-EAACCC2DCD33}" type="pres">
      <dgm:prSet presAssocID="{91CBAC96-A5A6-4433-BBA9-FE492844DDBE}" presName="textNode" presStyleLbl="node1" presStyleIdx="1" presStyleCnt="3" custScaleY="125000">
        <dgm:presLayoutVars>
          <dgm:bulletEnabled val="1"/>
        </dgm:presLayoutVars>
      </dgm:prSet>
      <dgm:spPr/>
    </dgm:pt>
    <dgm:pt modelId="{BC36FED1-37FF-4B1B-B951-40D18E573B8F}" type="pres">
      <dgm:prSet presAssocID="{623EC5D8-3A9E-4DC6-92A8-389237942138}" presName="sibTrans" presStyleCnt="0"/>
      <dgm:spPr/>
    </dgm:pt>
    <dgm:pt modelId="{AB31BA36-97D4-4B02-A6DE-00D7E7180324}" type="pres">
      <dgm:prSet presAssocID="{1966B5CB-1F44-4AC2-A9B2-9B1D5B186EA1}" presName="textNode" presStyleLbl="node1" presStyleIdx="2" presStyleCnt="3" custScaleY="227273">
        <dgm:presLayoutVars>
          <dgm:bulletEnabled val="1"/>
        </dgm:presLayoutVars>
      </dgm:prSet>
      <dgm:spPr/>
    </dgm:pt>
  </dgm:ptLst>
  <dgm:cxnLst>
    <dgm:cxn modelId="{5FB9482A-F1D7-49C2-9AD9-55DD5288F2B5}" type="presOf" srcId="{B7C906DF-F037-4C63-81BC-2B9708637317}" destId="{539CD57B-7E71-437C-94F5-1B0AA88A67AE}" srcOrd="0" destOrd="0" presId="urn:microsoft.com/office/officeart/2005/8/layout/hProcess9"/>
    <dgm:cxn modelId="{24C20C9A-D73A-4C67-AB30-9B220E84914E}" srcId="{B7C906DF-F037-4C63-81BC-2B9708637317}" destId="{1966B5CB-1F44-4AC2-A9B2-9B1D5B186EA1}" srcOrd="2" destOrd="0" parTransId="{F0E99901-17D5-408B-BD42-FB2034FED75A}" sibTransId="{2D585DD9-2E6A-42A6-8FEA-1D27A2D6E3BE}"/>
    <dgm:cxn modelId="{13A3CF92-C96C-4F01-8024-D488929A1253}" srcId="{B7C906DF-F037-4C63-81BC-2B9708637317}" destId="{91CBAC96-A5A6-4433-BBA9-FE492844DDBE}" srcOrd="1" destOrd="0" parTransId="{0E123078-823D-4A25-8D3A-B7C9138F0E3A}" sibTransId="{623EC5D8-3A9E-4DC6-92A8-389237942138}"/>
    <dgm:cxn modelId="{B6261505-3F47-4178-AFDD-498FEAA481F5}" type="presOf" srcId="{1966B5CB-1F44-4AC2-A9B2-9B1D5B186EA1}" destId="{AB31BA36-97D4-4B02-A6DE-00D7E7180324}" srcOrd="0" destOrd="0" presId="urn:microsoft.com/office/officeart/2005/8/layout/hProcess9"/>
    <dgm:cxn modelId="{5D7EC25D-3AC0-4A53-8DE1-2FDF01B1C53B}" srcId="{B7C906DF-F037-4C63-81BC-2B9708637317}" destId="{EB41A2CB-C0E7-49FE-9A61-D9777558A0FB}" srcOrd="0" destOrd="0" parTransId="{88F4D3B6-F138-45C9-93C4-B7D8C8683358}" sibTransId="{71D34BBF-E52D-4760-BACE-CD53A0AB757E}"/>
    <dgm:cxn modelId="{D8E7A1FB-2E3C-4C92-B535-75D2AA163770}" type="presOf" srcId="{EB41A2CB-C0E7-49FE-9A61-D9777558A0FB}" destId="{8D662499-A7F5-40CF-AD80-34DC14826907}" srcOrd="0" destOrd="0" presId="urn:microsoft.com/office/officeart/2005/8/layout/hProcess9"/>
    <dgm:cxn modelId="{FEBB436E-E101-47F0-B8BA-28D5A53F80F3}" type="presOf" srcId="{91CBAC96-A5A6-4433-BBA9-FE492844DDBE}" destId="{D88DE91E-065C-4EFB-A9B0-EAACCC2DCD33}" srcOrd="0" destOrd="0" presId="urn:microsoft.com/office/officeart/2005/8/layout/hProcess9"/>
    <dgm:cxn modelId="{C09C135A-41E2-4D86-A0C4-519669869D85}" type="presParOf" srcId="{539CD57B-7E71-437C-94F5-1B0AA88A67AE}" destId="{2B567E3B-FE9E-4DA2-B9B3-A9B435C146A1}" srcOrd="0" destOrd="0" presId="urn:microsoft.com/office/officeart/2005/8/layout/hProcess9"/>
    <dgm:cxn modelId="{B989668B-E01A-46CD-92DD-990A027EBA0B}" type="presParOf" srcId="{539CD57B-7E71-437C-94F5-1B0AA88A67AE}" destId="{73EF0F89-5659-4737-8CA9-E136B93918A9}" srcOrd="1" destOrd="0" presId="urn:microsoft.com/office/officeart/2005/8/layout/hProcess9"/>
    <dgm:cxn modelId="{E4FE4299-BCB3-40D2-843E-DF7CDECF7928}" type="presParOf" srcId="{73EF0F89-5659-4737-8CA9-E136B93918A9}" destId="{8D662499-A7F5-40CF-AD80-34DC14826907}" srcOrd="0" destOrd="0" presId="urn:microsoft.com/office/officeart/2005/8/layout/hProcess9"/>
    <dgm:cxn modelId="{A538CF35-83EE-41CE-8F1A-43B71A273095}" type="presParOf" srcId="{73EF0F89-5659-4737-8CA9-E136B93918A9}" destId="{6CF98897-726C-4A8B-AC60-7032DC77D1CD}" srcOrd="1" destOrd="0" presId="urn:microsoft.com/office/officeart/2005/8/layout/hProcess9"/>
    <dgm:cxn modelId="{C07163CC-3039-4913-97D9-48FE0931A8BC}" type="presParOf" srcId="{73EF0F89-5659-4737-8CA9-E136B93918A9}" destId="{D88DE91E-065C-4EFB-A9B0-EAACCC2DCD33}" srcOrd="2" destOrd="0" presId="urn:microsoft.com/office/officeart/2005/8/layout/hProcess9"/>
    <dgm:cxn modelId="{0A015A50-D708-4C9D-96A6-035091885A19}" type="presParOf" srcId="{73EF0F89-5659-4737-8CA9-E136B93918A9}" destId="{BC36FED1-37FF-4B1B-B951-40D18E573B8F}" srcOrd="3" destOrd="0" presId="urn:microsoft.com/office/officeart/2005/8/layout/hProcess9"/>
    <dgm:cxn modelId="{AD2B1351-A312-48C5-9078-F5760E24B298}" type="presParOf" srcId="{73EF0F89-5659-4737-8CA9-E136B93918A9}" destId="{AB31BA36-97D4-4B02-A6DE-00D7E71803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C975AB-60BF-4AE7-B58D-02553EB8184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153545-5734-48E0-BBB9-BC9CA1E8C004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rtl="0"/>
          <a:r>
            <a:rPr lang="uk-UA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цей період виходять у світ "Вечори на хуторі біля Диканьки" (1831-1832). Вони викликали майже загальне захоплення. Гоголь в червні 1832 приїжджає в Москву знаменитим письменником. Наступний, 1833, рік для Гоголя - одна з найбільш напружених, сповнений болісних пошуків подальшого шляху. Одночасно з педагогічною роботою і працями з історії, він у глибокій таємниці пише повісті, які склали два наступні його збірок - "Миргород" і "Арабески".</a:t>
          </a:r>
          <a:endParaRPr lang="ru-RU" sz="18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5ADC64-0C2D-4C95-AD60-4AAC67F37DD9}" type="parTrans" cxnId="{FDEB7782-C536-4E9C-B261-E01750B5DF99}">
      <dgm:prSet/>
      <dgm:spPr/>
      <dgm:t>
        <a:bodyPr/>
        <a:lstStyle/>
        <a:p>
          <a:endParaRPr lang="uk-UA" sz="24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F2C54C-2080-4F77-8D52-513230C9C6A0}" type="sibTrans" cxnId="{FDEB7782-C536-4E9C-B261-E01750B5DF99}">
      <dgm:prSet/>
      <dgm:spPr/>
      <dgm:t>
        <a:bodyPr/>
        <a:lstStyle/>
        <a:p>
          <a:endParaRPr lang="uk-UA" sz="24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1FE8A-A319-4FC4-9150-E9DFD46D8200}" type="pres">
      <dgm:prSet presAssocID="{12C975AB-60BF-4AE7-B58D-02553EB81848}" presName="compositeShape" presStyleCnt="0">
        <dgm:presLayoutVars>
          <dgm:chMax val="7"/>
          <dgm:dir/>
          <dgm:resizeHandles val="exact"/>
        </dgm:presLayoutVars>
      </dgm:prSet>
      <dgm:spPr/>
    </dgm:pt>
    <dgm:pt modelId="{EA548579-4D68-43D8-97CE-55F6C4FB5EDF}" type="pres">
      <dgm:prSet presAssocID="{80153545-5734-48E0-BBB9-BC9CA1E8C004}" presName="circ1TxSh" presStyleLbl="vennNode1" presStyleIdx="0" presStyleCnt="1"/>
      <dgm:spPr/>
    </dgm:pt>
  </dgm:ptLst>
  <dgm:cxnLst>
    <dgm:cxn modelId="{4F4BE86A-3E07-41D0-B3B6-E0B0B9E06BA2}" type="presOf" srcId="{80153545-5734-48E0-BBB9-BC9CA1E8C004}" destId="{EA548579-4D68-43D8-97CE-55F6C4FB5EDF}" srcOrd="0" destOrd="0" presId="urn:microsoft.com/office/officeart/2005/8/layout/venn1"/>
    <dgm:cxn modelId="{FB7893EA-9961-44B8-9B7D-88A6825AC83F}" type="presOf" srcId="{12C975AB-60BF-4AE7-B58D-02553EB81848}" destId="{DD81FE8A-A319-4FC4-9150-E9DFD46D8200}" srcOrd="0" destOrd="0" presId="urn:microsoft.com/office/officeart/2005/8/layout/venn1"/>
    <dgm:cxn modelId="{FDEB7782-C536-4E9C-B261-E01750B5DF99}" srcId="{12C975AB-60BF-4AE7-B58D-02553EB81848}" destId="{80153545-5734-48E0-BBB9-BC9CA1E8C004}" srcOrd="0" destOrd="0" parTransId="{AE5ADC64-0C2D-4C95-AD60-4AAC67F37DD9}" sibTransId="{B4F2C54C-2080-4F77-8D52-513230C9C6A0}"/>
    <dgm:cxn modelId="{49D4931C-A905-4311-922D-DF4E9976DEBB}" type="presParOf" srcId="{DD81FE8A-A319-4FC4-9150-E9DFD46D8200}" destId="{EA548579-4D68-43D8-97CE-55F6C4FB5EDF}" srcOrd="0" destOrd="0" presId="urn:microsoft.com/office/officeart/2005/8/layout/venn1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5F9890-94A1-4148-B612-3E1F22771F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F16D8A-CBE5-4662-8E18-EEC35FF37623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Восени 1835 він береться за написання "Ревізора", сюжет якого підказаний був Пушкіним. </a:t>
          </a:r>
          <a:endParaRPr lang="uk-UA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F2E72F-A4A3-48E8-8750-98283D456FF8}" type="parTrans" cxnId="{561C37B9-C7D5-4B70-889D-F0B8592C0725}">
      <dgm:prSet/>
      <dgm:spPr/>
      <dgm:t>
        <a:bodyPr/>
        <a:lstStyle/>
        <a:p>
          <a:endParaRPr lang="uk-UA"/>
        </a:p>
      </dgm:t>
    </dgm:pt>
    <dgm:pt modelId="{DD28C948-2268-4D54-ADAC-CF326AC9CDA9}" type="sibTrans" cxnId="{561C37B9-C7D5-4B70-889D-F0B8592C0725}">
      <dgm:prSet/>
      <dgm:spPr/>
      <dgm:t>
        <a:bodyPr/>
        <a:lstStyle/>
        <a:p>
          <a:endParaRPr lang="uk-UA"/>
        </a:p>
      </dgm:t>
    </dgm:pt>
    <dgm:pt modelId="{B529D633-BD47-484F-A1B2-160FE79D894D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Кінець літа і осінь проводить у Швейцарії, де приймається за роман "Мертві душі". Сюжет був також підказаний Пушкіним. </a:t>
          </a:r>
          <a:endParaRPr lang="uk-UA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465702-0CDF-4C0F-9D85-9427F14FA449}" type="parTrans" cxnId="{A83246D0-425F-44FF-A836-E5E4CAFA9B4D}">
      <dgm:prSet/>
      <dgm:spPr/>
      <dgm:t>
        <a:bodyPr/>
        <a:lstStyle/>
        <a:p>
          <a:endParaRPr lang="uk-UA"/>
        </a:p>
      </dgm:t>
    </dgm:pt>
    <dgm:pt modelId="{ECFAB251-DCA7-4603-9BB9-7A8F12F67D82}" type="sibTrans" cxnId="{A83246D0-425F-44FF-A836-E5E4CAFA9B4D}">
      <dgm:prSet/>
      <dgm:spPr/>
      <dgm:t>
        <a:bodyPr/>
        <a:lstStyle/>
        <a:p>
          <a:endParaRPr lang="uk-UA"/>
        </a:p>
      </dgm:t>
    </dgm:pt>
    <dgm:pt modelId="{E964D12A-718F-4FCB-81E2-49F0564DB1CE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листопаді 1836 Гоголь переїжджає в Париж. Тут у лютому 1837, в розпал роботи над "Мертвими душами", він отримує приголомшила її звістка про загибель Пушкіна. У нападі "невимовної туги" і гіркоти Гоголь відчуває "нинішній працю" як "священний заповіт" поета.</a:t>
          </a:r>
          <a:b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</a:br>
          <a:endParaRPr lang="uk-UA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360034-76A2-46DB-97E3-3363D6F1021B}" type="parTrans" cxnId="{D1B71E63-A8C1-42D9-ADF1-D0ADB512F298}">
      <dgm:prSet/>
      <dgm:spPr/>
      <dgm:t>
        <a:bodyPr/>
        <a:lstStyle/>
        <a:p>
          <a:endParaRPr lang="uk-UA"/>
        </a:p>
      </dgm:t>
    </dgm:pt>
    <dgm:pt modelId="{7105CE6F-EC55-42FC-8D0C-519DDE47AB44}" type="sibTrans" cxnId="{D1B71E63-A8C1-42D9-ADF1-D0ADB512F298}">
      <dgm:prSet/>
      <dgm:spPr/>
      <dgm:t>
        <a:bodyPr/>
        <a:lstStyle/>
        <a:p>
          <a:endParaRPr lang="uk-UA"/>
        </a:p>
      </dgm:t>
    </dgm:pt>
    <dgm:pt modelId="{4830DF45-E8B1-483E-83FE-4A844B3E9067}">
      <dgm:prSet custT="1"/>
      <dgm:spPr>
        <a:solidFill>
          <a:srgbClr val="FFFF00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травні "Пригоди </a:t>
          </a:r>
          <a:r>
            <a:rPr lang="uk-UA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Чичикова</a:t>
          </a:r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, або Мертві душі" (т. 1, М., 1842) вийшли в світ. Триріччя (1842-1845), що </a:t>
          </a:r>
          <a:r>
            <a:rPr lang="uk-UA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послідувало</a:t>
          </a:r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після від'їзду письменника за кордон, - період напруженої і важкої роботи над 2-м "Мертвих душ". Написання "Мертвих душ" йде надзвичайно важко, з великими зупинками. Робота дещо пожвавилася з переїздом до Ніцци, де Гоголь провів зиму 1843-1844. Гоголь примушує себе писати, долаючи душевну втому і творчі сумніви. Процес написання поеми все більше перетворюється в процес </a:t>
          </a:r>
          <a:r>
            <a:rPr lang="uk-UA" sz="16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жізнестроенія</a:t>
          </a:r>
          <a:r>
            <a: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себе.</a:t>
          </a:r>
          <a:endParaRPr lang="uk-UA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30C40E-6E6F-40BB-964B-F9A27DF33DEC}" type="parTrans" cxnId="{E4507D05-C909-43FA-8EE9-CA71CAB94A56}">
      <dgm:prSet/>
      <dgm:spPr/>
      <dgm:t>
        <a:bodyPr/>
        <a:lstStyle/>
        <a:p>
          <a:endParaRPr lang="uk-UA"/>
        </a:p>
      </dgm:t>
    </dgm:pt>
    <dgm:pt modelId="{213A102B-DBD8-4189-A2A4-C0D8CA03927A}" type="sibTrans" cxnId="{E4507D05-C909-43FA-8EE9-CA71CAB94A56}">
      <dgm:prSet/>
      <dgm:spPr/>
      <dgm:t>
        <a:bodyPr/>
        <a:lstStyle/>
        <a:p>
          <a:endParaRPr lang="uk-UA"/>
        </a:p>
      </dgm:t>
    </dgm:pt>
    <dgm:pt modelId="{479C113A-E52C-452E-B230-5F5DAA6FB2A1}" type="pres">
      <dgm:prSet presAssocID="{575F9890-94A1-4148-B612-3E1F22771FBD}" presName="linear" presStyleCnt="0">
        <dgm:presLayoutVars>
          <dgm:animLvl val="lvl"/>
          <dgm:resizeHandles val="exact"/>
        </dgm:presLayoutVars>
      </dgm:prSet>
      <dgm:spPr/>
    </dgm:pt>
    <dgm:pt modelId="{BF71C502-5351-4004-AD2E-73644CB20DA0}" type="pres">
      <dgm:prSet presAssocID="{E0F16D8A-CBE5-4662-8E18-EEC35FF37623}" presName="parentText" presStyleLbl="node1" presStyleIdx="0" presStyleCnt="4" custScaleY="74670">
        <dgm:presLayoutVars>
          <dgm:chMax val="0"/>
          <dgm:bulletEnabled val="1"/>
        </dgm:presLayoutVars>
      </dgm:prSet>
      <dgm:spPr/>
    </dgm:pt>
    <dgm:pt modelId="{E46EB325-2B26-4CCE-B789-C2F3B146CC43}" type="pres">
      <dgm:prSet presAssocID="{DD28C948-2268-4D54-ADAC-CF326AC9CDA9}" presName="spacer" presStyleCnt="0"/>
      <dgm:spPr/>
    </dgm:pt>
    <dgm:pt modelId="{AC0E0868-C4C9-4F23-AD0F-5C3F1F259ABA}" type="pres">
      <dgm:prSet presAssocID="{B529D633-BD47-484F-A1B2-160FE79D894D}" presName="parentText" presStyleLbl="node1" presStyleIdx="1" presStyleCnt="4" custScaleY="69781">
        <dgm:presLayoutVars>
          <dgm:chMax val="0"/>
          <dgm:bulletEnabled val="1"/>
        </dgm:presLayoutVars>
      </dgm:prSet>
      <dgm:spPr/>
    </dgm:pt>
    <dgm:pt modelId="{2E45B65A-0F67-4304-829B-9636A8791D25}" type="pres">
      <dgm:prSet presAssocID="{ECFAB251-DCA7-4603-9BB9-7A8F12F67D82}" presName="spacer" presStyleCnt="0"/>
      <dgm:spPr/>
    </dgm:pt>
    <dgm:pt modelId="{E9FCBDC8-A892-4DCE-AE58-CDF07DB6CB46}" type="pres">
      <dgm:prSet presAssocID="{E964D12A-718F-4FCB-81E2-49F0564DB1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4F168E-A58C-4B11-9EB4-EE277E30AFB6}" type="pres">
      <dgm:prSet presAssocID="{7105CE6F-EC55-42FC-8D0C-519DDE47AB44}" presName="spacer" presStyleCnt="0"/>
      <dgm:spPr/>
    </dgm:pt>
    <dgm:pt modelId="{79D298BB-0523-46C2-B780-0EE029E97C74}" type="pres">
      <dgm:prSet presAssocID="{4830DF45-E8B1-483E-83FE-4A844B3E9067}" presName="parentText" presStyleLbl="node1" presStyleIdx="3" presStyleCnt="4" custScaleY="132959">
        <dgm:presLayoutVars>
          <dgm:chMax val="0"/>
          <dgm:bulletEnabled val="1"/>
        </dgm:presLayoutVars>
      </dgm:prSet>
      <dgm:spPr/>
    </dgm:pt>
  </dgm:ptLst>
  <dgm:cxnLst>
    <dgm:cxn modelId="{24B8CC32-7590-4FEA-B939-1541229559CC}" type="presOf" srcId="{E0F16D8A-CBE5-4662-8E18-EEC35FF37623}" destId="{BF71C502-5351-4004-AD2E-73644CB20DA0}" srcOrd="0" destOrd="0" presId="urn:microsoft.com/office/officeart/2005/8/layout/vList2"/>
    <dgm:cxn modelId="{561C37B9-C7D5-4B70-889D-F0B8592C0725}" srcId="{575F9890-94A1-4148-B612-3E1F22771FBD}" destId="{E0F16D8A-CBE5-4662-8E18-EEC35FF37623}" srcOrd="0" destOrd="0" parTransId="{1DF2E72F-A4A3-48E8-8750-98283D456FF8}" sibTransId="{DD28C948-2268-4D54-ADAC-CF326AC9CDA9}"/>
    <dgm:cxn modelId="{D1B71E63-A8C1-42D9-ADF1-D0ADB512F298}" srcId="{575F9890-94A1-4148-B612-3E1F22771FBD}" destId="{E964D12A-718F-4FCB-81E2-49F0564DB1CE}" srcOrd="2" destOrd="0" parTransId="{40360034-76A2-46DB-97E3-3363D6F1021B}" sibTransId="{7105CE6F-EC55-42FC-8D0C-519DDE47AB44}"/>
    <dgm:cxn modelId="{12AFC7DF-3988-4B1A-AC8F-880B123B1C0D}" type="presOf" srcId="{575F9890-94A1-4148-B612-3E1F22771FBD}" destId="{479C113A-E52C-452E-B230-5F5DAA6FB2A1}" srcOrd="0" destOrd="0" presId="urn:microsoft.com/office/officeart/2005/8/layout/vList2"/>
    <dgm:cxn modelId="{C6F4DE39-5544-44AF-BF98-BE8DD6C10E75}" type="presOf" srcId="{E964D12A-718F-4FCB-81E2-49F0564DB1CE}" destId="{E9FCBDC8-A892-4DCE-AE58-CDF07DB6CB46}" srcOrd="0" destOrd="0" presId="urn:microsoft.com/office/officeart/2005/8/layout/vList2"/>
    <dgm:cxn modelId="{E4507D05-C909-43FA-8EE9-CA71CAB94A56}" srcId="{575F9890-94A1-4148-B612-3E1F22771FBD}" destId="{4830DF45-E8B1-483E-83FE-4A844B3E9067}" srcOrd="3" destOrd="0" parTransId="{6A30C40E-6E6F-40BB-964B-F9A27DF33DEC}" sibTransId="{213A102B-DBD8-4189-A2A4-C0D8CA03927A}"/>
    <dgm:cxn modelId="{4C59B76B-831E-493D-9873-9A402247B805}" type="presOf" srcId="{4830DF45-E8B1-483E-83FE-4A844B3E9067}" destId="{79D298BB-0523-46C2-B780-0EE029E97C74}" srcOrd="0" destOrd="0" presId="urn:microsoft.com/office/officeart/2005/8/layout/vList2"/>
    <dgm:cxn modelId="{0FDD5B14-3FFC-4AE3-99B9-849D89BF8541}" type="presOf" srcId="{B529D633-BD47-484F-A1B2-160FE79D894D}" destId="{AC0E0868-C4C9-4F23-AD0F-5C3F1F259ABA}" srcOrd="0" destOrd="0" presId="urn:microsoft.com/office/officeart/2005/8/layout/vList2"/>
    <dgm:cxn modelId="{A83246D0-425F-44FF-A836-E5E4CAFA9B4D}" srcId="{575F9890-94A1-4148-B612-3E1F22771FBD}" destId="{B529D633-BD47-484F-A1B2-160FE79D894D}" srcOrd="1" destOrd="0" parTransId="{0D465702-0CDF-4C0F-9D85-9427F14FA449}" sibTransId="{ECFAB251-DCA7-4603-9BB9-7A8F12F67D82}"/>
    <dgm:cxn modelId="{7C57F01F-311F-43FF-BC06-3173801C61F9}" type="presParOf" srcId="{479C113A-E52C-452E-B230-5F5DAA6FB2A1}" destId="{BF71C502-5351-4004-AD2E-73644CB20DA0}" srcOrd="0" destOrd="0" presId="urn:microsoft.com/office/officeart/2005/8/layout/vList2"/>
    <dgm:cxn modelId="{E252F04E-2FF2-4872-8A51-E4FF7C974822}" type="presParOf" srcId="{479C113A-E52C-452E-B230-5F5DAA6FB2A1}" destId="{E46EB325-2B26-4CCE-B789-C2F3B146CC43}" srcOrd="1" destOrd="0" presId="urn:microsoft.com/office/officeart/2005/8/layout/vList2"/>
    <dgm:cxn modelId="{AAD0897A-9ADB-4D65-A573-D32A2DA44C4D}" type="presParOf" srcId="{479C113A-E52C-452E-B230-5F5DAA6FB2A1}" destId="{AC0E0868-C4C9-4F23-AD0F-5C3F1F259ABA}" srcOrd="2" destOrd="0" presId="urn:microsoft.com/office/officeart/2005/8/layout/vList2"/>
    <dgm:cxn modelId="{C9216C91-96A1-45A1-B70E-6E0B5891E1D0}" type="presParOf" srcId="{479C113A-E52C-452E-B230-5F5DAA6FB2A1}" destId="{2E45B65A-0F67-4304-829B-9636A8791D25}" srcOrd="3" destOrd="0" presId="urn:microsoft.com/office/officeart/2005/8/layout/vList2"/>
    <dgm:cxn modelId="{ED0E0671-7089-4564-BAEA-A67D03755CBF}" type="presParOf" srcId="{479C113A-E52C-452E-B230-5F5DAA6FB2A1}" destId="{E9FCBDC8-A892-4DCE-AE58-CDF07DB6CB46}" srcOrd="4" destOrd="0" presId="urn:microsoft.com/office/officeart/2005/8/layout/vList2"/>
    <dgm:cxn modelId="{ACB7D773-1B39-4D2F-AA3B-6E6CF48004D7}" type="presParOf" srcId="{479C113A-E52C-452E-B230-5F5DAA6FB2A1}" destId="{CC4F168E-A58C-4B11-9EB4-EE277E30AFB6}" srcOrd="5" destOrd="0" presId="urn:microsoft.com/office/officeart/2005/8/layout/vList2"/>
    <dgm:cxn modelId="{B5EA8276-A4BA-4BD8-9543-69BABA21C03A}" type="presParOf" srcId="{479C113A-E52C-452E-B230-5F5DAA6FB2A1}" destId="{79D298BB-0523-46C2-B780-0EE029E97C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088875-8D18-4D8D-BD4F-325A62166A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ECDDD0A-AF15-4193-AD7F-4D23CB58AF29}">
      <dgm:prSet custT="1"/>
      <dgm:spPr/>
      <dgm:t>
        <a:bodyPr/>
        <a:lstStyle/>
        <a:p>
          <a:pPr rtl="0"/>
          <a:endParaRPr lang="ru-RU" sz="16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008AD6-E823-48C9-A35D-D64B23C3D702}" type="parTrans" cxnId="{D51C3EC2-ABBB-4921-AE14-36EB76503B35}">
      <dgm:prSet/>
      <dgm:spPr/>
      <dgm:t>
        <a:bodyPr/>
        <a:lstStyle/>
        <a:p>
          <a:endParaRPr lang="uk-UA" sz="24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290882-1613-4DEE-8620-EDE45A0CAD34}" type="sibTrans" cxnId="{D51C3EC2-ABBB-4921-AE14-36EB76503B35}">
      <dgm:prSet/>
      <dgm:spPr/>
      <dgm:t>
        <a:bodyPr/>
        <a:lstStyle/>
        <a:p>
          <a:endParaRPr lang="uk-UA" sz="24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49366E-29DA-44DC-BDDD-5F9C76D4DAF4}" type="pres">
      <dgm:prSet presAssocID="{5A088875-8D18-4D8D-BD4F-325A62166A23}" presName="compositeShape" presStyleCnt="0">
        <dgm:presLayoutVars>
          <dgm:chMax val="7"/>
          <dgm:dir/>
          <dgm:resizeHandles val="exact"/>
        </dgm:presLayoutVars>
      </dgm:prSet>
      <dgm:spPr/>
    </dgm:pt>
    <dgm:pt modelId="{2AEE4ACC-B26E-4960-8318-FF04A36D0945}" type="pres">
      <dgm:prSet presAssocID="{5ECDDD0A-AF15-4193-AD7F-4D23CB58AF29}" presName="circ1TxSh" presStyleLbl="vennNode1" presStyleIdx="0" presStyleCnt="1" custLinFactNeighborX="8036"/>
      <dgm:spPr/>
      <dgm:t>
        <a:bodyPr/>
        <a:lstStyle/>
        <a:p>
          <a:endParaRPr lang="uk-UA"/>
        </a:p>
      </dgm:t>
    </dgm:pt>
  </dgm:ptLst>
  <dgm:cxnLst>
    <dgm:cxn modelId="{CFC69C22-7609-4F6C-BFF0-ABC60195D2D3}" type="presOf" srcId="{5A088875-8D18-4D8D-BD4F-325A62166A23}" destId="{3049366E-29DA-44DC-BDDD-5F9C76D4DAF4}" srcOrd="0" destOrd="0" presId="urn:microsoft.com/office/officeart/2005/8/layout/venn1"/>
    <dgm:cxn modelId="{D51C3EC2-ABBB-4921-AE14-36EB76503B35}" srcId="{5A088875-8D18-4D8D-BD4F-325A62166A23}" destId="{5ECDDD0A-AF15-4193-AD7F-4D23CB58AF29}" srcOrd="0" destOrd="0" parTransId="{53008AD6-E823-48C9-A35D-D64B23C3D702}" sibTransId="{C4290882-1613-4DEE-8620-EDE45A0CAD34}"/>
    <dgm:cxn modelId="{4D8424AC-F3F7-40F2-A0B9-430E2B3570E4}" type="presOf" srcId="{5ECDDD0A-AF15-4193-AD7F-4D23CB58AF29}" destId="{2AEE4ACC-B26E-4960-8318-FF04A36D0945}" srcOrd="0" destOrd="0" presId="urn:microsoft.com/office/officeart/2005/8/layout/venn1"/>
    <dgm:cxn modelId="{C5CF49B7-1DB6-4D88-A9FC-7F7E7835F012}" type="presParOf" srcId="{3049366E-29DA-44DC-BDDD-5F9C76D4DAF4}" destId="{2AEE4ACC-B26E-4960-8318-FF04A36D094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0C3C15-9625-48BC-A32D-52470B78AD5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A8FF1CA4-648E-4E07-B233-4AB494A75403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 початку 1845 у Гоголя з'являються ознаки нового душевної кризи. Письменник їде для відпочинку і "відновлення сил" в Париж, але в березні повертається до Франкфурта. Починається смуга лікування і консультацій з різними медичними знаменитостями. В кінці червня або на початку липня 1845, в стані різкого загострення хвороби, Гоголь спалює рукопис 2-го тому. Згодом (в "Чотирьох листах до різних особам з приводу« Мертвих душ "-" Вибрані місця ") Гоголь пояснив цей крок тим, що в книзі недостатньо ясно були показані" шляхи і дороги "до ідеалу. І починає роботу заново.</a:t>
          </a:r>
          <a:endParaRPr lang="ru-RU" sz="20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90BB4C-6A2D-4397-842E-C040D896D0A3}" type="parTrans" cxnId="{46BAFAC4-05DF-4DE4-B2B1-2E8B187CC9C1}">
      <dgm:prSet/>
      <dgm:spPr/>
      <dgm:t>
        <a:bodyPr/>
        <a:lstStyle/>
        <a:p>
          <a:endParaRPr lang="uk-UA" sz="20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570D01-5A8D-4807-BCC9-6B9065B07CE7}" type="sibTrans" cxnId="{46BAFAC4-05DF-4DE4-B2B1-2E8B187CC9C1}">
      <dgm:prSet/>
      <dgm:spPr/>
      <dgm:t>
        <a:bodyPr/>
        <a:lstStyle/>
        <a:p>
          <a:endParaRPr lang="uk-UA" sz="20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00A59-3DB8-4C59-80EF-A684D8936C23}" type="pres">
      <dgm:prSet presAssocID="{730C3C15-9625-48BC-A32D-52470B78AD5F}" presName="compositeShape" presStyleCnt="0">
        <dgm:presLayoutVars>
          <dgm:chMax val="7"/>
          <dgm:dir/>
          <dgm:resizeHandles val="exact"/>
        </dgm:presLayoutVars>
      </dgm:prSet>
      <dgm:spPr/>
    </dgm:pt>
    <dgm:pt modelId="{F2FFDA9A-1858-469C-84C2-C2561213506A}" type="pres">
      <dgm:prSet presAssocID="{A8FF1CA4-648E-4E07-B233-4AB494A75403}" presName="circ1TxSh" presStyleLbl="vennNode1" presStyleIdx="0" presStyleCnt="1"/>
      <dgm:spPr/>
    </dgm:pt>
  </dgm:ptLst>
  <dgm:cxnLst>
    <dgm:cxn modelId="{46BAFAC4-05DF-4DE4-B2B1-2E8B187CC9C1}" srcId="{730C3C15-9625-48BC-A32D-52470B78AD5F}" destId="{A8FF1CA4-648E-4E07-B233-4AB494A75403}" srcOrd="0" destOrd="0" parTransId="{2C90BB4C-6A2D-4397-842E-C040D896D0A3}" sibTransId="{A1570D01-5A8D-4807-BCC9-6B9065B07CE7}"/>
    <dgm:cxn modelId="{6AC91228-F21B-42A5-8622-AD7DD3B4C107}" type="presOf" srcId="{730C3C15-9625-48BC-A32D-52470B78AD5F}" destId="{A1000A59-3DB8-4C59-80EF-A684D8936C23}" srcOrd="0" destOrd="0" presId="urn:microsoft.com/office/officeart/2005/8/layout/venn1"/>
    <dgm:cxn modelId="{FBFDB445-A9AA-48F8-9AD5-85E49AC7701F}" type="presOf" srcId="{A8FF1CA4-648E-4E07-B233-4AB494A75403}" destId="{F2FFDA9A-1858-469C-84C2-C2561213506A}" srcOrd="0" destOrd="0" presId="urn:microsoft.com/office/officeart/2005/8/layout/venn1"/>
    <dgm:cxn modelId="{149E4DDC-7D80-4A9C-9C49-D9649419053A}" type="presParOf" srcId="{A1000A59-3DB8-4C59-80EF-A684D8936C23}" destId="{F2FFDA9A-1858-469C-84C2-C2561213506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EC0401-0FF0-4F5A-8AD4-351FE3C876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0A4D1FD3-607A-4188-8DB9-4E4FFE6B7E09}">
      <dgm:prSet/>
      <dgm:spPr/>
      <dgm:t>
        <a:bodyPr/>
        <a:lstStyle/>
        <a:p>
          <a:pPr rtl="0"/>
          <a:r>
            <a:rPr lang="uk-UA" dirty="0" smtClean="0">
              <a:solidFill>
                <a:schemeClr val="bg2"/>
              </a:solidFill>
            </a:rPr>
            <a:t>Літо і ранню осінь проводить у </a:t>
          </a:r>
          <a:r>
            <a:rPr lang="uk-UA" dirty="0" err="1" smtClean="0">
              <a:solidFill>
                <a:schemeClr val="bg2"/>
              </a:solidFill>
            </a:rPr>
            <a:t>Василівці</a:t>
          </a:r>
          <a:r>
            <a:rPr lang="uk-UA" dirty="0" smtClean="0">
              <a:solidFill>
                <a:schemeClr val="bg2"/>
              </a:solidFill>
            </a:rPr>
            <a:t>, продовжує роботу над 2-м томом. У 1852 р. Гоголь повідомляє друзям, що 2-й том "абсолютно закінчена". Але в останніх числах місяця виразно виявилися ознаки нової кризи. Його терзає передчуття близької смерті. В кінці січня - початку лютого Гоголь зустрічається з приїхав до Москви батьком Матвієм (Костянтинівським); зміст їх бесід залишилося невідомим, але свідчення того, що батько Матвій радив знищити частину глав поеми, мотивуючи цей крок їх шкідливим впливом, яке вони матимуть. 7 лютого Гоголь сповідається і причащається, а в ніч з 11 на 12 спалює чистовий рукопис 2-го тому (збереглося в неповному вигляді лише 5 голів, що відносяться до різних чорновим редакціям; опубліковані 1855).</a:t>
          </a:r>
          <a:endParaRPr lang="ru-RU" dirty="0">
            <a:solidFill>
              <a:schemeClr val="bg2"/>
            </a:solidFill>
          </a:endParaRPr>
        </a:p>
      </dgm:t>
    </dgm:pt>
    <dgm:pt modelId="{47702A2B-851A-45E5-A82A-C45532B90CB8}" type="parTrans" cxnId="{F17F940C-ACCF-433D-87CD-6427CF563C3E}">
      <dgm:prSet/>
      <dgm:spPr/>
      <dgm:t>
        <a:bodyPr/>
        <a:lstStyle/>
        <a:p>
          <a:endParaRPr lang="uk-UA">
            <a:solidFill>
              <a:schemeClr val="bg2"/>
            </a:solidFill>
          </a:endParaRPr>
        </a:p>
      </dgm:t>
    </dgm:pt>
    <dgm:pt modelId="{34118D24-0A01-42FE-8702-B8F674F691D3}" type="sibTrans" cxnId="{F17F940C-ACCF-433D-87CD-6427CF563C3E}">
      <dgm:prSet/>
      <dgm:spPr/>
      <dgm:t>
        <a:bodyPr/>
        <a:lstStyle/>
        <a:p>
          <a:endParaRPr lang="uk-UA">
            <a:solidFill>
              <a:schemeClr val="bg2"/>
            </a:solidFill>
          </a:endParaRPr>
        </a:p>
      </dgm:t>
    </dgm:pt>
    <dgm:pt modelId="{6BCF2307-95CA-401B-B197-3935A440A122}" type="pres">
      <dgm:prSet presAssocID="{F9EC0401-0FF0-4F5A-8AD4-351FE3C8769B}" presName="CompostProcess" presStyleCnt="0">
        <dgm:presLayoutVars>
          <dgm:dir/>
          <dgm:resizeHandles val="exact"/>
        </dgm:presLayoutVars>
      </dgm:prSet>
      <dgm:spPr/>
    </dgm:pt>
    <dgm:pt modelId="{B9DF6E54-C4F7-4A67-ACC8-E7E8C55C6C0C}" type="pres">
      <dgm:prSet presAssocID="{F9EC0401-0FF0-4F5A-8AD4-351FE3C8769B}" presName="arrow" presStyleLbl="bgShp" presStyleIdx="0" presStyleCnt="1"/>
      <dgm:spPr/>
    </dgm:pt>
    <dgm:pt modelId="{9A3D5E06-0325-4481-9AC7-112DFDB75DDB}" type="pres">
      <dgm:prSet presAssocID="{F9EC0401-0FF0-4F5A-8AD4-351FE3C8769B}" presName="linearProcess" presStyleCnt="0"/>
      <dgm:spPr/>
    </dgm:pt>
    <dgm:pt modelId="{DF372A7E-D850-4457-95F4-819B63A44986}" type="pres">
      <dgm:prSet presAssocID="{0A4D1FD3-607A-4188-8DB9-4E4FFE6B7E09}" presName="textNode" presStyleLbl="node1" presStyleIdx="0" presStyleCnt="1" custLinFactNeighborX="116" custLinFactNeighborY="16667">
        <dgm:presLayoutVars>
          <dgm:bulletEnabled val="1"/>
        </dgm:presLayoutVars>
      </dgm:prSet>
      <dgm:spPr/>
    </dgm:pt>
  </dgm:ptLst>
  <dgm:cxnLst>
    <dgm:cxn modelId="{F17F940C-ACCF-433D-87CD-6427CF563C3E}" srcId="{F9EC0401-0FF0-4F5A-8AD4-351FE3C8769B}" destId="{0A4D1FD3-607A-4188-8DB9-4E4FFE6B7E09}" srcOrd="0" destOrd="0" parTransId="{47702A2B-851A-45E5-A82A-C45532B90CB8}" sibTransId="{34118D24-0A01-42FE-8702-B8F674F691D3}"/>
    <dgm:cxn modelId="{D2FD6E46-DF69-4B61-A84B-85AEC306C1FC}" type="presOf" srcId="{0A4D1FD3-607A-4188-8DB9-4E4FFE6B7E09}" destId="{DF372A7E-D850-4457-95F4-819B63A44986}" srcOrd="0" destOrd="0" presId="urn:microsoft.com/office/officeart/2005/8/layout/hProcess9"/>
    <dgm:cxn modelId="{BA84C9AA-1301-4143-BFA1-9915034258CD}" type="presOf" srcId="{F9EC0401-0FF0-4F5A-8AD4-351FE3C8769B}" destId="{6BCF2307-95CA-401B-B197-3935A440A122}" srcOrd="0" destOrd="0" presId="urn:microsoft.com/office/officeart/2005/8/layout/hProcess9"/>
    <dgm:cxn modelId="{664CD80F-B224-438A-95CA-2274328D4860}" type="presParOf" srcId="{6BCF2307-95CA-401B-B197-3935A440A122}" destId="{B9DF6E54-C4F7-4A67-ACC8-E7E8C55C6C0C}" srcOrd="0" destOrd="0" presId="urn:microsoft.com/office/officeart/2005/8/layout/hProcess9"/>
    <dgm:cxn modelId="{C8370634-9E42-4D12-BE08-A963E46C26D6}" type="presParOf" srcId="{6BCF2307-95CA-401B-B197-3935A440A122}" destId="{9A3D5E06-0325-4481-9AC7-112DFDB75DDB}" srcOrd="1" destOrd="0" presId="urn:microsoft.com/office/officeart/2005/8/layout/hProcess9"/>
    <dgm:cxn modelId="{A058AB73-116D-473E-BBF0-F209066E0F0D}" type="presParOf" srcId="{9A3D5E06-0325-4481-9AC7-112DFDB75DDB}" destId="{DF372A7E-D850-4457-95F4-819B63A4498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38B52-92A7-4626-99CF-0C44080BDC82}">
      <dsp:nvSpPr>
        <dsp:cNvPr id="0" name=""/>
        <dsp:cNvSpPr/>
      </dsp:nvSpPr>
      <dsp:spPr>
        <a:xfrm>
          <a:off x="0" y="2461"/>
          <a:ext cx="6934200" cy="1718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Народився 1 квітня 1809 року в містечку Великі Сорочинці Миргородського повіту Полтавської губернії в сім'ї поміщика. У Гоголів було понад 1000 десятин землі і близько 400 душ кріпаків. У сім'ї було шестеро дітей: крім Миколи. Дитячі роки Гоголь провів у маєтку батьків </a:t>
          </a:r>
          <a:r>
            <a:rPr lang="uk-UA" sz="20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Василівці</a:t>
          </a:r>
          <a: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(інша назва - </a:t>
          </a:r>
          <a:r>
            <a:rPr lang="uk-UA" sz="20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Яновщина</a:t>
          </a:r>
          <a: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). </a:t>
          </a:r>
          <a:endParaRPr lang="uk-UA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61"/>
        <a:ext cx="6934200" cy="1718124"/>
      </dsp:txXfrm>
    </dsp:sp>
    <dsp:sp modelId="{F5BE54D9-BA42-4B22-80E4-10B0062EC47B}">
      <dsp:nvSpPr>
        <dsp:cNvPr id="0" name=""/>
        <dsp:cNvSpPr/>
      </dsp:nvSpPr>
      <dsp:spPr>
        <a:xfrm>
          <a:off x="0" y="1731737"/>
          <a:ext cx="6934200" cy="1718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дитинстві Гоголь писав вірші. Мати виявляла велику турботу про релігійне виховання сина. У травні 1821 вступив до гімназії вищих наук у Ніжині. Тут він займається живописом, бере участь у спектаклях - як художник-декоратор і як актор, причому з особливим успіхом виконує комічні ролі. </a:t>
          </a:r>
          <a:b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</a:br>
          <a:endParaRPr lang="uk-UA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31737"/>
        <a:ext cx="6934200" cy="1718124"/>
      </dsp:txXfrm>
    </dsp:sp>
    <dsp:sp modelId="{AB7E0237-C988-4DDF-B1B6-321124A0768F}">
      <dsp:nvSpPr>
        <dsp:cNvPr id="0" name=""/>
        <dsp:cNvSpPr/>
      </dsp:nvSpPr>
      <dsp:spPr>
        <a:xfrm>
          <a:off x="0" y="3461013"/>
          <a:ext cx="6934200" cy="1718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Пробує себе і в різних літературних жанрах (пише елегійні вірші, трагедії, історичну поему, повість). Тоді ж пише сатиру "Дещо про Ніжин, або Дурням закон не писаний" (не збереглася).</a:t>
          </a:r>
          <a:endParaRPr lang="ru-RU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61013"/>
        <a:ext cx="6934200" cy="17181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445CF8-2C1D-40A6-B48A-DC404C8D6613}">
      <dsp:nvSpPr>
        <dsp:cNvPr id="0" name=""/>
        <dsp:cNvSpPr/>
      </dsp:nvSpPr>
      <dsp:spPr>
        <a:xfrm>
          <a:off x="4" y="1093342"/>
          <a:ext cx="2362051" cy="553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Однак думка про письменстві ще "не сходила на розум" Гоголю, всі його устремління пов'язані зі "службою державної", він мріє про юридичну кар'єру.</a:t>
          </a:r>
          <a:endParaRPr lang="uk-UA" sz="18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" y="1093342"/>
        <a:ext cx="2362051" cy="5536057"/>
      </dsp:txXfrm>
    </dsp:sp>
    <dsp:sp modelId="{BA93540F-1994-4A12-B816-2EF8308ACFAD}">
      <dsp:nvSpPr>
        <dsp:cNvPr id="0" name=""/>
        <dsp:cNvSpPr/>
      </dsp:nvSpPr>
      <dsp:spPr>
        <a:xfrm rot="21038105">
          <a:off x="2596824" y="3292784"/>
          <a:ext cx="511761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21038105">
        <a:off x="2596824" y="3292784"/>
        <a:ext cx="511761" cy="585788"/>
      </dsp:txXfrm>
    </dsp:sp>
    <dsp:sp modelId="{1265E948-C716-4F00-9FFC-ABA3A1B52061}">
      <dsp:nvSpPr>
        <dsp:cNvPr id="0" name=""/>
        <dsp:cNvSpPr/>
      </dsp:nvSpPr>
      <dsp:spPr>
        <a:xfrm>
          <a:off x="3314774" y="546671"/>
          <a:ext cx="2362051" cy="553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Закінчивши гімназію в 1828, Гоголь у грудні разом з іншим випускником А. С. Данилевським (1809-1888), їде в Петербург. Відчуваючи грошові утруднення, безуспішно пораючись про місце, Гоголь робить перші літературні проби: на початку 1829 з'являється вірш "Італія", а навесні того ж року під псевдонімом "В. </a:t>
          </a:r>
          <a:r>
            <a:rPr lang="uk-UA" sz="18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Алов</a:t>
          </a: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" Гоголь друкує "ідилію в картинах" "</a:t>
          </a:r>
          <a:r>
            <a:rPr lang="uk-UA" sz="18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Ганц</a:t>
          </a: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Кюхельгартен</a:t>
          </a: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". </a:t>
          </a:r>
          <a:endParaRPr lang="uk-UA" sz="18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4774" y="546671"/>
        <a:ext cx="2362051" cy="5536057"/>
      </dsp:txXfrm>
    </dsp:sp>
    <dsp:sp modelId="{52F8C8BA-823B-4FAE-B145-D8E8D628C099}">
      <dsp:nvSpPr>
        <dsp:cNvPr id="0" name=""/>
        <dsp:cNvSpPr/>
      </dsp:nvSpPr>
      <dsp:spPr>
        <a:xfrm rot="301568">
          <a:off x="5914030" y="3168826"/>
          <a:ext cx="506890" cy="58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301568">
        <a:off x="5914030" y="3168826"/>
        <a:ext cx="506890" cy="585788"/>
      </dsp:txXfrm>
    </dsp:sp>
    <dsp:sp modelId="{EBBC96CD-9BF1-4ACB-9FD5-611FF5B94E99}">
      <dsp:nvSpPr>
        <dsp:cNvPr id="0" name=""/>
        <dsp:cNvSpPr/>
      </dsp:nvSpPr>
      <dsp:spPr>
        <a:xfrm>
          <a:off x="6629544" y="838200"/>
          <a:ext cx="2362051" cy="5536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Поема викликала різкі і глузливі відгуки. У липні 1829 він спалює нерозпродані екземпляри книги і раптово виїжджає за кордон, до Німеччини, а до кінця вересня майже настільки ж раптово повертається до Петербурга.</a:t>
          </a:r>
          <a:endParaRPr lang="ru-RU" sz="18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29544" y="838200"/>
        <a:ext cx="2362051" cy="5536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67E3B-FE9E-4DA2-B9B3-A9B435C146A1}">
      <dsp:nvSpPr>
        <dsp:cNvPr id="0" name=""/>
        <dsp:cNvSpPr/>
      </dsp:nvSpPr>
      <dsp:spPr>
        <a:xfrm>
          <a:off x="674369" y="0"/>
          <a:ext cx="7642860" cy="6705600"/>
        </a:xfrm>
        <a:prstGeom prst="rightArrow">
          <a:avLst/>
        </a:prstGeom>
        <a:solidFill>
          <a:srgbClr val="92D05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62499-A7F5-40CF-AD80-34DC14826907}">
      <dsp:nvSpPr>
        <dsp:cNvPr id="0" name=""/>
        <dsp:cNvSpPr/>
      </dsp:nvSpPr>
      <dsp:spPr>
        <a:xfrm>
          <a:off x="232203" y="2011680"/>
          <a:ext cx="2590679" cy="26822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Наприкінці 1829 йому вдається визначитися на службу в департамент державного господарства і публічних будівель Міністерства внутрішніх справ. </a:t>
          </a:r>
          <a:endParaRPr lang="uk-UA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2203" y="2011680"/>
        <a:ext cx="2590679" cy="2682240"/>
      </dsp:txXfrm>
    </dsp:sp>
    <dsp:sp modelId="{D88DE91E-065C-4EFB-A9B0-EAACCC2DCD33}">
      <dsp:nvSpPr>
        <dsp:cNvPr id="0" name=""/>
        <dsp:cNvSpPr/>
      </dsp:nvSpPr>
      <dsp:spPr>
        <a:xfrm>
          <a:off x="3200460" y="1676400"/>
          <a:ext cx="2590679" cy="335280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Перебування в канцеляріях викликала у Гоголя глибоке розчарування в "службі державної", але зате забезпечили багатим матеріалом для майбутніх творів, що запам'ятали чиновницький побут і функціонування державної машини. До цього часу Гоголь все більше часу приділяє літературній праці.</a:t>
          </a:r>
          <a:endParaRPr lang="uk-UA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0460" y="1676400"/>
        <a:ext cx="2590679" cy="3352800"/>
      </dsp:txXfrm>
    </dsp:sp>
    <dsp:sp modelId="{AB31BA36-97D4-4B02-A6DE-00D7E7180324}">
      <dsp:nvSpPr>
        <dsp:cNvPr id="0" name=""/>
        <dsp:cNvSpPr/>
      </dsp:nvSpPr>
      <dsp:spPr>
        <a:xfrm>
          <a:off x="6168716" y="304796"/>
          <a:ext cx="2590679" cy="6096007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Слідом за першою повістю "</a:t>
          </a:r>
          <a:r>
            <a:rPr lang="uk-UA" sz="16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Бісаврюк</a:t>
          </a: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, або Вечір напередодні Івана Купала" (1830) Гоголь друкує ряд художніх творів і статей. Повість "Жінка" стала першим твором, підписаним справжнім прізвищем автора. Гоголь знайомиться з Жуковським, П. А. Плетньовим, Пушкіним. Гоголь часто буває в Царському Селі в Пушкіна і Жуковського; виконує доручення за виданням "Повістей Бєлкіна". Матеріальне становище Гоголя усталюється завдяки педагогічній роботі: він дає приватні уроки, а з березня 1831 по клопотанню Плетньова стає викладачем історії в патріотичному інституті.</a:t>
          </a:r>
          <a:endParaRPr lang="ru-RU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68716" y="304796"/>
        <a:ext cx="2590679" cy="60960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548579-4D68-43D8-97CE-55F6C4FB5EDF}">
      <dsp:nvSpPr>
        <dsp:cNvPr id="0" name=""/>
        <dsp:cNvSpPr/>
      </dsp:nvSpPr>
      <dsp:spPr>
        <a:xfrm>
          <a:off x="1333500" y="0"/>
          <a:ext cx="4876800" cy="4876800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цей період виходять у світ "Вечори на хуторі біля Диканьки" (1831-1832). Вони викликали майже загальне захоплення. Гоголь в червні 1832 приїжджає в Москву знаменитим письменником. Наступний, 1833, рік для Гоголя - одна з найбільш напружених, сповнений болісних пошуків подальшого шляху. Одночасно з педагогічною роботою і працями з історії, він у глибокій таємниці пише повісті, які склали два наступні його збірок - "Миргород" і "Арабески".</a:t>
          </a:r>
          <a:endParaRPr lang="ru-RU" sz="18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33500" y="0"/>
        <a:ext cx="4876800" cy="487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71C502-5351-4004-AD2E-73644CB20DA0}">
      <dsp:nvSpPr>
        <dsp:cNvPr id="0" name=""/>
        <dsp:cNvSpPr/>
      </dsp:nvSpPr>
      <dsp:spPr>
        <a:xfrm>
          <a:off x="0" y="176159"/>
          <a:ext cx="6248400" cy="1200502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Восени 1835 він береться за написання "Ревізора", сюжет якого підказаний був Пушкіним. </a:t>
          </a:r>
          <a:endParaRPr lang="uk-UA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6159"/>
        <a:ext cx="6248400" cy="1200502"/>
      </dsp:txXfrm>
    </dsp:sp>
    <dsp:sp modelId="{AC0E0868-C4C9-4F23-AD0F-5C3F1F259ABA}">
      <dsp:nvSpPr>
        <dsp:cNvPr id="0" name=""/>
        <dsp:cNvSpPr/>
      </dsp:nvSpPr>
      <dsp:spPr>
        <a:xfrm>
          <a:off x="0" y="1391062"/>
          <a:ext cx="6248400" cy="1121900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Кінець літа і осінь проводить у Швейцарії, де приймається за роман "Мертві душі". Сюжет був також підказаний Пушкіним. </a:t>
          </a:r>
          <a:endParaRPr lang="uk-UA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91062"/>
        <a:ext cx="6248400" cy="1121900"/>
      </dsp:txXfrm>
    </dsp:sp>
    <dsp:sp modelId="{E9FCBDC8-A892-4DCE-AE58-CDF07DB6CB46}">
      <dsp:nvSpPr>
        <dsp:cNvPr id="0" name=""/>
        <dsp:cNvSpPr/>
      </dsp:nvSpPr>
      <dsp:spPr>
        <a:xfrm>
          <a:off x="0" y="2527362"/>
          <a:ext cx="6248400" cy="160774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листопаді 1836 Гоголь переїжджає в Париж. Тут у лютому 1837, в розпал роботи над "Мертвими душами", він отримує приголомшила її звістка про загибель Пушкіна. У нападі "невимовної туги" і гіркоти Гоголь відчуває "нинішній працю" як "священний заповіт" поета.</a:t>
          </a:r>
          <a:b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</a:br>
          <a:endParaRPr lang="uk-UA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27362"/>
        <a:ext cx="6248400" cy="1607744"/>
      </dsp:txXfrm>
    </dsp:sp>
    <dsp:sp modelId="{79D298BB-0523-46C2-B780-0EE029E97C74}">
      <dsp:nvSpPr>
        <dsp:cNvPr id="0" name=""/>
        <dsp:cNvSpPr/>
      </dsp:nvSpPr>
      <dsp:spPr>
        <a:xfrm>
          <a:off x="0" y="4149507"/>
          <a:ext cx="6248400" cy="2137641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У травні "Пригоди </a:t>
          </a:r>
          <a:r>
            <a:rPr lang="uk-UA" sz="16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Чичикова</a:t>
          </a: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, або Мертві душі" (т. 1, М., 1842) вийшли в світ. Триріччя (1842-1845), що </a:t>
          </a:r>
          <a:r>
            <a:rPr lang="uk-UA" sz="16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послідувало</a:t>
          </a: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після від'їзду письменника за кордон, - період напруженої і важкої роботи над 2-м "Мертвих душ". Написання "Мертвих душ" йде надзвичайно важко, з великими зупинками. Робота дещо пожвавилася з переїздом до Ніцци, де Гоголь провів зиму 1843-1844. Гоголь примушує себе писати, долаючи душевну втому і творчі сумніви. Процес написання поеми все більше перетворюється в процес </a:t>
          </a:r>
          <a:r>
            <a:rPr lang="uk-UA" sz="16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жізнестроенія</a:t>
          </a:r>
          <a:r>
            <a:rPr lang="uk-UA" sz="16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себе.</a:t>
          </a:r>
          <a:endParaRPr lang="uk-UA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49507"/>
        <a:ext cx="6248400" cy="21376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E4ACC-B26E-4960-8318-FF04A36D0945}">
      <dsp:nvSpPr>
        <dsp:cNvPr id="0" name=""/>
        <dsp:cNvSpPr/>
      </dsp:nvSpPr>
      <dsp:spPr>
        <a:xfrm>
          <a:off x="381000" y="0"/>
          <a:ext cx="4267200" cy="4267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000" y="0"/>
        <a:ext cx="4267200" cy="42672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FDA9A-1858-469C-84C2-C2561213506A}">
      <dsp:nvSpPr>
        <dsp:cNvPr id="0" name=""/>
        <dsp:cNvSpPr/>
      </dsp:nvSpPr>
      <dsp:spPr>
        <a:xfrm>
          <a:off x="38100" y="0"/>
          <a:ext cx="5715000" cy="5715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 початку 1845 у Гоголя з'являються ознаки нового душевної кризи. Письменник їде для відпочинку і "відновлення сил" в Париж, але в березні повертається до Франкфурта. Починається смуга лікування і консультацій з різними медичними знаменитостями. В кінці червня або на початку липня 1845, в стані різкого загострення хвороби, Гоголь спалює рукопис 2-го тому. Згодом (в "Чотирьох листах до різних особам з приводу« Мертвих душ "-" Вибрані місця ") Гоголь пояснив цей крок тим, що в книзі недостатньо ясно були показані" шляхи і дороги "до ідеалу. І починає роботу заново.</a:t>
          </a:r>
          <a:endParaRPr lang="ru-RU" sz="20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00" y="0"/>
        <a:ext cx="5715000" cy="5715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F6E54-C4F7-4A67-ACC8-E7E8C55C6C0C}">
      <dsp:nvSpPr>
        <dsp:cNvPr id="0" name=""/>
        <dsp:cNvSpPr/>
      </dsp:nvSpPr>
      <dsp:spPr>
        <a:xfrm>
          <a:off x="674369" y="0"/>
          <a:ext cx="7642860" cy="6858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72A7E-D850-4457-95F4-819B63A44986}">
      <dsp:nvSpPr>
        <dsp:cNvPr id="0" name=""/>
        <dsp:cNvSpPr/>
      </dsp:nvSpPr>
      <dsp:spPr>
        <a:xfrm>
          <a:off x="304782" y="2514609"/>
          <a:ext cx="8401526" cy="274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bg2"/>
              </a:solidFill>
            </a:rPr>
            <a:t>Літо і ранню осінь проводить у </a:t>
          </a:r>
          <a:r>
            <a:rPr lang="uk-UA" sz="1700" kern="1200" dirty="0" err="1" smtClean="0">
              <a:solidFill>
                <a:schemeClr val="bg2"/>
              </a:solidFill>
            </a:rPr>
            <a:t>Василівці</a:t>
          </a:r>
          <a:r>
            <a:rPr lang="uk-UA" sz="1700" kern="1200" dirty="0" smtClean="0">
              <a:solidFill>
                <a:schemeClr val="bg2"/>
              </a:solidFill>
            </a:rPr>
            <a:t>, продовжує роботу над 2-м томом. У 1852 р. Гоголь повідомляє друзям, що 2-й том "абсолютно закінчена". Але в останніх числах місяця виразно виявилися ознаки нової кризи. Його терзає передчуття близької смерті. В кінці січня - початку лютого Гоголь зустрічається з приїхав до Москви батьком Матвієм (Костянтинівським); зміст їх бесід залишилося невідомим, але свідчення того, що батько Матвій радив знищити частину глав поеми, мотивуючи цей крок їх шкідливим впливом, яке вони матимуть. 7 лютого Гоголь сповідається і причащається, а в ніч з 11 на 12 спалює чистовий рукопис 2-го тому (збереглося в неповному вигляді лише 5 голів, що відносяться до різних чорновим редакціям; опубліковані 1855).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304782" y="2514609"/>
        <a:ext cx="8401526" cy="27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0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"/>
            <a:ext cx="1676400" cy="2421466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go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33061" cy="2209800"/>
          </a:xfrm>
          <a:prstGeom prst="rect">
            <a:avLst/>
          </a:prstGeom>
          <a:noFill/>
        </p:spPr>
      </p:pic>
      <p:pic>
        <p:nvPicPr>
          <p:cNvPr id="1026" name="Picture 2" descr="H: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95600"/>
            <a:ext cx="2162176" cy="23622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Новая папка (2)\1206466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1981200" cy="236220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Рабочий стол\Новая папка (2)\go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191000"/>
            <a:ext cx="2209800" cy="2438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09800" y="2057400"/>
            <a:ext cx="6008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/>
                </a:solidFill>
              </a:rPr>
              <a:t>Життя і </a:t>
            </a:r>
            <a:r>
              <a:rPr lang="uk-UA" sz="3200" dirty="0" smtClean="0">
                <a:solidFill>
                  <a:schemeClr val="bg2"/>
                </a:solidFill>
              </a:rPr>
              <a:t>творчість  М. </a:t>
            </a:r>
            <a:r>
              <a:rPr lang="uk-UA" sz="3200" dirty="0" smtClean="0">
                <a:solidFill>
                  <a:schemeClr val="bg2"/>
                </a:solidFill>
              </a:rPr>
              <a:t>В. Гоголя</a:t>
            </a:r>
            <a:endParaRPr lang="uk-UA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Микола Васильович Гоголь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C:\Documents and Settings\Администратор\Рабочий стол\ГОГОЛЬ\gogol_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752600"/>
            <a:ext cx="2438400" cy="2895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" y="22860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C:\Documents and Settings\Администратор\Рабочий стол\ГОГОЛЬ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2275114" cy="241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C:\Documents and Settings\Администратор\Рабочий стол\ГОГОЛЬ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22098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754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C:\Documents and Settings\Администратор\Рабочий стол\ГОГОЛЬ\48e51d5f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57200"/>
            <a:ext cx="2743200" cy="2819401"/>
          </a:xfrm>
          <a:prstGeom prst="rect">
            <a:avLst/>
          </a:prstGeom>
          <a:noFill/>
        </p:spPr>
      </p:pic>
      <p:pic>
        <p:nvPicPr>
          <p:cNvPr id="21507" name="Picture 3" descr="C:\Documents and Settings\Администратор\Рабочий стол\ГОГОЛЬ\10544_20080610_2114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19600"/>
            <a:ext cx="2266951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ГОГОЛЬ\g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114800"/>
            <a:ext cx="2133600" cy="2133600"/>
          </a:xfrm>
          <a:prstGeom prst="rect">
            <a:avLst/>
          </a:prstGeom>
          <a:noFill/>
        </p:spPr>
      </p:pic>
      <p:pic>
        <p:nvPicPr>
          <p:cNvPr id="18435" name="Picture 3" descr="C:\Documents and Settings\Администратор\Рабочий стол\ГОГОЛЬ\gogol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"/>
            <a:ext cx="1905000" cy="2576513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381000" y="117693"/>
          <a:ext cx="6248400" cy="6463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343400" y="2590800"/>
          <a:ext cx="4648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5791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58" name="Picture 2" descr="C:\Documents and Settings\Администратор\Рабочий стол\ГОГОЛЬ\ff9d16212bb9348e2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8800" y="3505200"/>
            <a:ext cx="2819400" cy="2588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Documents and Settings\Администратор\Рабочий стол\ГОГОЛЬ\2609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762000" y="533400"/>
            <a:ext cx="7467600" cy="1600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21 лютого вранці Гоголь помер у своїй останній квартирі в будинку Тализіна в Москві.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482" name="Picture 2" descr="C:\Documents and Settings\Администратор\Рабочий стол\ГОГОЛЬ\800px-Gogol-Gr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4676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119</TotalTime>
  <Words>959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Микола Васильович Гоголь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Жизнь и творчество  Н. В. Гоголя</dc:title>
  <cp:lastModifiedBy>Наталія</cp:lastModifiedBy>
  <cp:revision>20</cp:revision>
  <dcterms:modified xsi:type="dcterms:W3CDTF">2012-08-23T17:17:34Z</dcterms:modified>
</cp:coreProperties>
</file>