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74" r:id="rId6"/>
    <p:sldId id="275" r:id="rId7"/>
    <p:sldId id="273" r:id="rId8"/>
    <p:sldId id="259" r:id="rId9"/>
    <p:sldId id="261" r:id="rId10"/>
    <p:sldId id="262" r:id="rId11"/>
    <p:sldId id="263" r:id="rId12"/>
    <p:sldId id="276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ABB7-8624-4B60-8B19-C88054241D9F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80E6-EFFE-4C39-A27B-1DCC23B66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78595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 </a:t>
            </a:r>
            <a:br>
              <a:rPr lang="uk-UA" sz="2800" b="1" dirty="0" smtClean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7058052" cy="5214974"/>
          </a:xfrm>
        </p:spPr>
        <p:txBody>
          <a:bodyPr>
            <a:normAutofit fontScale="92500" lnSpcReduction="10000"/>
          </a:bodyPr>
          <a:lstStyle/>
          <a:p>
            <a:r>
              <a:rPr lang="uk-UA" sz="6200" b="1" dirty="0" smtClean="0">
                <a:solidFill>
                  <a:srgbClr val="FF0000"/>
                </a:solidFill>
              </a:rPr>
              <a:t>ПРЕЗЕНТАЦІЯ</a:t>
            </a:r>
          </a:p>
          <a:p>
            <a:r>
              <a:rPr lang="uk-UA" sz="6200" b="1" dirty="0" err="1" smtClean="0">
                <a:solidFill>
                  <a:srgbClr val="FF0000"/>
                </a:solidFill>
              </a:rPr>
              <a:t>“Джеймс</a:t>
            </a:r>
            <a:r>
              <a:rPr lang="uk-UA" sz="6200" b="1" dirty="0" smtClean="0">
                <a:solidFill>
                  <a:srgbClr val="FF0000"/>
                </a:solidFill>
              </a:rPr>
              <a:t> </a:t>
            </a:r>
            <a:r>
              <a:rPr lang="uk-UA" sz="6200" b="1" dirty="0" err="1" smtClean="0">
                <a:solidFill>
                  <a:srgbClr val="FF0000"/>
                </a:solidFill>
              </a:rPr>
              <a:t>Олдрідж</a:t>
            </a:r>
            <a:r>
              <a:rPr lang="uk-UA" sz="6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sz="6200" b="1" dirty="0" smtClean="0">
                <a:solidFill>
                  <a:srgbClr val="FF0000"/>
                </a:solidFill>
              </a:rPr>
              <a:t> </a:t>
            </a:r>
            <a:r>
              <a:rPr lang="uk-UA" sz="6200" b="1" dirty="0">
                <a:solidFill>
                  <a:srgbClr val="FF0000"/>
                </a:solidFill>
              </a:rPr>
              <a:t>«Останній </a:t>
            </a:r>
            <a:r>
              <a:rPr lang="uk-UA" sz="6200" b="1" dirty="0" err="1">
                <a:solidFill>
                  <a:srgbClr val="FF0000"/>
                </a:solidFill>
              </a:rPr>
              <a:t>дюйм</a:t>
            </a:r>
            <a:r>
              <a:rPr lang="uk-UA" sz="6200" b="1" dirty="0" err="1" smtClean="0">
                <a:solidFill>
                  <a:srgbClr val="FF0000"/>
                </a:solidFill>
              </a:rPr>
              <a:t>»”</a:t>
            </a:r>
            <a:endParaRPr lang="uk-UA" sz="6200" b="1" dirty="0" smtClean="0">
              <a:solidFill>
                <a:srgbClr val="FF0000"/>
              </a:solidFill>
            </a:endParaRPr>
          </a:p>
          <a:p>
            <a:pPr algn="r"/>
            <a:r>
              <a:rPr lang="uk-UA" sz="3800" b="1" dirty="0" smtClean="0">
                <a:solidFill>
                  <a:srgbClr val="C00000"/>
                </a:solidFill>
              </a:rPr>
              <a:t>Роботу</a:t>
            </a:r>
          </a:p>
          <a:p>
            <a:pPr algn="r"/>
            <a:r>
              <a:rPr lang="uk-UA" sz="3800" b="1" dirty="0" smtClean="0">
                <a:solidFill>
                  <a:srgbClr val="C00000"/>
                </a:solidFill>
              </a:rPr>
              <a:t> виконала вчитель </a:t>
            </a:r>
          </a:p>
          <a:p>
            <a:pPr algn="r"/>
            <a:r>
              <a:rPr lang="uk-UA" sz="3800" b="1" dirty="0" smtClean="0">
                <a:solidFill>
                  <a:srgbClr val="C00000"/>
                </a:solidFill>
              </a:rPr>
              <a:t>зарубіжної літератури </a:t>
            </a:r>
          </a:p>
          <a:p>
            <a:pPr algn="r"/>
            <a:r>
              <a:rPr lang="uk-UA" sz="3800" b="1" dirty="0" smtClean="0">
                <a:solidFill>
                  <a:srgbClr val="C00000"/>
                </a:solidFill>
              </a:rPr>
              <a:t>Кучер Н. В.</a:t>
            </a:r>
            <a:endParaRPr lang="uk-UA" sz="3800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3962410" cy="2971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4214842" cy="3161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14752"/>
            <a:ext cx="381002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071942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1111"/>
          <a:stretch>
            <a:fillRect/>
          </a:stretch>
        </p:blipFill>
        <p:spPr bwMode="auto">
          <a:xfrm>
            <a:off x="928662" y="0"/>
            <a:ext cx="3857620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86190"/>
            <a:ext cx="3845745" cy="2884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071810"/>
            <a:ext cx="3886208" cy="291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g00z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42852"/>
            <a:ext cx="4014582" cy="2944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288930630359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571480"/>
            <a:ext cx="3619511" cy="2714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Grp="1" noChangeAspect="1" noChangeArrowheads="1"/>
          </p:cNvPicPr>
          <p:nvPr/>
        </p:nvPicPr>
        <p:blipFill>
          <a:blip r:embed="rId5"/>
          <a:srcRect b="11111"/>
          <a:stretch>
            <a:fillRect/>
          </a:stretch>
        </p:blipFill>
        <p:spPr bwMode="auto">
          <a:xfrm>
            <a:off x="4643438" y="3786190"/>
            <a:ext cx="407196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4119"/>
          <a:stretch>
            <a:fillRect/>
          </a:stretch>
        </p:blipFill>
        <p:spPr bwMode="auto">
          <a:xfrm>
            <a:off x="214282" y="142852"/>
            <a:ext cx="457200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4"/>
          <a:srcRect b="9348"/>
          <a:stretch>
            <a:fillRect/>
          </a:stretch>
        </p:blipFill>
        <p:spPr bwMode="auto">
          <a:xfrm>
            <a:off x="4786314" y="1285860"/>
            <a:ext cx="420293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143380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6643734" cy="157163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brightRoom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«Рецепт успіху»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28802"/>
            <a:ext cx="8001056" cy="4357718"/>
          </a:xfrm>
        </p:spPr>
        <p:txBody>
          <a:bodyPr>
            <a:prstTxWarp prst="textWave2">
              <a:avLst/>
            </a:prstTxWarp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uk-UA" dirty="0"/>
              <a:t> </a:t>
            </a:r>
            <a:endParaRPr lang="ru-RU" dirty="0"/>
          </a:p>
          <a:p>
            <a:pPr lvl="0"/>
            <a:r>
              <a:rPr lang="uk-UA" sz="5700" b="1" dirty="0"/>
              <a:t>Не впадайте у відчай.</a:t>
            </a:r>
            <a:endParaRPr lang="ru-RU" sz="5700" b="1" dirty="0"/>
          </a:p>
          <a:p>
            <a:pPr lvl="0"/>
            <a:r>
              <a:rPr lang="uk-UA" sz="5700" b="1" dirty="0"/>
              <a:t>Ніколи не втрачайте бажання жити.</a:t>
            </a:r>
            <a:endParaRPr lang="ru-RU" sz="5700" b="1" dirty="0"/>
          </a:p>
          <a:p>
            <a:pPr lvl="0"/>
            <a:r>
              <a:rPr lang="uk-UA" sz="5700" b="1" dirty="0"/>
              <a:t>Повір у себе.</a:t>
            </a:r>
            <a:endParaRPr lang="ru-RU" sz="5700" b="1" dirty="0"/>
          </a:p>
          <a:p>
            <a:pPr lvl="0"/>
            <a:r>
              <a:rPr lang="uk-UA" sz="5700" b="1" dirty="0"/>
              <a:t>Найдорожче – це життя.</a:t>
            </a:r>
            <a:endParaRPr lang="ru-RU" sz="5700" b="1" dirty="0"/>
          </a:p>
          <a:p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CanUp">
              <a:avLst/>
            </a:prstTxWarp>
            <a:normAutofit/>
          </a:bodyPr>
          <a:lstStyle/>
          <a:p>
            <a:pPr algn="ctr">
              <a:buNone/>
            </a:pPr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Творчості </a:t>
            </a:r>
          </a:p>
          <a:p>
            <a:pPr algn="ctr">
              <a:buNone/>
            </a:pPr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та </a:t>
            </a:r>
          </a:p>
          <a:p>
            <a:pPr algn="ctr">
              <a:buNone/>
            </a:pPr>
            <a:r>
              <a:rPr lang="uk-UA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н</a:t>
            </a:r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атхнення</a:t>
            </a:r>
          </a:p>
          <a:p>
            <a:pPr algn="ctr">
              <a:buNone/>
            </a:pPr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всім!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72518" cy="5857916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en-US" dirty="0"/>
              <a:t> </a:t>
            </a:r>
            <a:r>
              <a:rPr lang="ru-RU" b="1" u="sng" dirty="0" err="1" smtClean="0">
                <a:solidFill>
                  <a:srgbClr val="C00000"/>
                </a:solidFill>
              </a:rPr>
              <a:t>Анотація</a:t>
            </a:r>
            <a:r>
              <a:rPr lang="ru-RU" b="1" u="sng" dirty="0">
                <a:solidFill>
                  <a:srgbClr val="C00000"/>
                </a:solidFill>
              </a:rPr>
              <a:t> </a:t>
            </a:r>
            <a:r>
              <a:rPr lang="ru-RU" sz="4200" b="1" u="sng" dirty="0" smtClean="0">
                <a:solidFill>
                  <a:schemeClr val="tx2"/>
                </a:solidFill>
              </a:rPr>
              <a:t> </a:t>
            </a:r>
            <a:r>
              <a:rPr lang="ru-RU" sz="4200" b="1" dirty="0" err="1">
                <a:solidFill>
                  <a:schemeClr val="tx2"/>
                </a:solidFill>
              </a:rPr>
              <a:t>Матеріал</a:t>
            </a:r>
            <a:r>
              <a:rPr lang="ru-RU" sz="4200" b="1" dirty="0">
                <a:solidFill>
                  <a:schemeClr val="tx2"/>
                </a:solidFill>
              </a:rPr>
              <a:t> </a:t>
            </a:r>
            <a:r>
              <a:rPr lang="ru-RU" sz="4200" b="1" dirty="0" err="1">
                <a:solidFill>
                  <a:schemeClr val="tx2"/>
                </a:solidFill>
              </a:rPr>
              <a:t>висвітлює</a:t>
            </a:r>
            <a:r>
              <a:rPr lang="ru-RU" sz="4200" b="1" dirty="0">
                <a:solidFill>
                  <a:schemeClr val="tx2"/>
                </a:solidFill>
              </a:rPr>
              <a:t> </a:t>
            </a:r>
            <a:r>
              <a:rPr lang="ru-RU" sz="4200" b="1" dirty="0" err="1">
                <a:solidFill>
                  <a:schemeClr val="tx2"/>
                </a:solidFill>
              </a:rPr>
              <a:t>основні</a:t>
            </a:r>
            <a:r>
              <a:rPr lang="ru-RU" sz="4200" b="1" dirty="0">
                <a:solidFill>
                  <a:schemeClr val="tx2"/>
                </a:solidFill>
              </a:rPr>
              <a:t> </a:t>
            </a:r>
            <a:r>
              <a:rPr lang="ru-RU" sz="4200" b="1" dirty="0" err="1">
                <a:solidFill>
                  <a:schemeClr val="tx2"/>
                </a:solidFill>
              </a:rPr>
              <a:t>віхи</a:t>
            </a:r>
            <a:r>
              <a:rPr lang="ru-RU" sz="4200" b="1" dirty="0">
                <a:solidFill>
                  <a:schemeClr val="tx2"/>
                </a:solidFill>
              </a:rPr>
              <a:t> </a:t>
            </a:r>
            <a:r>
              <a:rPr lang="ru-RU" sz="4200" b="1" dirty="0" err="1">
                <a:solidFill>
                  <a:schemeClr val="tx2"/>
                </a:solidFill>
              </a:rPr>
              <a:t>життя</a:t>
            </a:r>
            <a:r>
              <a:rPr lang="ru-RU" sz="4200" b="1" dirty="0">
                <a:solidFill>
                  <a:schemeClr val="tx2"/>
                </a:solidFill>
              </a:rPr>
              <a:t> </a:t>
            </a:r>
            <a:r>
              <a:rPr lang="ru-RU" sz="4200" b="1" dirty="0" smtClean="0">
                <a:solidFill>
                  <a:schemeClr val="tx2"/>
                </a:solidFill>
              </a:rPr>
              <a:t> Джеймса </a:t>
            </a:r>
            <a:r>
              <a:rPr lang="ru-RU" sz="4200" b="1" dirty="0" err="1" smtClean="0">
                <a:solidFill>
                  <a:schemeClr val="tx2"/>
                </a:solidFill>
              </a:rPr>
              <a:t>Олдріджа</a:t>
            </a:r>
            <a:r>
              <a:rPr lang="ru-RU" sz="4200" b="1" dirty="0" smtClean="0">
                <a:solidFill>
                  <a:schemeClr val="tx2"/>
                </a:solidFill>
              </a:rPr>
              <a:t>, </a:t>
            </a:r>
            <a:r>
              <a:rPr lang="ru-RU" sz="4200" b="1" dirty="0" err="1">
                <a:solidFill>
                  <a:schemeClr val="tx2"/>
                </a:solidFill>
              </a:rPr>
              <a:t>значення</a:t>
            </a:r>
            <a:r>
              <a:rPr lang="ru-RU" sz="4200" b="1" dirty="0">
                <a:solidFill>
                  <a:schemeClr val="tx2"/>
                </a:solidFill>
              </a:rPr>
              <a:t> </a:t>
            </a:r>
            <a:r>
              <a:rPr lang="ru-RU" sz="4200" b="1" dirty="0" err="1">
                <a:solidFill>
                  <a:schemeClr val="tx2"/>
                </a:solidFill>
              </a:rPr>
              <a:t>його</a:t>
            </a:r>
            <a:r>
              <a:rPr lang="ru-RU" sz="4200" b="1" dirty="0">
                <a:solidFill>
                  <a:schemeClr val="tx2"/>
                </a:solidFill>
              </a:rPr>
              <a:t> </a:t>
            </a:r>
            <a:r>
              <a:rPr lang="ru-RU" sz="4200" b="1" dirty="0" err="1">
                <a:solidFill>
                  <a:schemeClr val="tx2"/>
                </a:solidFill>
              </a:rPr>
              <a:t>творчості</a:t>
            </a:r>
            <a:r>
              <a:rPr lang="ru-RU" sz="4200" b="1" dirty="0">
                <a:solidFill>
                  <a:schemeClr val="tx2"/>
                </a:solidFill>
              </a:rPr>
              <a:t> </a:t>
            </a:r>
            <a:r>
              <a:rPr lang="ru-RU" sz="4200" b="1" dirty="0" smtClean="0">
                <a:solidFill>
                  <a:schemeClr val="tx2"/>
                </a:solidFill>
              </a:rPr>
              <a:t>( на </a:t>
            </a:r>
            <a:r>
              <a:rPr lang="ru-RU" sz="4200" b="1" dirty="0" err="1" smtClean="0">
                <a:solidFill>
                  <a:schemeClr val="tx2"/>
                </a:solidFill>
              </a:rPr>
              <a:t>прикладі</a:t>
            </a:r>
            <a:r>
              <a:rPr lang="ru-RU" sz="4200" b="1" dirty="0" smtClean="0">
                <a:solidFill>
                  <a:schemeClr val="tx2"/>
                </a:solidFill>
              </a:rPr>
              <a:t> </a:t>
            </a:r>
            <a:r>
              <a:rPr lang="ru-RU" sz="4200" b="1" dirty="0" err="1" smtClean="0">
                <a:solidFill>
                  <a:schemeClr val="tx2"/>
                </a:solidFill>
              </a:rPr>
              <a:t>твору</a:t>
            </a:r>
            <a:endParaRPr lang="ru-RU" sz="4200" b="1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sz="4200" b="1" dirty="0">
                <a:solidFill>
                  <a:schemeClr val="tx2"/>
                </a:solidFill>
              </a:rPr>
              <a:t> </a:t>
            </a:r>
            <a:r>
              <a:rPr lang="ru-RU" sz="4200" b="1" dirty="0" smtClean="0">
                <a:solidFill>
                  <a:schemeClr val="tx2"/>
                </a:solidFill>
              </a:rPr>
              <a:t>     « </a:t>
            </a:r>
            <a:r>
              <a:rPr lang="ru-RU" sz="4200" b="1" dirty="0" err="1" smtClean="0">
                <a:solidFill>
                  <a:schemeClr val="tx2"/>
                </a:solidFill>
              </a:rPr>
              <a:t>Останній</a:t>
            </a:r>
            <a:r>
              <a:rPr lang="ru-RU" sz="4200" b="1" dirty="0" smtClean="0">
                <a:solidFill>
                  <a:schemeClr val="tx2"/>
                </a:solidFill>
              </a:rPr>
              <a:t> дюйм») у </a:t>
            </a:r>
            <a:r>
              <a:rPr lang="ru-RU" sz="4200" b="1" dirty="0" err="1">
                <a:solidFill>
                  <a:schemeClr val="tx2"/>
                </a:solidFill>
              </a:rPr>
              <a:t>світовому</a:t>
            </a:r>
            <a:r>
              <a:rPr lang="ru-RU" sz="4200" b="1" dirty="0">
                <a:solidFill>
                  <a:schemeClr val="tx2"/>
                </a:solidFill>
              </a:rPr>
              <a:t> </a:t>
            </a:r>
            <a:r>
              <a:rPr lang="ru-RU" sz="4200" b="1" dirty="0" err="1" smtClean="0">
                <a:solidFill>
                  <a:schemeClr val="tx2"/>
                </a:solidFill>
              </a:rPr>
              <a:t>просторі</a:t>
            </a:r>
            <a:r>
              <a:rPr lang="ru-RU" sz="4200" b="1" dirty="0" smtClean="0">
                <a:solidFill>
                  <a:schemeClr val="tx2"/>
                </a:solidFill>
              </a:rPr>
              <a:t>.</a:t>
            </a:r>
          </a:p>
          <a:p>
            <a:pPr lvl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Тип ресурсу</a:t>
            </a:r>
            <a:r>
              <a:rPr lang="ru-RU" b="1" dirty="0" smtClean="0">
                <a:solidFill>
                  <a:srgbClr val="C00000"/>
                </a:solidFill>
              </a:rPr>
              <a:t>         </a:t>
            </a:r>
            <a:r>
              <a:rPr lang="ru-RU" dirty="0" smtClean="0"/>
              <a:t>                     </a:t>
            </a:r>
            <a:r>
              <a:rPr lang="ru-RU" sz="5100" b="1" dirty="0" smtClean="0">
                <a:solidFill>
                  <a:schemeClr val="tx2"/>
                </a:solidFill>
              </a:rPr>
              <a:t> </a:t>
            </a:r>
            <a:r>
              <a:rPr lang="ru-RU" sz="4400" b="1" dirty="0" err="1" smtClean="0">
                <a:solidFill>
                  <a:schemeClr val="tx2"/>
                </a:solidFill>
              </a:rPr>
              <a:t>Презентація</a:t>
            </a:r>
            <a:endParaRPr lang="ru-RU" b="1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b="1" u="sng" dirty="0">
                <a:solidFill>
                  <a:srgbClr val="C00000"/>
                </a:solidFill>
              </a:rPr>
              <a:t>Автор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  <a:r>
              <a:rPr lang="ru-RU" sz="4400" b="1" dirty="0" err="1" smtClean="0">
                <a:solidFill>
                  <a:schemeClr val="tx2"/>
                </a:solidFill>
              </a:rPr>
              <a:t>Стукан</a:t>
            </a:r>
            <a:r>
              <a:rPr lang="ru-RU" sz="4400" b="1" dirty="0" smtClean="0">
                <a:solidFill>
                  <a:schemeClr val="tx2"/>
                </a:solidFill>
              </a:rPr>
              <a:t> Галина </a:t>
            </a:r>
            <a:r>
              <a:rPr lang="ru-RU" sz="4400" b="1" dirty="0" err="1" smtClean="0">
                <a:solidFill>
                  <a:schemeClr val="tx2"/>
                </a:solidFill>
              </a:rPr>
              <a:t>Володимирівна</a:t>
            </a:r>
            <a:endParaRPr lang="ru-RU" sz="4400" b="1" dirty="0" smtClean="0">
              <a:solidFill>
                <a:schemeClr val="tx2"/>
              </a:solidFill>
            </a:endParaRPr>
          </a:p>
          <a:p>
            <a:pPr marL="2419350" lvl="0" indent="-241935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Предметна область                 </a:t>
            </a:r>
            <a:r>
              <a:rPr lang="ru-RU" sz="4400" b="1" dirty="0" err="1" smtClean="0">
                <a:solidFill>
                  <a:schemeClr val="tx2"/>
                </a:solidFill>
              </a:rPr>
              <a:t>Загальна</a:t>
            </a:r>
            <a:r>
              <a:rPr lang="ru-RU" sz="4400" b="1" dirty="0" smtClean="0">
                <a:solidFill>
                  <a:schemeClr val="tx2"/>
                </a:solidFill>
              </a:rPr>
              <a:t> </a:t>
            </a:r>
            <a:r>
              <a:rPr lang="ru-RU" sz="4400" b="1" dirty="0" err="1">
                <a:solidFill>
                  <a:schemeClr val="tx2"/>
                </a:solidFill>
              </a:rPr>
              <a:t>середня</a:t>
            </a:r>
            <a:r>
              <a:rPr lang="ru-RU" sz="4400" b="1" dirty="0">
                <a:solidFill>
                  <a:schemeClr val="tx2"/>
                </a:solidFill>
              </a:rPr>
              <a:t> </a:t>
            </a:r>
            <a:r>
              <a:rPr lang="ru-RU" sz="4400" b="1" dirty="0" err="1">
                <a:solidFill>
                  <a:schemeClr val="tx2"/>
                </a:solidFill>
              </a:rPr>
              <a:t>освіта</a:t>
            </a:r>
            <a:r>
              <a:rPr lang="ru-RU" sz="4400" b="1" dirty="0">
                <a:solidFill>
                  <a:schemeClr val="tx2"/>
                </a:solidFill>
              </a:rPr>
              <a:t>. </a:t>
            </a:r>
            <a:r>
              <a:rPr lang="ru-RU" sz="4400" b="1" dirty="0" err="1" smtClean="0">
                <a:solidFill>
                  <a:schemeClr val="tx2"/>
                </a:solidFill>
              </a:rPr>
              <a:t>Зарубіжна</a:t>
            </a:r>
            <a:r>
              <a:rPr lang="ru-RU" sz="4400" b="1" dirty="0" smtClean="0">
                <a:solidFill>
                  <a:schemeClr val="tx2"/>
                </a:solidFill>
              </a:rPr>
              <a:t>                              </a:t>
            </a:r>
            <a:r>
              <a:rPr lang="ru-RU" sz="4400" b="1" dirty="0" err="1" smtClean="0">
                <a:solidFill>
                  <a:schemeClr val="tx2"/>
                </a:solidFill>
              </a:rPr>
              <a:t>література</a:t>
            </a:r>
            <a:endParaRPr lang="ru-RU" b="1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b="1" u="sng" dirty="0" err="1">
                <a:solidFill>
                  <a:srgbClr val="C00000"/>
                </a:solidFill>
              </a:rPr>
              <a:t>Бібліографічне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</a:rPr>
              <a:t>посилання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 </a:t>
            </a:r>
            <a:r>
              <a:rPr lang="ru-RU" dirty="0" smtClean="0"/>
              <a:t>    </a:t>
            </a:r>
            <a:r>
              <a:rPr lang="ru-RU" sz="4200" b="1" dirty="0" err="1" smtClean="0">
                <a:solidFill>
                  <a:schemeClr val="tx2"/>
                </a:solidFill>
              </a:rPr>
              <a:t>Програма</a:t>
            </a:r>
            <a:r>
              <a:rPr lang="ru-RU" sz="4200" b="1" dirty="0" smtClean="0">
                <a:solidFill>
                  <a:schemeClr val="tx2"/>
                </a:solidFill>
              </a:rPr>
              <a:t> для </a:t>
            </a:r>
            <a:r>
              <a:rPr lang="ru-RU" sz="4200" b="1" dirty="0" err="1" smtClean="0">
                <a:solidFill>
                  <a:schemeClr val="tx2"/>
                </a:solidFill>
              </a:rPr>
              <a:t>загальноосвітніх</a:t>
            </a:r>
            <a:r>
              <a:rPr lang="ru-RU" sz="4200" b="1" dirty="0" smtClean="0">
                <a:solidFill>
                  <a:schemeClr val="tx2"/>
                </a:solidFill>
              </a:rPr>
              <a:t> </a:t>
            </a:r>
            <a:r>
              <a:rPr lang="ru-RU" sz="4200" b="1" dirty="0" err="1" smtClean="0">
                <a:solidFill>
                  <a:schemeClr val="tx2"/>
                </a:solidFill>
              </a:rPr>
              <a:t>навчальних</a:t>
            </a:r>
            <a:r>
              <a:rPr lang="ru-RU" sz="4200" b="1" dirty="0" smtClean="0">
                <a:solidFill>
                  <a:schemeClr val="tx2"/>
                </a:solidFill>
              </a:rPr>
              <a:t> </a:t>
            </a:r>
            <a:r>
              <a:rPr lang="ru-RU" sz="4200" b="1" dirty="0" err="1" smtClean="0">
                <a:solidFill>
                  <a:schemeClr val="tx2"/>
                </a:solidFill>
              </a:rPr>
              <a:t>закладів</a:t>
            </a:r>
            <a:r>
              <a:rPr lang="ru-RU" sz="4200" b="1" dirty="0" smtClean="0">
                <a:solidFill>
                  <a:schemeClr val="tx2"/>
                </a:solidFill>
              </a:rPr>
              <a:t>.</a:t>
            </a:r>
          </a:p>
          <a:p>
            <a:pPr lvl="0">
              <a:buNone/>
            </a:pPr>
            <a:r>
              <a:rPr lang="ru-RU" sz="4200" b="1" dirty="0">
                <a:solidFill>
                  <a:schemeClr val="tx2"/>
                </a:solidFill>
              </a:rPr>
              <a:t> </a:t>
            </a:r>
            <a:r>
              <a:rPr lang="ru-RU" sz="4200" b="1" dirty="0" smtClean="0">
                <a:solidFill>
                  <a:schemeClr val="tx2"/>
                </a:solidFill>
              </a:rPr>
              <a:t>                                          5 - 11 </a:t>
            </a:r>
            <a:r>
              <a:rPr lang="ru-RU" sz="4200" b="1" dirty="0" err="1" smtClean="0">
                <a:solidFill>
                  <a:schemeClr val="tx2"/>
                </a:solidFill>
              </a:rPr>
              <a:t>класи</a:t>
            </a:r>
            <a:r>
              <a:rPr lang="ru-RU" sz="4200" b="1" dirty="0" smtClean="0">
                <a:solidFill>
                  <a:schemeClr val="tx2"/>
                </a:solidFill>
              </a:rPr>
              <a:t>.</a:t>
            </a:r>
            <a:endParaRPr lang="ru-RU" sz="4200" b="1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b="1" u="sng" dirty="0" err="1">
                <a:solidFill>
                  <a:srgbClr val="C00000"/>
                </a:solidFill>
              </a:rPr>
              <a:t>Бібліографічний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розділ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dirty="0" smtClean="0"/>
              <a:t>           </a:t>
            </a:r>
            <a:r>
              <a:rPr lang="ru-RU" sz="4400" b="1" dirty="0" smtClean="0">
                <a:solidFill>
                  <a:schemeClr val="tx2"/>
                </a:solidFill>
              </a:rPr>
              <a:t>7 </a:t>
            </a:r>
            <a:r>
              <a:rPr lang="ru-RU" sz="4400" b="1" dirty="0" err="1" smtClean="0">
                <a:solidFill>
                  <a:schemeClr val="tx2"/>
                </a:solidFill>
              </a:rPr>
              <a:t>клас</a:t>
            </a:r>
            <a:r>
              <a:rPr lang="ru-RU" sz="4400" b="1" dirty="0" smtClean="0">
                <a:solidFill>
                  <a:schemeClr val="tx2"/>
                </a:solidFill>
              </a:rPr>
              <a:t>, </a:t>
            </a:r>
            <a:r>
              <a:rPr lang="ru-RU" sz="4400" b="1" dirty="0" err="1" smtClean="0">
                <a:solidFill>
                  <a:schemeClr val="tx2"/>
                </a:solidFill>
              </a:rPr>
              <a:t>розділ</a:t>
            </a:r>
            <a:r>
              <a:rPr lang="ru-RU" sz="4400" b="1" dirty="0">
                <a:solidFill>
                  <a:schemeClr val="tx2"/>
                </a:solidFill>
              </a:rPr>
              <a:t> </a:t>
            </a:r>
            <a:r>
              <a:rPr lang="ru-RU" sz="4400" b="1" dirty="0" smtClean="0">
                <a:solidFill>
                  <a:schemeClr val="tx2"/>
                </a:solidFill>
              </a:rPr>
              <a:t> « Краса </a:t>
            </a:r>
            <a:r>
              <a:rPr lang="ru-RU" sz="4400" b="1" dirty="0" err="1" smtClean="0">
                <a:solidFill>
                  <a:schemeClr val="tx2"/>
                </a:solidFill>
              </a:rPr>
              <a:t>чистих</a:t>
            </a:r>
            <a:r>
              <a:rPr lang="ru-RU" sz="4400" b="1" dirty="0" smtClean="0">
                <a:solidFill>
                  <a:schemeClr val="tx2"/>
                </a:solidFill>
              </a:rPr>
              <a:t> </a:t>
            </a:r>
            <a:r>
              <a:rPr lang="ru-RU" sz="4400" b="1" dirty="0" err="1" smtClean="0">
                <a:solidFill>
                  <a:schemeClr val="tx2"/>
                </a:solidFill>
              </a:rPr>
              <a:t>людських</a:t>
            </a:r>
            <a:r>
              <a:rPr lang="ru-RU" sz="4400" b="1" dirty="0" smtClean="0">
                <a:solidFill>
                  <a:schemeClr val="tx2"/>
                </a:solidFill>
              </a:rPr>
              <a:t> </a:t>
            </a:r>
            <a:r>
              <a:rPr lang="ru-RU" sz="4400" b="1" dirty="0" err="1" smtClean="0">
                <a:solidFill>
                  <a:schemeClr val="tx2"/>
                </a:solidFill>
              </a:rPr>
              <a:t>взаємин</a:t>
            </a:r>
            <a:r>
              <a:rPr lang="ru-RU" sz="4400" b="1" dirty="0" smtClean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b="1" u="sng" dirty="0" err="1">
                <a:solidFill>
                  <a:srgbClr val="C00000"/>
                </a:solidFill>
              </a:rPr>
              <a:t>Клас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</a:t>
            </a:r>
            <a:r>
              <a:rPr lang="ru-RU" sz="4400" b="1" dirty="0" smtClean="0">
                <a:solidFill>
                  <a:schemeClr val="tx2"/>
                </a:solidFill>
              </a:rPr>
              <a:t>7 </a:t>
            </a:r>
            <a:r>
              <a:rPr lang="ru-RU" sz="4400" b="1" dirty="0" err="1">
                <a:solidFill>
                  <a:schemeClr val="tx2"/>
                </a:solidFill>
              </a:rPr>
              <a:t>клас</a:t>
            </a:r>
            <a:endParaRPr lang="ru-RU" b="1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b="1" u="sng" dirty="0" err="1">
                <a:solidFill>
                  <a:srgbClr val="C00000"/>
                </a:solidFill>
              </a:rPr>
              <a:t>Аудиторія</a:t>
            </a:r>
            <a:r>
              <a:rPr lang="ru-RU" b="1" u="sng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</a:t>
            </a:r>
            <a:r>
              <a:rPr lang="ru-RU" sz="4400" b="1" dirty="0" err="1" smtClean="0">
                <a:solidFill>
                  <a:schemeClr val="tx2"/>
                </a:solidFill>
              </a:rPr>
              <a:t>Вчителі</a:t>
            </a:r>
            <a:r>
              <a:rPr lang="ru-RU" sz="4400" b="1" dirty="0">
                <a:solidFill>
                  <a:schemeClr val="tx2"/>
                </a:solidFill>
              </a:rPr>
              <a:t>, </a:t>
            </a:r>
            <a:r>
              <a:rPr lang="ru-RU" sz="4400" b="1" dirty="0" err="1">
                <a:solidFill>
                  <a:schemeClr val="tx2"/>
                </a:solidFill>
              </a:rPr>
              <a:t>учні</a:t>
            </a:r>
            <a:endParaRPr lang="ru-RU" b="1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b="1" u="sng" dirty="0" err="1">
                <a:solidFill>
                  <a:srgbClr val="C00000"/>
                </a:solidFill>
              </a:rPr>
              <a:t>Рік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видання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r>
              <a:rPr lang="ru-RU" sz="4400" b="1" dirty="0" smtClean="0">
                <a:solidFill>
                  <a:schemeClr val="tx2"/>
                </a:solidFill>
              </a:rPr>
              <a:t>2012</a:t>
            </a:r>
            <a:endParaRPr lang="ru-RU" b="1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b="1" u="sng" dirty="0" err="1">
                <a:solidFill>
                  <a:srgbClr val="C00000"/>
                </a:solidFill>
              </a:rPr>
              <a:t>Кількість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сторінок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>                       </a:t>
            </a:r>
            <a:r>
              <a:rPr lang="ru-RU" sz="4400" b="1" dirty="0" smtClean="0">
                <a:solidFill>
                  <a:schemeClr val="tx2"/>
                </a:solidFill>
              </a:rPr>
              <a:t>15</a:t>
            </a:r>
            <a:endParaRPr lang="ru-RU" b="1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b="1" u="sng" dirty="0" err="1" smtClean="0">
                <a:solidFill>
                  <a:srgbClr val="C00000"/>
                </a:solidFill>
              </a:rPr>
              <a:t>Джерело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</a:t>
            </a:r>
            <a:r>
              <a:rPr lang="ru-RU" sz="4400" b="1" dirty="0" err="1" smtClean="0">
                <a:solidFill>
                  <a:schemeClr val="tx2"/>
                </a:solidFill>
              </a:rPr>
              <a:t>Донецька</a:t>
            </a:r>
            <a:r>
              <a:rPr lang="ru-RU" sz="4400" b="1" dirty="0" smtClean="0">
                <a:solidFill>
                  <a:schemeClr val="tx2"/>
                </a:solidFill>
              </a:rPr>
              <a:t> </a:t>
            </a:r>
            <a:r>
              <a:rPr lang="ru-RU" sz="4400" b="1" dirty="0" err="1" smtClean="0">
                <a:solidFill>
                  <a:schemeClr val="tx2"/>
                </a:solidFill>
              </a:rPr>
              <a:t>гімназія</a:t>
            </a:r>
            <a:r>
              <a:rPr lang="ru-RU" sz="4400" b="1" dirty="0" smtClean="0">
                <a:solidFill>
                  <a:schemeClr val="tx2"/>
                </a:solidFill>
              </a:rPr>
              <a:t> №41</a:t>
            </a:r>
            <a:endParaRPr lang="ru-RU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Адреса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   </a:t>
            </a:r>
            <a:r>
              <a:rPr lang="ru-RU" sz="4400" b="1" dirty="0" err="1" smtClean="0">
                <a:solidFill>
                  <a:schemeClr val="tx2"/>
                </a:solidFill>
              </a:rPr>
              <a:t>м.Донецьк</a:t>
            </a:r>
            <a:r>
              <a:rPr lang="ru-RU" sz="4400" b="1" dirty="0" smtClean="0">
                <a:solidFill>
                  <a:schemeClr val="tx2"/>
                </a:solidFill>
              </a:rPr>
              <a:t>, пр.Колгоспний,б1.</a:t>
            </a:r>
            <a:endParaRPr lang="ru-RU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b="1" u="sng" dirty="0" err="1">
                <a:solidFill>
                  <a:srgbClr val="C00000"/>
                </a:solidFill>
              </a:rPr>
              <a:t>Мова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ресурсу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4400" b="1" dirty="0" smtClean="0">
                <a:solidFill>
                  <a:schemeClr val="tx2"/>
                </a:solidFill>
              </a:rPr>
              <a:t> </a:t>
            </a:r>
            <a:r>
              <a:rPr lang="ru-RU" sz="4400" b="1" dirty="0" err="1">
                <a:solidFill>
                  <a:schemeClr val="tx2"/>
                </a:solidFill>
              </a:rPr>
              <a:t>Українська</a:t>
            </a:r>
            <a:endParaRPr lang="ru-RU" b="1" dirty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Джеймс </a:t>
            </a:r>
            <a:r>
              <a:rPr lang="uk-UA" sz="6000" b="1" dirty="0" err="1" smtClean="0">
                <a:solidFill>
                  <a:srgbClr val="C00000"/>
                </a:solidFill>
              </a:rPr>
              <a:t>Олдрідж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14488"/>
            <a:ext cx="3071830" cy="4095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143240" y="1714488"/>
            <a:ext cx="5572164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perspectiveRelaxed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Джеймс </a:t>
            </a:r>
            <a:r>
              <a:rPr lang="ru-RU" sz="3600" dirty="0" err="1" smtClean="0"/>
              <a:t>Олдрідж</a:t>
            </a:r>
            <a:r>
              <a:rPr lang="ru-RU" sz="3600" dirty="0" smtClean="0"/>
              <a:t>, </a:t>
            </a:r>
            <a:r>
              <a:rPr lang="ru-RU" sz="3600" dirty="0" err="1" smtClean="0"/>
              <a:t>англійський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письменник</a:t>
            </a:r>
            <a:r>
              <a:rPr lang="ru-RU" sz="3600" dirty="0" smtClean="0"/>
              <a:t> та </a:t>
            </a:r>
            <a:r>
              <a:rPr lang="ru-RU" sz="3600" dirty="0" err="1" smtClean="0"/>
              <a:t>громадський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діяч</a:t>
            </a:r>
            <a:r>
              <a:rPr lang="ru-RU" sz="3600" dirty="0" smtClean="0"/>
              <a:t>, </a:t>
            </a:r>
            <a:r>
              <a:rPr lang="ru-RU" sz="3600" dirty="0" err="1" smtClean="0"/>
              <a:t>народився</a:t>
            </a:r>
            <a:r>
              <a:rPr lang="ru-RU" sz="3600" dirty="0" smtClean="0"/>
              <a:t> 10 листопада 1918 року в </a:t>
            </a:r>
            <a:r>
              <a:rPr lang="ru-RU" sz="3600" dirty="0" err="1" smtClean="0"/>
              <a:t>місті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Вайт</a:t>
            </a:r>
            <a:r>
              <a:rPr lang="ru-RU" sz="3600" dirty="0" smtClean="0"/>
              <a:t>- </a:t>
            </a:r>
            <a:r>
              <a:rPr lang="ru-RU" sz="3600" dirty="0" err="1" smtClean="0"/>
              <a:t>Гілс</a:t>
            </a:r>
            <a:r>
              <a:rPr lang="ru-RU" sz="3600" dirty="0" smtClean="0"/>
              <a:t> </a:t>
            </a:r>
            <a:r>
              <a:rPr lang="ru-RU" sz="3600" dirty="0" err="1" smtClean="0"/>
              <a:t>в</a:t>
            </a:r>
            <a:r>
              <a:rPr lang="ru-RU" sz="3600" dirty="0" smtClean="0"/>
              <a:t> </a:t>
            </a:r>
            <a:r>
              <a:rPr lang="ru-RU" sz="3600" dirty="0" err="1" smtClean="0"/>
              <a:t>австралійському</a:t>
            </a:r>
            <a:r>
              <a:rPr lang="ru-RU" sz="3600" dirty="0" smtClean="0"/>
              <a:t> </a:t>
            </a:r>
            <a:r>
              <a:rPr lang="ru-RU" sz="3600" dirty="0" err="1" smtClean="0"/>
              <a:t>штаті</a:t>
            </a:r>
            <a:r>
              <a:rPr lang="ru-RU" sz="3600" dirty="0" smtClean="0"/>
              <a:t> </a:t>
            </a:r>
            <a:r>
              <a:rPr lang="ru-RU" sz="3600" dirty="0" err="1" smtClean="0"/>
              <a:t>Вікторія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642919"/>
            <a:ext cx="6143668" cy="4929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У </a:t>
            </a:r>
            <a:r>
              <a:rPr lang="ru-RU" sz="4400" b="1" dirty="0" err="1" smtClean="0">
                <a:solidFill>
                  <a:srgbClr val="FF0000"/>
                </a:solidFill>
              </a:rPr>
              <a:t>моїх</a:t>
            </a:r>
            <a:r>
              <a:rPr lang="ru-RU" sz="4400" b="1" dirty="0" smtClean="0">
                <a:solidFill>
                  <a:srgbClr val="FF0000"/>
                </a:solidFill>
              </a:rPr>
              <a:t> книжках </a:t>
            </a:r>
            <a:r>
              <a:rPr lang="ru-RU" sz="4400" b="1" dirty="0" err="1" smtClean="0">
                <a:solidFill>
                  <a:srgbClr val="FF0000"/>
                </a:solidFill>
              </a:rPr>
              <a:t>головна</a:t>
            </a:r>
            <a:r>
              <a:rPr lang="ru-RU" sz="4400" b="1" dirty="0" smtClean="0">
                <a:solidFill>
                  <a:srgbClr val="FF0000"/>
                </a:solidFill>
              </a:rPr>
              <a:t> тема </a:t>
            </a:r>
            <a:r>
              <a:rPr lang="ru-RU" sz="4400" b="1" dirty="0" err="1" smtClean="0">
                <a:solidFill>
                  <a:srgbClr val="FF0000"/>
                </a:solidFill>
              </a:rPr>
              <a:t>завжди</a:t>
            </a:r>
            <a:r>
              <a:rPr lang="ru-RU" sz="4400" b="1" dirty="0" smtClean="0">
                <a:solidFill>
                  <a:srgbClr val="FF0000"/>
                </a:solidFill>
              </a:rPr>
              <a:t> одна </a:t>
            </a:r>
            <a:r>
              <a:rPr lang="ru-RU" sz="4400" b="1" dirty="0" err="1" smtClean="0">
                <a:solidFill>
                  <a:srgbClr val="FF0000"/>
                </a:solidFill>
              </a:rPr>
              <a:t>й</a:t>
            </a:r>
            <a:r>
              <a:rPr lang="ru-RU" sz="4400" b="1" dirty="0" smtClean="0">
                <a:solidFill>
                  <a:srgbClr val="FF0000"/>
                </a:solidFill>
              </a:rPr>
              <a:t> та сама — </a:t>
            </a:r>
            <a:r>
              <a:rPr lang="ru-RU" sz="4400" b="1" dirty="0" err="1" smtClean="0">
                <a:solidFill>
                  <a:srgbClr val="FF0000"/>
                </a:solidFill>
              </a:rPr>
              <a:t>вибір</a:t>
            </a:r>
            <a:r>
              <a:rPr lang="ru-RU" sz="4400" b="1" dirty="0" smtClean="0">
                <a:solidFill>
                  <a:srgbClr val="FF0000"/>
                </a:solidFill>
              </a:rPr>
              <a:t>. </a:t>
            </a:r>
            <a:r>
              <a:rPr lang="ru-RU" sz="4400" b="1" dirty="0" err="1" smtClean="0">
                <a:solidFill>
                  <a:srgbClr val="FF0000"/>
                </a:solidFill>
              </a:rPr>
              <a:t>Вибір</a:t>
            </a:r>
            <a:r>
              <a:rPr lang="ru-RU" sz="4400" b="1" dirty="0" smtClean="0">
                <a:solidFill>
                  <a:srgbClr val="FF0000"/>
                </a:solidFill>
              </a:rPr>
              <a:t> шляху, </a:t>
            </a:r>
            <a:r>
              <a:rPr lang="ru-RU" sz="4400" b="1" dirty="0" err="1" smtClean="0">
                <a:solidFill>
                  <a:srgbClr val="FF0000"/>
                </a:solidFill>
              </a:rPr>
              <a:t>вибір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дії</a:t>
            </a:r>
            <a:r>
              <a:rPr lang="ru-RU" sz="4400" b="1" dirty="0" smtClean="0">
                <a:solidFill>
                  <a:srgbClr val="FF0000"/>
                </a:solidFill>
              </a:rPr>
              <a:t>, </a:t>
            </a:r>
            <a:r>
              <a:rPr lang="ru-RU" sz="4400" b="1" dirty="0" err="1" smtClean="0">
                <a:solidFill>
                  <a:srgbClr val="FF0000"/>
                </a:solidFill>
              </a:rPr>
              <a:t>вибір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світогляду</a:t>
            </a:r>
            <a:r>
              <a:rPr lang="ru-RU" sz="4400" b="1" dirty="0" smtClean="0">
                <a:solidFill>
                  <a:srgbClr val="FF0000"/>
                </a:solidFill>
              </a:rPr>
              <a:t>. 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smtClean="0"/>
              <a:t>         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</a:rPr>
              <a:t>Дж. </a:t>
            </a:r>
            <a:r>
              <a:rPr lang="ru-RU" sz="4400" b="1" i="1" dirty="0" err="1" smtClean="0">
                <a:solidFill>
                  <a:srgbClr val="C00000"/>
                </a:solidFill>
              </a:rPr>
              <a:t>Олдрідж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2643206" cy="221457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3643338" cy="461488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err="1" smtClean="0"/>
              <a:t>Син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</a:t>
            </a:r>
            <a:r>
              <a:rPr lang="ru-RU" sz="2000" dirty="0" smtClean="0"/>
              <a:t> (</a:t>
            </a:r>
            <a:r>
              <a:rPr lang="ru-RU" sz="2000" dirty="0" err="1" smtClean="0"/>
              <a:t>батько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редагував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місцеву</a:t>
            </a:r>
            <a:r>
              <a:rPr lang="ru-RU" sz="2000" dirty="0" smtClean="0"/>
              <a:t> газету), </a:t>
            </a:r>
            <a:r>
              <a:rPr lang="ru-RU" sz="2000" dirty="0" err="1" smtClean="0"/>
              <a:t>Олдрідж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здобув</a:t>
            </a:r>
            <a:r>
              <a:rPr lang="ru-RU" sz="2000" dirty="0" smtClean="0"/>
              <a:t> добру </a:t>
            </a:r>
            <a:r>
              <a:rPr lang="ru-RU" sz="2000" dirty="0" err="1" smtClean="0"/>
              <a:t>освіту</a:t>
            </a:r>
            <a:r>
              <a:rPr lang="ru-RU" sz="2000" dirty="0" smtClean="0"/>
              <a:t>: </a:t>
            </a:r>
            <a:r>
              <a:rPr lang="ru-RU" sz="2000" dirty="0" err="1" smtClean="0"/>
              <a:t>навчався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спочатку</a:t>
            </a:r>
            <a:r>
              <a:rPr lang="ru-RU" sz="2000" dirty="0" smtClean="0"/>
              <a:t> в </a:t>
            </a:r>
            <a:r>
              <a:rPr lang="ru-RU" sz="2000" dirty="0" err="1" smtClean="0"/>
              <a:t>коледжі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Мельбурні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у </a:t>
            </a:r>
            <a:r>
              <a:rPr lang="ru-RU" sz="2000" dirty="0" err="1" smtClean="0"/>
              <a:t>Лондонському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університеті</a:t>
            </a:r>
            <a:r>
              <a:rPr lang="ru-RU" sz="2000" dirty="0" smtClean="0"/>
              <a:t>. У 1938 </a:t>
            </a:r>
            <a:r>
              <a:rPr lang="ru-RU" sz="2000" dirty="0" err="1" smtClean="0"/>
              <a:t>переїхав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Англії</a:t>
            </a:r>
            <a:r>
              <a:rPr lang="ru-RU" sz="2000" dirty="0" smtClean="0"/>
              <a:t>. Жив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в </a:t>
            </a:r>
            <a:r>
              <a:rPr lang="ru-RU" sz="2000" dirty="0" err="1" smtClean="0"/>
              <a:t>Англії</a:t>
            </a:r>
            <a:r>
              <a:rPr lang="ru-RU" sz="2000" dirty="0" smtClean="0"/>
              <a:t>. </a:t>
            </a:r>
            <a:r>
              <a:rPr lang="ru-RU" sz="2000" dirty="0" err="1" smtClean="0"/>
              <a:t>Літературну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Олдрідж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розпочав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журналістики</a:t>
            </a:r>
            <a:r>
              <a:rPr lang="ru-RU" sz="2000" dirty="0" smtClean="0"/>
              <a:t>. </a:t>
            </a:r>
            <a:endParaRPr lang="ru-RU" sz="2000" dirty="0"/>
          </a:p>
        </p:txBody>
      </p:sp>
      <p:pic>
        <p:nvPicPr>
          <p:cNvPr id="4" name="Рисунок 3" descr="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57166"/>
            <a:ext cx="6643734" cy="1143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7686" y="2136338"/>
            <a:ext cx="4500594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У 1939 р. як </a:t>
            </a:r>
            <a:r>
              <a:rPr lang="ru-RU" sz="2000" dirty="0" err="1" smtClean="0"/>
              <a:t>воєнний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кореспондент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приїхав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радянсько-фінський</a:t>
            </a:r>
            <a:r>
              <a:rPr lang="ru-RU" sz="2000" dirty="0" smtClean="0"/>
              <a:t> фронт.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репортажі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влаштували</a:t>
            </a:r>
            <a:r>
              <a:rPr lang="ru-RU" sz="2000" dirty="0" smtClean="0"/>
              <a:t> газету,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послала,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Олдріджа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відкликали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фронту. У роки </a:t>
            </a:r>
            <a:r>
              <a:rPr lang="ru-RU" sz="2000" dirty="0" err="1" smtClean="0"/>
              <a:t>Другої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побував</a:t>
            </a:r>
            <a:r>
              <a:rPr lang="ru-RU" sz="2000" dirty="0" smtClean="0"/>
              <a:t> у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фронтах. Робота </a:t>
            </a:r>
            <a:r>
              <a:rPr lang="ru-RU" sz="2000" dirty="0" err="1" smtClean="0"/>
              <a:t>журналіста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кореспондента</a:t>
            </a:r>
            <a:r>
              <a:rPr lang="ru-RU" sz="2000" dirty="0" smtClean="0"/>
              <a:t> стала для </a:t>
            </a:r>
            <a:r>
              <a:rPr lang="ru-RU" sz="2000" dirty="0" err="1" smtClean="0"/>
              <a:t>Олдріджа</a:t>
            </a:r>
            <a:r>
              <a:rPr lang="ru-RU" sz="2000" dirty="0" smtClean="0"/>
              <a:t> школою </a:t>
            </a:r>
            <a:r>
              <a:rPr lang="ru-RU" sz="2000" dirty="0" err="1" smtClean="0"/>
              <a:t>життєвого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досвіду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майстерності</a:t>
            </a:r>
            <a:r>
              <a:rPr lang="ru-RU" sz="2000" dirty="0" smtClean="0"/>
              <a:t>.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650209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214686"/>
            <a:ext cx="5214974" cy="3467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642918"/>
            <a:ext cx="4257676" cy="5429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        </a:t>
            </a:r>
            <a:r>
              <a:rPr lang="ru-RU" sz="8000" dirty="0" err="1" smtClean="0"/>
              <a:t>Письменника</a:t>
            </a:r>
            <a:r>
              <a:rPr lang="ru-RU" sz="8000" dirty="0" smtClean="0"/>
              <a:t> </a:t>
            </a:r>
            <a:r>
              <a:rPr lang="ru-RU" sz="8000" dirty="0" err="1"/>
              <a:t>приваблює</a:t>
            </a:r>
            <a:r>
              <a:rPr lang="ru-RU" sz="8000" dirty="0"/>
              <a:t> тема </a:t>
            </a:r>
            <a:r>
              <a:rPr lang="ru-RU" sz="8000" dirty="0" err="1"/>
              <a:t>людини</a:t>
            </a:r>
            <a:r>
              <a:rPr lang="ru-RU" sz="8000" dirty="0"/>
              <a:t>, </a:t>
            </a:r>
            <a:r>
              <a:rPr lang="ru-RU" sz="8000" dirty="0" err="1"/>
              <a:t>що</a:t>
            </a:r>
            <a:r>
              <a:rPr lang="ru-RU" sz="8000" dirty="0"/>
              <a:t> в </a:t>
            </a:r>
            <a:r>
              <a:rPr lang="ru-RU" sz="8000" dirty="0" err="1"/>
              <a:t>драматичних</a:t>
            </a:r>
            <a:r>
              <a:rPr lang="ru-RU" sz="8000" dirty="0"/>
              <a:t> </a:t>
            </a:r>
            <a:r>
              <a:rPr lang="ru-RU" sz="8000" dirty="0" err="1"/>
              <a:t>обставинах</a:t>
            </a:r>
            <a:r>
              <a:rPr lang="ru-RU" sz="8000" dirty="0"/>
              <a:t> </a:t>
            </a:r>
            <a:r>
              <a:rPr lang="ru-RU" sz="8000" dirty="0" err="1"/>
              <a:t>перемагає</a:t>
            </a:r>
            <a:r>
              <a:rPr lang="ru-RU" sz="8000" dirty="0"/>
              <a:t> </a:t>
            </a:r>
            <a:r>
              <a:rPr lang="ru-RU" sz="8000" dirty="0" err="1"/>
              <a:t>відчай</a:t>
            </a:r>
            <a:r>
              <a:rPr lang="ru-RU" sz="8000" dirty="0"/>
              <a:t> («</a:t>
            </a:r>
            <a:r>
              <a:rPr lang="ru-RU" sz="8000" dirty="0" err="1"/>
              <a:t>Мисливець</a:t>
            </a:r>
            <a:r>
              <a:rPr lang="ru-RU" sz="8000" dirty="0"/>
              <a:t>», 1950). Про </a:t>
            </a:r>
            <a:r>
              <a:rPr lang="ru-RU" sz="8000" dirty="0" err="1"/>
              <a:t>розмаїття</a:t>
            </a:r>
            <a:r>
              <a:rPr lang="ru-RU" sz="8000" dirty="0"/>
              <a:t> </a:t>
            </a:r>
            <a:r>
              <a:rPr lang="ru-RU" sz="8000" dirty="0" err="1"/>
              <a:t>творчих</a:t>
            </a:r>
            <a:r>
              <a:rPr lang="ru-RU" sz="8000" dirty="0"/>
              <a:t> </a:t>
            </a:r>
            <a:r>
              <a:rPr lang="ru-RU" sz="8000" dirty="0" err="1"/>
              <a:t>інтересів</a:t>
            </a:r>
            <a:r>
              <a:rPr lang="ru-RU" sz="8000" dirty="0"/>
              <a:t> </a:t>
            </a:r>
            <a:r>
              <a:rPr lang="ru-RU" sz="8000" dirty="0" err="1"/>
              <a:t>свідчить</a:t>
            </a:r>
            <a:r>
              <a:rPr lang="ru-RU" sz="8000" dirty="0"/>
              <a:t> книга «</a:t>
            </a:r>
            <a:r>
              <a:rPr lang="ru-RU" sz="8000" dirty="0" err="1"/>
              <a:t>Каїр</a:t>
            </a:r>
            <a:r>
              <a:rPr lang="ru-RU" sz="8000" dirty="0"/>
              <a:t>», цикл </a:t>
            </a:r>
            <a:r>
              <a:rPr lang="ru-RU" sz="8000" dirty="0" err="1"/>
              <a:t>австралійських</a:t>
            </a:r>
            <a:r>
              <a:rPr lang="ru-RU" sz="8000" dirty="0"/>
              <a:t> новел («Хлопчик </a:t>
            </a:r>
            <a:r>
              <a:rPr lang="ru-RU" sz="8000" dirty="0" err="1"/>
              <a:t>з</a:t>
            </a:r>
            <a:r>
              <a:rPr lang="ru-RU" sz="8000" dirty="0"/>
              <a:t> </a:t>
            </a:r>
            <a:r>
              <a:rPr lang="ru-RU" sz="8000" dirty="0" err="1"/>
              <a:t>лісового</a:t>
            </a:r>
            <a:r>
              <a:rPr lang="ru-RU" sz="8000" dirty="0"/>
              <a:t> берега», «Перемога хлопчика </a:t>
            </a:r>
            <a:r>
              <a:rPr lang="ru-RU" sz="8000" dirty="0" err="1"/>
              <a:t>з</a:t>
            </a:r>
            <a:r>
              <a:rPr lang="ru-RU" sz="8000" dirty="0"/>
              <a:t> </a:t>
            </a:r>
            <a:r>
              <a:rPr lang="ru-RU" sz="8000" dirty="0" err="1"/>
              <a:t>лісового</a:t>
            </a:r>
            <a:r>
              <a:rPr lang="ru-RU" sz="8000" dirty="0"/>
              <a:t> берега», «</a:t>
            </a:r>
            <a:r>
              <a:rPr lang="ru-RU" sz="8000" dirty="0" err="1"/>
              <a:t>Татова</a:t>
            </a:r>
            <a:r>
              <a:rPr lang="ru-RU" sz="8000" dirty="0"/>
              <a:t> сорока» та </a:t>
            </a:r>
            <a:r>
              <a:rPr lang="ru-RU" sz="8000" dirty="0" err="1"/>
              <a:t>ін</a:t>
            </a:r>
            <a:r>
              <a:rPr lang="ru-RU" sz="8000" dirty="0"/>
              <a:t>.), </a:t>
            </a:r>
            <a:r>
              <a:rPr lang="ru-RU" sz="8000" dirty="0" err="1"/>
              <a:t>повість</a:t>
            </a:r>
            <a:r>
              <a:rPr lang="ru-RU" sz="8000" dirty="0"/>
              <a:t> «</a:t>
            </a:r>
            <a:r>
              <a:rPr lang="ru-RU" sz="8000" dirty="0" err="1"/>
              <a:t>Мій</a:t>
            </a:r>
            <a:r>
              <a:rPr lang="ru-RU" sz="8000" dirty="0"/>
              <a:t> брат Том» (1966), </a:t>
            </a:r>
            <a:r>
              <a:rPr lang="ru-RU" sz="8000" dirty="0" err="1"/>
              <a:t>збірка</a:t>
            </a:r>
            <a:r>
              <a:rPr lang="ru-RU" sz="8000" dirty="0"/>
              <a:t> </a:t>
            </a:r>
            <a:r>
              <a:rPr lang="ru-RU" sz="8000" dirty="0" err="1"/>
              <a:t>оповідань</a:t>
            </a:r>
            <a:r>
              <a:rPr lang="ru-RU" sz="8000" dirty="0"/>
              <a:t> </a:t>
            </a:r>
            <a:r>
              <a:rPr lang="ru-RU" sz="8000" dirty="0" err="1"/>
              <a:t>різних</a:t>
            </a:r>
            <a:r>
              <a:rPr lang="ru-RU" sz="8000" dirty="0"/>
              <a:t> </a:t>
            </a:r>
            <a:r>
              <a:rPr lang="ru-RU" sz="8000" dirty="0" err="1"/>
              <a:t>років</a:t>
            </a:r>
            <a:r>
              <a:rPr lang="ru-RU" sz="8000" dirty="0"/>
              <a:t> «Золото </a:t>
            </a:r>
            <a:r>
              <a:rPr lang="ru-RU" sz="8000" dirty="0" err="1"/>
              <a:t>й</a:t>
            </a:r>
            <a:r>
              <a:rPr lang="ru-RU" sz="8000" dirty="0"/>
              <a:t> </a:t>
            </a:r>
            <a:r>
              <a:rPr lang="ru-RU" sz="8000" dirty="0" err="1"/>
              <a:t>пісок</a:t>
            </a:r>
            <a:r>
              <a:rPr lang="ru-RU" sz="8000" dirty="0"/>
              <a:t>» (1960), </a:t>
            </a:r>
            <a:r>
              <a:rPr lang="ru-RU" sz="8000" dirty="0" err="1"/>
              <a:t>що</a:t>
            </a:r>
            <a:r>
              <a:rPr lang="ru-RU" sz="8000" dirty="0"/>
              <a:t> </a:t>
            </a:r>
            <a:r>
              <a:rPr lang="ru-RU" sz="8000" dirty="0" err="1"/>
              <a:t>включає</a:t>
            </a:r>
            <a:r>
              <a:rPr lang="ru-RU" sz="8000" dirty="0"/>
              <a:t> «</a:t>
            </a:r>
            <a:r>
              <a:rPr lang="ru-RU" sz="8000" dirty="0" err="1"/>
              <a:t>Останній</a:t>
            </a:r>
            <a:r>
              <a:rPr lang="ru-RU" sz="8000" dirty="0"/>
              <a:t> дюйм», «</a:t>
            </a:r>
            <a:r>
              <a:rPr lang="ru-RU" sz="8000" dirty="0" err="1"/>
              <a:t>Акулячу</a:t>
            </a:r>
            <a:r>
              <a:rPr lang="ru-RU" sz="8000" dirty="0"/>
              <a:t> </a:t>
            </a:r>
            <a:r>
              <a:rPr lang="ru-RU" sz="8000" dirty="0" err="1"/>
              <a:t>клітку</a:t>
            </a:r>
            <a:r>
              <a:rPr lang="ru-RU" sz="8000" dirty="0"/>
              <a:t>» та </a:t>
            </a:r>
            <a:r>
              <a:rPr lang="ru-RU" sz="8000" dirty="0" err="1"/>
              <a:t>інші</a:t>
            </a:r>
            <a:r>
              <a:rPr lang="ru-RU" sz="8000" dirty="0"/>
              <a:t> твори, </a:t>
            </a:r>
            <a:r>
              <a:rPr lang="ru-RU" sz="8000" dirty="0" err="1"/>
              <a:t>Романи</a:t>
            </a:r>
            <a:r>
              <a:rPr lang="ru-RU" sz="8000" dirty="0"/>
              <a:t> </a:t>
            </a:r>
            <a:r>
              <a:rPr lang="ru-RU" sz="8000" dirty="0" err="1"/>
              <a:t>Олдріджа</a:t>
            </a:r>
            <a:r>
              <a:rPr lang="ru-RU" sz="8000" dirty="0"/>
              <a:t> </a:t>
            </a:r>
            <a:r>
              <a:rPr lang="ru-RU" sz="8000" dirty="0" err="1"/>
              <a:t>тяжіють</a:t>
            </a:r>
            <a:r>
              <a:rPr lang="ru-RU" sz="8000" dirty="0"/>
              <a:t> до жанру </a:t>
            </a:r>
            <a:r>
              <a:rPr lang="ru-RU" sz="8000" dirty="0" err="1"/>
              <a:t>героїчної</a:t>
            </a:r>
            <a:r>
              <a:rPr lang="ru-RU" sz="8000" dirty="0"/>
              <a:t> </a:t>
            </a:r>
            <a:r>
              <a:rPr lang="ru-RU" sz="8000" dirty="0" err="1"/>
              <a:t>епопеї</a:t>
            </a:r>
            <a:r>
              <a:rPr lang="ru-RU" sz="8000" dirty="0"/>
              <a:t>, вони </a:t>
            </a:r>
            <a:r>
              <a:rPr lang="ru-RU" sz="8000" dirty="0" err="1"/>
              <a:t>реалістично</a:t>
            </a:r>
            <a:r>
              <a:rPr lang="ru-RU" sz="8000" dirty="0"/>
              <a:t> </a:t>
            </a:r>
            <a:r>
              <a:rPr lang="ru-RU" sz="8000" dirty="0" err="1"/>
              <a:t>відображають</a:t>
            </a:r>
            <a:r>
              <a:rPr lang="ru-RU" sz="8000" dirty="0"/>
              <a:t> </a:t>
            </a:r>
            <a:r>
              <a:rPr lang="ru-RU" sz="8000" dirty="0" err="1"/>
              <a:t>і</a:t>
            </a:r>
            <a:r>
              <a:rPr lang="ru-RU" sz="8000" dirty="0"/>
              <a:t> </a:t>
            </a:r>
            <a:r>
              <a:rPr lang="ru-RU" sz="8000" dirty="0" err="1"/>
              <a:t>складний</a:t>
            </a:r>
            <a:r>
              <a:rPr lang="ru-RU" sz="8000" dirty="0"/>
              <a:t> шлях </a:t>
            </a:r>
            <a:r>
              <a:rPr lang="ru-RU" sz="8000" dirty="0" err="1"/>
              <a:t>людини</a:t>
            </a:r>
            <a:r>
              <a:rPr lang="ru-RU" sz="8000" dirty="0"/>
              <a:t> до </a:t>
            </a:r>
            <a:r>
              <a:rPr lang="ru-RU" sz="8000" dirty="0" err="1"/>
              <a:t>нових</a:t>
            </a:r>
            <a:r>
              <a:rPr lang="ru-RU" sz="8000" dirty="0"/>
              <a:t> </a:t>
            </a:r>
            <a:r>
              <a:rPr lang="ru-RU" sz="8000" dirty="0" err="1"/>
              <a:t>обріїв</a:t>
            </a:r>
            <a:r>
              <a:rPr lang="ru-RU" sz="8000" dirty="0"/>
              <a:t>, </a:t>
            </a:r>
            <a:r>
              <a:rPr lang="ru-RU" sz="8000" dirty="0" err="1"/>
              <a:t>і</a:t>
            </a:r>
            <a:r>
              <a:rPr lang="ru-RU" sz="8000" dirty="0"/>
              <a:t> </a:t>
            </a:r>
            <a:r>
              <a:rPr lang="ru-RU" sz="8000" dirty="0" err="1"/>
              <a:t>трагедію</a:t>
            </a:r>
            <a:r>
              <a:rPr lang="ru-RU" sz="8000" dirty="0"/>
              <a:t> </a:t>
            </a:r>
            <a:r>
              <a:rPr lang="ru-RU" sz="8000" dirty="0" err="1"/>
              <a:t>людини</a:t>
            </a:r>
            <a:r>
              <a:rPr lang="ru-RU" sz="8000" dirty="0"/>
              <a:t>, </a:t>
            </a:r>
            <a:r>
              <a:rPr lang="ru-RU" sz="8000" dirty="0" err="1"/>
              <a:t>що</a:t>
            </a:r>
            <a:r>
              <a:rPr lang="ru-RU" sz="8000" dirty="0"/>
              <a:t> </a:t>
            </a:r>
            <a:r>
              <a:rPr lang="ru-RU" sz="8000" dirty="0" err="1"/>
              <a:t>їх</a:t>
            </a:r>
            <a:r>
              <a:rPr lang="ru-RU" sz="8000" dirty="0"/>
              <a:t> утратила. 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8b1400f6794eeaed52d9b3745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2027640" cy="3119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 prst="divot"/>
            <a:contourClr>
              <a:srgbClr val="C0C0C0"/>
            </a:contourClr>
          </a:sp3d>
        </p:spPr>
      </p:pic>
      <p:pic>
        <p:nvPicPr>
          <p:cNvPr id="5" name="Рисунок 4" descr="1241383555_-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571480"/>
            <a:ext cx="1905000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1332627956_kair_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14752"/>
            <a:ext cx="1653870" cy="2624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Diplomat_043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4143380"/>
            <a:ext cx="164495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500694" y="1600201"/>
            <a:ext cx="3429024" cy="375762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Важливою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темою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творчості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Джеймса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Олдріджа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тема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дитинства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юності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1929259.jpg"/>
          <p:cNvPicPr>
            <a:picLocks noChangeAspect="1"/>
          </p:cNvPicPr>
          <p:nvPr/>
        </p:nvPicPr>
        <p:blipFill>
          <a:blip r:embed="rId3"/>
          <a:srcRect b="2818"/>
          <a:stretch>
            <a:fillRect/>
          </a:stretch>
        </p:blipFill>
        <p:spPr>
          <a:xfrm>
            <a:off x="2928926" y="0"/>
            <a:ext cx="2623238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Dzhejms_Oldridzh__Geroi_pustynnyh_gorizont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04"/>
            <a:ext cx="1875155" cy="2887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Dzhejms_Oldridzh__Udivitelnyj_mongo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714620"/>
            <a:ext cx="2540000" cy="3810000"/>
          </a:xfrm>
          <a:prstGeom prst="rect">
            <a:avLst/>
          </a:prstGeom>
        </p:spPr>
      </p:pic>
      <p:pic>
        <p:nvPicPr>
          <p:cNvPr id="9" name="Рисунок 8" descr="ub2012_03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4071942"/>
            <a:ext cx="1958579" cy="261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Ілюстративна вікторина до оповідання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“Останній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дюйм”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Який епізод з оповідання зображено на слайді?</a:t>
            </a:r>
            <a:endParaRPr lang="ru-RU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315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</vt:lpstr>
      <vt:lpstr>Слайд 2</vt:lpstr>
      <vt:lpstr>Джеймс Олдрідж</vt:lpstr>
      <vt:lpstr>Слайд 4</vt:lpstr>
      <vt:lpstr>Слайд 5</vt:lpstr>
      <vt:lpstr>Слайд 6</vt:lpstr>
      <vt:lpstr>Слайд 7</vt:lpstr>
      <vt:lpstr>Слайд 8</vt:lpstr>
      <vt:lpstr> Ілюстративна вікторина до оповідання “Останній дюйм” </vt:lpstr>
      <vt:lpstr>Слайд 10</vt:lpstr>
      <vt:lpstr>Слайд 11</vt:lpstr>
      <vt:lpstr>Слайд 12</vt:lpstr>
      <vt:lpstr>Слайд 13</vt:lpstr>
      <vt:lpstr>«Рецепт успіху»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ДОНЕЦЬКА ГІМНАЗІЯ № 41 ДОНЕЦЬКОЇ МІСЬКОЇ РАДИ  ДОНЕЦЬКОЇ ОБЛАСТІ</dc:title>
  <dc:creator>DNA7 X86</dc:creator>
  <cp:lastModifiedBy>Наталія</cp:lastModifiedBy>
  <cp:revision>35</cp:revision>
  <dcterms:created xsi:type="dcterms:W3CDTF">2012-04-02T15:28:27Z</dcterms:created>
  <dcterms:modified xsi:type="dcterms:W3CDTF">2012-08-06T16:35:51Z</dcterms:modified>
</cp:coreProperties>
</file>