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60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56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69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37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0921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95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05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56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386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24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4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11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1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7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82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50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FDD1-93F4-493A-8419-20C62FE928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0717F1-B503-4838-99E5-07983F03E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70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4189" y="2906810"/>
            <a:ext cx="7766936" cy="1646302"/>
          </a:xfrm>
        </p:spPr>
        <p:txBody>
          <a:bodyPr/>
          <a:lstStyle/>
          <a:p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9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</a:t>
            </a:r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9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Jahreszeiten</a:t>
            </a: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5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241" y="107324"/>
            <a:ext cx="8596668" cy="1320800"/>
          </a:xfrm>
        </p:spPr>
        <p:txBody>
          <a:bodyPr/>
          <a:lstStyle/>
          <a:p>
            <a:r>
              <a:rPr lang="en-US" sz="6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Frühlingsmonate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241" y="1555282"/>
            <a:ext cx="5878013" cy="4755366"/>
          </a:xfrm>
        </p:spPr>
        <p:txBody>
          <a:bodyPr/>
          <a:lstStyle/>
          <a:p>
            <a:r>
              <a:rPr lang="de-DE" sz="6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Frühling ist in drei Monate unterteilt, März, April, Mai.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254" y="1787102"/>
            <a:ext cx="5899377" cy="331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892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514" y="171719"/>
            <a:ext cx="8596668" cy="1320800"/>
          </a:xfrm>
        </p:spPr>
        <p:txBody>
          <a:bodyPr/>
          <a:lstStyle/>
          <a:p>
            <a:r>
              <a:rPr lang="en-US" sz="5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Sommermonate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14" y="1249251"/>
            <a:ext cx="5105280" cy="4792111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Sommer ist in drei Monate unterteilt Juni J</a:t>
            </a:r>
            <a:r>
              <a:rPr lang="de-DE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uli </a:t>
            </a:r>
            <a:r>
              <a:rPr lang="de-DE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94" y="1650993"/>
            <a:ext cx="6399829" cy="3988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4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8" y="158840"/>
            <a:ext cx="8596668" cy="1320800"/>
          </a:xfrm>
        </p:spPr>
        <p:txBody>
          <a:bodyPr/>
          <a:lstStyle/>
          <a:p>
            <a:r>
              <a:rPr lang="en-US" sz="5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Herbstmonate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878" y="1249251"/>
            <a:ext cx="6225742" cy="4792111"/>
          </a:xfrm>
        </p:spPr>
        <p:txBody>
          <a:bodyPr/>
          <a:lstStyle/>
          <a:p>
            <a:r>
              <a:rPr lang="de-DE" sz="6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Herbst sind es drei Monate das ist September Oktober November.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890" y="2222629"/>
            <a:ext cx="5629477" cy="4216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348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302" y="512093"/>
            <a:ext cx="9690159" cy="5528099"/>
          </a:xfrm>
        </p:spPr>
        <p:txBody>
          <a:bodyPr>
            <a:noAutofit/>
          </a:bodyPr>
          <a:lstStyle/>
          <a:p>
            <a:r>
              <a:rPr lang="de-DE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Auch ein Jahr besteht aus Wochen im Jahr von fünfzehn zwei. Eine Woche besteht aus ihren Tagen in der Woche von </a:t>
            </a:r>
            <a:r>
              <a:rPr lang="de-DE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sieben es gibt </a:t>
            </a:r>
            <a:r>
              <a:rPr lang="de-DE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Montag, Dienstag, Mittwoch, Donnerstag, Freitag, Samstag, Sonntag.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347731"/>
            <a:ext cx="6053071" cy="5693632"/>
          </a:xfrm>
        </p:spPr>
        <p:txBody>
          <a:bodyPr>
            <a:noAutofit/>
          </a:bodyPr>
          <a:lstStyle/>
          <a:p>
            <a:r>
              <a:rPr lang="de-DE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Montag, Dienstag, Mittwoch, Mittwoch, Freitag, sind Arbeitstage am Samstag und </a:t>
            </a:r>
            <a:r>
              <a:rPr lang="de-DE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Sonntag </a:t>
            </a:r>
            <a:r>
              <a:rPr lang="en-US" sz="5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anfänglich</a:t>
            </a:r>
            <a:r>
              <a:rPr lang="en-US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06" y="1429556"/>
            <a:ext cx="5620755" cy="347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1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862885"/>
            <a:ext cx="8681574" cy="5178477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für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Aufmerksamkeit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2885" y="3721994"/>
            <a:ext cx="4291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Schüler</a:t>
            </a:r>
            <a:r>
              <a:rPr lang="en-US" sz="4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der 9. </a:t>
            </a:r>
            <a:r>
              <a:rPr lang="en-US" sz="48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Klasse</a:t>
            </a:r>
            <a:endParaRPr lang="en-US" sz="4800" b="0" i="0" dirty="0" smtClean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Antoniv</a:t>
            </a:r>
            <a:r>
              <a:rPr lang="en-US" sz="48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Andrij</a:t>
            </a:r>
            <a:r>
              <a:rPr lang="en-US" sz="4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9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913" y="450761"/>
            <a:ext cx="8733089" cy="5590601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Jahr besteht aus vier </a:t>
            </a:r>
            <a:r>
              <a:rPr lang="de-DE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Jahreszeiten, </a:t>
            </a:r>
            <a:r>
              <a:rPr lang="en-US" sz="5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zwölf</a:t>
            </a:r>
            <a:r>
              <a:rPr lang="en-US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Monate</a:t>
            </a:r>
            <a:r>
              <a:rPr lang="en-US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zweiundfünfzig</a:t>
            </a:r>
            <a:r>
              <a:rPr lang="en-US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Wochen</a:t>
            </a:r>
            <a:r>
              <a:rPr lang="en-US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5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dreihundertfünfundsechzig</a:t>
            </a:r>
            <a:r>
              <a:rPr lang="en-US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Tagen</a:t>
            </a:r>
            <a:r>
              <a:rPr lang="en-US" sz="5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19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Jahreszeiten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484" y="1274742"/>
            <a:ext cx="8596668" cy="3880773"/>
          </a:xfrm>
        </p:spPr>
        <p:txBody>
          <a:bodyPr/>
          <a:lstStyle/>
          <a:p>
            <a:r>
              <a:rPr lang="de-DE" sz="4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Jahr gibt es vier </a:t>
            </a:r>
            <a:r>
              <a:rPr lang="de-DE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Jahreszeiten </a:t>
            </a:r>
            <a:r>
              <a:rPr lang="de-DE" sz="4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gibt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зима"/>
          <p:cNvSpPr>
            <a:spLocks noChangeAspect="1" noChangeArrowheads="1"/>
          </p:cNvSpPr>
          <p:nvPr/>
        </p:nvSpPr>
        <p:spPr bwMode="auto">
          <a:xfrm>
            <a:off x="129818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3" y="4112108"/>
            <a:ext cx="3719515" cy="2318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840" y="3894043"/>
            <a:ext cx="3368261" cy="2522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348" y="4403530"/>
            <a:ext cx="3758657" cy="2026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920" y="2014409"/>
            <a:ext cx="3576085" cy="22287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5819" y="1943973"/>
            <a:ext cx="542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Winter, </a:t>
            </a:r>
            <a:r>
              <a:rPr lang="en-US" sz="36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Frühling</a:t>
            </a:r>
            <a:r>
              <a:rPr lang="en-US" sz="36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Sommer</a:t>
            </a:r>
            <a:r>
              <a:rPr lang="en-US" sz="36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Herbst</a:t>
            </a:r>
            <a:r>
              <a:rPr lang="en-US" sz="36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6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103031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01" y="1256406"/>
            <a:ext cx="8085290" cy="5092879"/>
          </a:xfrm>
        </p:spPr>
        <p:txBody>
          <a:bodyPr>
            <a:normAutofit lnSpcReduction="10000"/>
          </a:bodyPr>
          <a:lstStyle/>
          <a:p>
            <a:r>
              <a:rPr lang="de-DE" sz="4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Winter ist eine der vier Jahreszeiten des Jahres zwischen Herbst und Frühling, der klimatischen Jahreszeit mit den niedrigsten Temperaturen für das gegebene Gebiet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863" y="3903909"/>
            <a:ext cx="5102678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001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182" y="184597"/>
            <a:ext cx="8596668" cy="1320800"/>
          </a:xfrm>
        </p:spPr>
        <p:txBody>
          <a:bodyPr/>
          <a:lstStyle/>
          <a:p>
            <a:r>
              <a:rPr lang="en-US" sz="6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Frühling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333" y="1505397"/>
            <a:ext cx="6006799" cy="3880773"/>
          </a:xfrm>
        </p:spPr>
        <p:txBody>
          <a:bodyPr>
            <a:noAutofit/>
          </a:bodyPr>
          <a:lstStyle/>
          <a:p>
            <a:r>
              <a:rPr lang="de-DE" sz="6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Frühling ist eine der vier Jahreszeiten zwischen Winter und Sommer.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992" y="844997"/>
            <a:ext cx="6089859" cy="3795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153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72" y="171719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Sommer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847" y="1284825"/>
            <a:ext cx="6212863" cy="3880773"/>
          </a:xfrm>
        </p:spPr>
        <p:txBody>
          <a:bodyPr>
            <a:noAutofit/>
          </a:bodyPr>
          <a:lstStyle/>
          <a:p>
            <a:r>
              <a:rPr lang="de-DE" sz="4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Sommer ist eine der vier Jahreszeiten zwischen Frühling und Herbst mit der höchsten durchschnittlichen Tageslufttemperatur.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64" y="1893994"/>
            <a:ext cx="5675290" cy="3537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8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30" y="107324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Herbst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" y="1171977"/>
            <a:ext cx="5486400" cy="5215944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Herbst ist eine der vier Jahreszeiten zwischen Sommer und Winter.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70" y="2492777"/>
            <a:ext cx="6591945" cy="410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80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366" y="437883"/>
            <a:ext cx="8887636" cy="5603480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 vier Jahreszeiten bestehen aus zwölf Monaten Dezember, Januar, Februar, März, April, Mai, Juni, Juli, August, September, Oktober, November.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36" y="107324"/>
            <a:ext cx="8596668" cy="1320800"/>
          </a:xfrm>
        </p:spPr>
        <p:txBody>
          <a:bodyPr/>
          <a:lstStyle/>
          <a:p>
            <a:r>
              <a:rPr lang="en-US" sz="6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Wintermonate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197735"/>
            <a:ext cx="6001555" cy="5306095"/>
          </a:xfrm>
        </p:spPr>
        <p:txBody>
          <a:bodyPr>
            <a:normAutofit/>
          </a:bodyPr>
          <a:lstStyle/>
          <a:p>
            <a:r>
              <a:rPr lang="de-DE" sz="6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 Winter besteht aus drei </a:t>
            </a:r>
            <a:r>
              <a:rPr lang="de-DE" sz="60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Monaten,es</a:t>
            </a:r>
            <a:r>
              <a:rPr lang="de-DE" sz="6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gibt </a:t>
            </a:r>
            <a:r>
              <a:rPr lang="de-DE" sz="6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Dezember, Januar und </a:t>
            </a:r>
            <a:r>
              <a:rPr lang="de-DE" sz="6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72" y="939710"/>
            <a:ext cx="5619863" cy="3157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18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263</Words>
  <Application>Microsoft Office PowerPoint</Application>
  <PresentationFormat>Произвольный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Das Jahr und die Jahreszeiten.</vt:lpstr>
      <vt:lpstr>Слайд 2</vt:lpstr>
      <vt:lpstr>Jahreszeiten</vt:lpstr>
      <vt:lpstr>Winter</vt:lpstr>
      <vt:lpstr>Frühling</vt:lpstr>
      <vt:lpstr>Sommer</vt:lpstr>
      <vt:lpstr>Herbst</vt:lpstr>
      <vt:lpstr>Слайд 8</vt:lpstr>
      <vt:lpstr>Wintermonate</vt:lpstr>
      <vt:lpstr>Frühlingsmonate</vt:lpstr>
      <vt:lpstr>Sommermonate</vt:lpstr>
      <vt:lpstr>Herbstmonate</vt:lpstr>
      <vt:lpstr>Слайд 13</vt:lpstr>
      <vt:lpstr>Слайд 14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</dc:creator>
  <cp:lastModifiedBy>Пользователь Windows</cp:lastModifiedBy>
  <cp:revision>14</cp:revision>
  <dcterms:created xsi:type="dcterms:W3CDTF">2018-01-24T19:13:31Z</dcterms:created>
  <dcterms:modified xsi:type="dcterms:W3CDTF">2018-01-25T07:53:06Z</dcterms:modified>
</cp:coreProperties>
</file>