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Uk_AdverGothic" panose="040B0100000000000000" pitchFamily="82" charset="0"/>
      <p:regular r:id="rId22"/>
    </p:embeddedFont>
    <p:embeddedFont>
      <p:font typeface="Arial Cyr" panose="020B0604020202020204" pitchFamily="34" charset="-52"/>
      <p:regular r:id="rId23"/>
      <p:bold r:id="rId24"/>
      <p:italic r:id="rId25"/>
      <p:boldItalic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Uk_Bukvarnaya" panose="020B0404040404040404" pitchFamily="34" charset="0"/>
      <p:regular r:id="rId31"/>
      <p:bold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C71"/>
    <a:srgbClr val="08318E"/>
    <a:srgbClr val="15B3FD"/>
    <a:srgbClr val="841A29"/>
    <a:srgbClr val="FC5410"/>
    <a:srgbClr val="247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14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8D0EF-9C36-4973-B0A7-F4B80284EE78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70C741C-6DE8-40DB-B6AF-A91BA1F6D3D9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err="1">
              <a:solidFill>
                <a:schemeClr val="accent5"/>
              </a:solidFill>
            </a:rPr>
            <a:t>Ключові</a:t>
          </a:r>
          <a:r>
            <a:rPr lang="ru-RU" sz="2400" b="1" dirty="0">
              <a:solidFill>
                <a:schemeClr val="accent5"/>
              </a:solidFill>
            </a:rPr>
            <a:t> </a:t>
          </a:r>
          <a:r>
            <a:rPr lang="ru-RU" sz="2400" b="1" dirty="0" err="1">
              <a:solidFill>
                <a:schemeClr val="accent5"/>
              </a:solidFill>
            </a:rPr>
            <a:t>компетентності</a:t>
          </a:r>
          <a:endParaRPr lang="ru-RU" sz="2400" b="1" dirty="0">
            <a:solidFill>
              <a:schemeClr val="accent5"/>
            </a:solidFill>
          </a:endParaRPr>
        </a:p>
      </dgm:t>
    </dgm:pt>
    <dgm:pt modelId="{BEBEA5F9-8C03-4378-B039-02324E7B0800}" type="parTrans" cxnId="{CDF490FF-3D3B-41BE-97B3-0BAEE7A0653E}">
      <dgm:prSet/>
      <dgm:spPr/>
      <dgm:t>
        <a:bodyPr/>
        <a:lstStyle/>
        <a:p>
          <a:endParaRPr lang="ru-RU" sz="4800" b="1"/>
        </a:p>
      </dgm:t>
    </dgm:pt>
    <dgm:pt modelId="{3BC6C6B3-3A5A-44E1-A45C-305051A1C271}" type="sibTrans" cxnId="{CDF490FF-3D3B-41BE-97B3-0BAEE7A0653E}">
      <dgm:prSet/>
      <dgm:spPr/>
      <dgm:t>
        <a:bodyPr/>
        <a:lstStyle/>
        <a:p>
          <a:endParaRPr lang="ru-RU" sz="4800" b="1"/>
        </a:p>
      </dgm:t>
    </dgm:pt>
    <dgm:pt modelId="{F3C182F4-BC73-4F83-88C0-5733ECBA5E38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err="1"/>
            <a:t>Комунікативна</a:t>
          </a:r>
          <a:r>
            <a:rPr lang="ru-RU" sz="1400" b="1" dirty="0"/>
            <a:t> </a:t>
          </a:r>
          <a:r>
            <a:rPr lang="ru-RU" sz="2400" b="1" dirty="0" err="1" smtClean="0"/>
            <a:t>компетентність</a:t>
          </a:r>
          <a:endParaRPr lang="ru-RU" sz="2400" b="1" dirty="0"/>
        </a:p>
      </dgm:t>
    </dgm:pt>
    <dgm:pt modelId="{73878AF1-974A-47A1-8786-EF4CB0DB4887}" type="parTrans" cxnId="{4C65F57F-48FC-42CF-A0EA-9F15D9B5AADB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63D65595-87DE-45A9-ACFD-2A90CD6C88F8}" type="sibTrans" cxnId="{4C65F57F-48FC-42CF-A0EA-9F15D9B5AADB}">
      <dgm:prSet/>
      <dgm:spPr/>
      <dgm:t>
        <a:bodyPr/>
        <a:lstStyle/>
        <a:p>
          <a:endParaRPr lang="ru-RU" sz="4800" b="1"/>
        </a:p>
      </dgm:t>
    </dgm:pt>
    <dgm:pt modelId="{5A78B1B8-5D50-47E4-B9EE-181CF9E04DD1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err="1"/>
            <a:t>Інформаційна</a:t>
          </a:r>
          <a:r>
            <a:rPr lang="ru-RU" sz="2400" b="1" dirty="0"/>
            <a:t> </a:t>
          </a:r>
          <a:r>
            <a:rPr lang="ru-RU" sz="2400" b="1" dirty="0" err="1"/>
            <a:t>компетентність</a:t>
          </a:r>
          <a:endParaRPr lang="ru-RU" sz="2400" b="1" dirty="0"/>
        </a:p>
      </dgm:t>
    </dgm:pt>
    <dgm:pt modelId="{3A790E5C-6F44-4E92-B58A-71D62C9C2611}" type="parTrans" cxnId="{C31A2743-7FEF-4B00-B3FA-B536F6B0F4A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506DDBB6-6312-4A6E-BB85-1C56F3A1DC5B}" type="sibTrans" cxnId="{C31A2743-7FEF-4B00-B3FA-B536F6B0F4A0}">
      <dgm:prSet/>
      <dgm:spPr/>
      <dgm:t>
        <a:bodyPr/>
        <a:lstStyle/>
        <a:p>
          <a:endParaRPr lang="ru-RU" sz="4800" b="1"/>
        </a:p>
      </dgm:t>
    </dgm:pt>
    <dgm:pt modelId="{51C1254D-4667-4EF7-AB35-9584C06810C6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err="1" smtClean="0"/>
            <a:t>Компетентність</a:t>
          </a:r>
          <a:r>
            <a:rPr lang="ru-RU" sz="2400" b="1" dirty="0" smtClean="0"/>
            <a:t> </a:t>
          </a:r>
          <a:r>
            <a:rPr lang="ru-RU" sz="2400" b="1" dirty="0" err="1" smtClean="0"/>
            <a:t>продуктивної</a:t>
          </a:r>
          <a:r>
            <a:rPr lang="ru-RU" sz="2400" b="1" dirty="0" smtClean="0"/>
            <a:t> </a:t>
          </a:r>
          <a:r>
            <a:rPr lang="ru-RU" sz="2400" b="1" dirty="0" err="1"/>
            <a:t>творчої</a:t>
          </a:r>
          <a:r>
            <a:rPr lang="ru-RU" sz="2400" b="1" dirty="0"/>
            <a:t> </a:t>
          </a:r>
          <a:r>
            <a:rPr lang="ru-RU" sz="2400" b="1" dirty="0" err="1"/>
            <a:t>діяльності</a:t>
          </a:r>
          <a:endParaRPr lang="ru-RU" sz="2400" b="1" dirty="0"/>
        </a:p>
      </dgm:t>
    </dgm:pt>
    <dgm:pt modelId="{BADB3735-1579-4CBF-82AA-823BE71827F9}" type="parTrans" cxnId="{FBF0932F-1FDC-4723-B78B-8EF003D7C8C7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1DE06DEB-B2F3-42F0-8586-21CD371EBA33}" type="sibTrans" cxnId="{FBF0932F-1FDC-4723-B78B-8EF003D7C8C7}">
      <dgm:prSet/>
      <dgm:spPr/>
      <dgm:t>
        <a:bodyPr/>
        <a:lstStyle/>
        <a:p>
          <a:endParaRPr lang="ru-RU" sz="4800" b="1"/>
        </a:p>
      </dgm:t>
    </dgm:pt>
    <dgm:pt modelId="{1E5FE723-E4EF-4F22-AFE5-DB08986E5799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err="1" smtClean="0"/>
            <a:t>Компетентність</a:t>
          </a:r>
          <a:r>
            <a:rPr lang="ru-RU" sz="2400" b="1" dirty="0" smtClean="0"/>
            <a:t> </a:t>
          </a:r>
          <a:r>
            <a:rPr lang="ru-RU" sz="2400" b="1" dirty="0" err="1" smtClean="0"/>
            <a:t>саморозвитку</a:t>
          </a:r>
          <a:r>
            <a:rPr lang="ru-RU" sz="2400" b="1" dirty="0" smtClean="0"/>
            <a:t> </a:t>
          </a:r>
          <a:r>
            <a:rPr lang="ru-RU" sz="2400" b="1" dirty="0"/>
            <a:t>і </a:t>
          </a:r>
          <a:r>
            <a:rPr lang="ru-RU" sz="2400" b="1" dirty="0" err="1"/>
            <a:t>самоосвіти</a:t>
          </a:r>
          <a:endParaRPr lang="ru-RU" sz="2400" b="1" dirty="0"/>
        </a:p>
      </dgm:t>
    </dgm:pt>
    <dgm:pt modelId="{41454EAD-C3AB-4BB4-8716-E4E0461B0955}" type="parTrans" cxnId="{B2CA9923-2AD8-4255-8DE9-CE0AE2A4114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4066259F-4973-4EE7-9F55-7B03447F9186}" type="sibTrans" cxnId="{B2CA9923-2AD8-4255-8DE9-CE0AE2A41140}">
      <dgm:prSet/>
      <dgm:spPr/>
      <dgm:t>
        <a:bodyPr/>
        <a:lstStyle/>
        <a:p>
          <a:endParaRPr lang="ru-RU" sz="4800" b="1"/>
        </a:p>
      </dgm:t>
    </dgm:pt>
    <dgm:pt modelId="{0A8F46AA-0FD5-4BCA-9481-6E680F728B26}">
      <dgm:prSet custT="1"/>
      <dgm:spPr/>
      <dgm:t>
        <a:bodyPr/>
        <a:lstStyle/>
        <a:p>
          <a:r>
            <a:rPr lang="ru-RU" sz="2400" b="1"/>
            <a:t>Полікультурна компетентність</a:t>
          </a:r>
        </a:p>
      </dgm:t>
    </dgm:pt>
    <dgm:pt modelId="{F729681F-EE0B-4E89-B717-374008F1D8D4}" type="parTrans" cxnId="{30A0D6DA-F885-470F-BCBD-405C0327DE0D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DBA9E7BD-0491-43A8-845D-60306E3D12B3}" type="sibTrans" cxnId="{30A0D6DA-F885-470F-BCBD-405C0327DE0D}">
      <dgm:prSet/>
      <dgm:spPr/>
      <dgm:t>
        <a:bodyPr/>
        <a:lstStyle/>
        <a:p>
          <a:endParaRPr lang="ru-RU" sz="4800" b="1"/>
        </a:p>
      </dgm:t>
    </dgm:pt>
    <dgm:pt modelId="{63C44C1A-7B58-43EF-82FD-266DC42F7C66}">
      <dgm:prSet custT="1"/>
      <dgm:spPr/>
      <dgm:t>
        <a:bodyPr/>
        <a:lstStyle/>
        <a:p>
          <a:r>
            <a:rPr lang="ru-RU" sz="2400" b="1"/>
            <a:t>Соціальна компетентність</a:t>
          </a:r>
        </a:p>
      </dgm:t>
    </dgm:pt>
    <dgm:pt modelId="{5396AB2B-8C7E-4067-9C12-BD5AC3685BC3}" type="parTrans" cxnId="{94959BC8-D6A7-40E6-B8A6-739EAA1F5C35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6000" b="1"/>
        </a:p>
      </dgm:t>
    </dgm:pt>
    <dgm:pt modelId="{E6938591-14EE-4C36-84DA-481397664089}" type="sibTrans" cxnId="{94959BC8-D6A7-40E6-B8A6-739EAA1F5C35}">
      <dgm:prSet/>
      <dgm:spPr/>
      <dgm:t>
        <a:bodyPr/>
        <a:lstStyle/>
        <a:p>
          <a:endParaRPr lang="ru-RU" sz="4800" b="1"/>
        </a:p>
      </dgm:t>
    </dgm:pt>
    <dgm:pt modelId="{D31401B0-8C3F-4B7A-9407-53BBF76013E0}" type="pres">
      <dgm:prSet presAssocID="{6A78D0EF-9C36-4973-B0A7-F4B80284EE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39BFAA-8574-49C4-B3E4-3D1A312DC38C}" type="pres">
      <dgm:prSet presAssocID="{070C741C-6DE8-40DB-B6AF-A91BA1F6D3D9}" presName="centerShape" presStyleLbl="node0" presStyleIdx="0" presStyleCnt="1" custScaleX="186362" custScaleY="121536" custLinFactNeighborX="899" custLinFactNeighborY="15"/>
      <dgm:spPr/>
      <dgm:t>
        <a:bodyPr/>
        <a:lstStyle/>
        <a:p>
          <a:endParaRPr lang="ru-RU"/>
        </a:p>
      </dgm:t>
    </dgm:pt>
    <dgm:pt modelId="{1BFC9DC1-CFD1-4EF7-BAD2-1C973E7FD962}" type="pres">
      <dgm:prSet presAssocID="{73878AF1-974A-47A1-8786-EF4CB0DB4887}" presName="parTrans" presStyleLbl="sibTrans2D1" presStyleIdx="0" presStyleCnt="6"/>
      <dgm:spPr/>
      <dgm:t>
        <a:bodyPr/>
        <a:lstStyle/>
        <a:p>
          <a:endParaRPr lang="ru-RU"/>
        </a:p>
      </dgm:t>
    </dgm:pt>
    <dgm:pt modelId="{7E330BD3-9AA8-4E2D-AC0E-752B918DB2A0}" type="pres">
      <dgm:prSet presAssocID="{73878AF1-974A-47A1-8786-EF4CB0DB488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FBCA5F1B-FF70-40F4-BF57-447D2B315297}" type="pres">
      <dgm:prSet presAssocID="{F3C182F4-BC73-4F83-88C0-5733ECBA5E38}" presName="node" presStyleLbl="node1" presStyleIdx="0" presStyleCnt="6" custScaleX="187742" custScaleY="99835" custRadScaleRad="95106" custRadScaleInc="-5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DD48A-6537-40E7-AFCA-289E99FBE7DC}" type="pres">
      <dgm:prSet presAssocID="{3A790E5C-6F44-4E92-B58A-71D62C9C2611}" presName="parTrans" presStyleLbl="sibTrans2D1" presStyleIdx="1" presStyleCnt="6"/>
      <dgm:spPr/>
      <dgm:t>
        <a:bodyPr/>
        <a:lstStyle/>
        <a:p>
          <a:endParaRPr lang="ru-RU"/>
        </a:p>
      </dgm:t>
    </dgm:pt>
    <dgm:pt modelId="{9BA1413C-1D2A-4587-881B-B178C04FA63C}" type="pres">
      <dgm:prSet presAssocID="{3A790E5C-6F44-4E92-B58A-71D62C9C2611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3923AD0-69F2-49E8-AF30-53348F80C616}" type="pres">
      <dgm:prSet presAssocID="{5A78B1B8-5D50-47E4-B9EE-181CF9E04DD1}" presName="node" presStyleLbl="node1" presStyleIdx="1" presStyleCnt="6" custScaleX="177755" custRadScaleRad="156279" custRadScaleInc="41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6FA68-3FF8-409C-8A3E-0A58BDCF92F7}" type="pres">
      <dgm:prSet presAssocID="{BADB3735-1579-4CBF-82AA-823BE71827F9}" presName="parTrans" presStyleLbl="sibTrans2D1" presStyleIdx="2" presStyleCnt="6"/>
      <dgm:spPr/>
      <dgm:t>
        <a:bodyPr/>
        <a:lstStyle/>
        <a:p>
          <a:endParaRPr lang="ru-RU"/>
        </a:p>
      </dgm:t>
    </dgm:pt>
    <dgm:pt modelId="{A6CFEA73-0D23-407A-879A-4095E22EBBD1}" type="pres">
      <dgm:prSet presAssocID="{BADB3735-1579-4CBF-82AA-823BE71827F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A3B77AC-2448-480D-93C6-E51370C1B4D4}" type="pres">
      <dgm:prSet presAssocID="{51C1254D-4667-4EF7-AB35-9584C06810C6}" presName="node" presStyleLbl="node1" presStyleIdx="2" presStyleCnt="6" custScaleX="192615" custRadScaleRad="155480" custRadScaleInc="-38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8B85E-0BA0-42FE-A8A4-31A52C0A505F}" type="pres">
      <dgm:prSet presAssocID="{41454EAD-C3AB-4BB4-8716-E4E0461B0955}" presName="parTrans" presStyleLbl="sibTrans2D1" presStyleIdx="3" presStyleCnt="6"/>
      <dgm:spPr/>
      <dgm:t>
        <a:bodyPr/>
        <a:lstStyle/>
        <a:p>
          <a:endParaRPr lang="ru-RU"/>
        </a:p>
      </dgm:t>
    </dgm:pt>
    <dgm:pt modelId="{2B00A21B-0FE8-45F7-A831-0FAC3E42C2A1}" type="pres">
      <dgm:prSet presAssocID="{41454EAD-C3AB-4BB4-8716-E4E0461B0955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915EEBC8-DF29-4168-8123-C559E9D9DBF5}" type="pres">
      <dgm:prSet presAssocID="{1E5FE723-E4EF-4F22-AFE5-DB08986E5799}" presName="node" presStyleLbl="node1" presStyleIdx="3" presStyleCnt="6" custScaleX="193404" custRadScaleRad="95134" custRadScaleInc="-2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AFB50-65AE-4BC6-A9C8-F3901368C238}" type="pres">
      <dgm:prSet presAssocID="{F729681F-EE0B-4E89-B717-374008F1D8D4}" presName="parTrans" presStyleLbl="sibTrans2D1" presStyleIdx="4" presStyleCnt="6"/>
      <dgm:spPr/>
      <dgm:t>
        <a:bodyPr/>
        <a:lstStyle/>
        <a:p>
          <a:endParaRPr lang="ru-RU"/>
        </a:p>
      </dgm:t>
    </dgm:pt>
    <dgm:pt modelId="{DB8941BB-0A35-40B0-A569-7141AF2195A4}" type="pres">
      <dgm:prSet presAssocID="{F729681F-EE0B-4E89-B717-374008F1D8D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6D3A5783-7982-4D36-8A85-643791F0C4B8}" type="pres">
      <dgm:prSet presAssocID="{0A8F46AA-0FD5-4BCA-9481-6E680F728B26}" presName="node" presStyleLbl="node1" presStyleIdx="4" presStyleCnt="6" custScaleX="186418" custRadScaleRad="148151" custRadScaleInc="40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64897-0450-4DCD-87B8-42CD334F4D38}" type="pres">
      <dgm:prSet presAssocID="{5396AB2B-8C7E-4067-9C12-BD5AC3685BC3}" presName="parTrans" presStyleLbl="sibTrans2D1" presStyleIdx="5" presStyleCnt="6"/>
      <dgm:spPr/>
      <dgm:t>
        <a:bodyPr/>
        <a:lstStyle/>
        <a:p>
          <a:endParaRPr lang="ru-RU"/>
        </a:p>
      </dgm:t>
    </dgm:pt>
    <dgm:pt modelId="{D36B7F21-1D11-47F2-BCD0-812CA699CAEC}" type="pres">
      <dgm:prSet presAssocID="{5396AB2B-8C7E-4067-9C12-BD5AC3685BC3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5507BB14-8D0C-4FB6-A800-31B4970B9F17}" type="pres">
      <dgm:prSet presAssocID="{63C44C1A-7B58-43EF-82FD-266DC42F7C66}" presName="node" presStyleLbl="node1" presStyleIdx="5" presStyleCnt="6" custScaleX="178257" custScaleY="108612" custRadScaleRad="163719" custRadScaleInc="-27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A0D6DA-F885-470F-BCBD-405C0327DE0D}" srcId="{070C741C-6DE8-40DB-B6AF-A91BA1F6D3D9}" destId="{0A8F46AA-0FD5-4BCA-9481-6E680F728B26}" srcOrd="4" destOrd="0" parTransId="{F729681F-EE0B-4E89-B717-374008F1D8D4}" sibTransId="{DBA9E7BD-0491-43A8-845D-60306E3D12B3}"/>
    <dgm:cxn modelId="{E1E5A360-6DCD-4960-9680-668FC0443C64}" type="presOf" srcId="{5A78B1B8-5D50-47E4-B9EE-181CF9E04DD1}" destId="{E3923AD0-69F2-49E8-AF30-53348F80C616}" srcOrd="0" destOrd="0" presId="urn:microsoft.com/office/officeart/2005/8/layout/radial5"/>
    <dgm:cxn modelId="{02B8BDDE-C399-4B45-859F-286E84577852}" type="presOf" srcId="{5396AB2B-8C7E-4067-9C12-BD5AC3685BC3}" destId="{D36B7F21-1D11-47F2-BCD0-812CA699CAEC}" srcOrd="1" destOrd="0" presId="urn:microsoft.com/office/officeart/2005/8/layout/radial5"/>
    <dgm:cxn modelId="{9A35A293-8C50-4158-ABF9-87C32197D385}" type="presOf" srcId="{51C1254D-4667-4EF7-AB35-9584C06810C6}" destId="{AA3B77AC-2448-480D-93C6-E51370C1B4D4}" srcOrd="0" destOrd="0" presId="urn:microsoft.com/office/officeart/2005/8/layout/radial5"/>
    <dgm:cxn modelId="{9783E623-181F-494D-9BA8-94B1F24433EC}" type="presOf" srcId="{6A78D0EF-9C36-4973-B0A7-F4B80284EE78}" destId="{D31401B0-8C3F-4B7A-9407-53BBF76013E0}" srcOrd="0" destOrd="0" presId="urn:microsoft.com/office/officeart/2005/8/layout/radial5"/>
    <dgm:cxn modelId="{4926AEE8-333A-4E2A-BAEB-24B82A422981}" type="presOf" srcId="{BADB3735-1579-4CBF-82AA-823BE71827F9}" destId="{C656FA68-3FF8-409C-8A3E-0A58BDCF92F7}" srcOrd="0" destOrd="0" presId="urn:microsoft.com/office/officeart/2005/8/layout/radial5"/>
    <dgm:cxn modelId="{E9DFD1C8-1513-422A-8C6E-6E3E237A5386}" type="presOf" srcId="{F729681F-EE0B-4E89-B717-374008F1D8D4}" destId="{DB8941BB-0A35-40B0-A569-7141AF2195A4}" srcOrd="1" destOrd="0" presId="urn:microsoft.com/office/officeart/2005/8/layout/radial5"/>
    <dgm:cxn modelId="{B2CA9923-2AD8-4255-8DE9-CE0AE2A41140}" srcId="{070C741C-6DE8-40DB-B6AF-A91BA1F6D3D9}" destId="{1E5FE723-E4EF-4F22-AFE5-DB08986E5799}" srcOrd="3" destOrd="0" parTransId="{41454EAD-C3AB-4BB4-8716-E4E0461B0955}" sibTransId="{4066259F-4973-4EE7-9F55-7B03447F9186}"/>
    <dgm:cxn modelId="{2A43142A-20A1-4802-87F7-2BDF23120219}" type="presOf" srcId="{070C741C-6DE8-40DB-B6AF-A91BA1F6D3D9}" destId="{DC39BFAA-8574-49C4-B3E4-3D1A312DC38C}" srcOrd="0" destOrd="0" presId="urn:microsoft.com/office/officeart/2005/8/layout/radial5"/>
    <dgm:cxn modelId="{4C2180EE-5903-41B3-9479-9AD3BD634654}" type="presOf" srcId="{73878AF1-974A-47A1-8786-EF4CB0DB4887}" destId="{1BFC9DC1-CFD1-4EF7-BAD2-1C973E7FD962}" srcOrd="0" destOrd="0" presId="urn:microsoft.com/office/officeart/2005/8/layout/radial5"/>
    <dgm:cxn modelId="{A2DA632A-B1AA-4E1C-BF71-B6D0EB155445}" type="presOf" srcId="{5396AB2B-8C7E-4067-9C12-BD5AC3685BC3}" destId="{B4F64897-0450-4DCD-87B8-42CD334F4D38}" srcOrd="0" destOrd="0" presId="urn:microsoft.com/office/officeart/2005/8/layout/radial5"/>
    <dgm:cxn modelId="{BB4E5480-600D-4DF0-BCA1-C79FF17DE03A}" type="presOf" srcId="{3A790E5C-6F44-4E92-B58A-71D62C9C2611}" destId="{B06DD48A-6537-40E7-AFCA-289E99FBE7DC}" srcOrd="0" destOrd="0" presId="urn:microsoft.com/office/officeart/2005/8/layout/radial5"/>
    <dgm:cxn modelId="{254AC243-2A3E-47AE-AB16-861E99F50CBF}" type="presOf" srcId="{63C44C1A-7B58-43EF-82FD-266DC42F7C66}" destId="{5507BB14-8D0C-4FB6-A800-31B4970B9F17}" srcOrd="0" destOrd="0" presId="urn:microsoft.com/office/officeart/2005/8/layout/radial5"/>
    <dgm:cxn modelId="{316A27C7-C32C-4036-A733-7959C24780DD}" type="presOf" srcId="{41454EAD-C3AB-4BB4-8716-E4E0461B0955}" destId="{0308B85E-0BA0-42FE-A8A4-31A52C0A505F}" srcOrd="0" destOrd="0" presId="urn:microsoft.com/office/officeart/2005/8/layout/radial5"/>
    <dgm:cxn modelId="{CEAC28F8-FA1E-4573-AE88-0ED32713E4A1}" type="presOf" srcId="{F729681F-EE0B-4E89-B717-374008F1D8D4}" destId="{651AFB50-65AE-4BC6-A9C8-F3901368C238}" srcOrd="0" destOrd="0" presId="urn:microsoft.com/office/officeart/2005/8/layout/radial5"/>
    <dgm:cxn modelId="{81077365-E9E5-4909-A1E0-6F46440A065D}" type="presOf" srcId="{3A790E5C-6F44-4E92-B58A-71D62C9C2611}" destId="{9BA1413C-1D2A-4587-881B-B178C04FA63C}" srcOrd="1" destOrd="0" presId="urn:microsoft.com/office/officeart/2005/8/layout/radial5"/>
    <dgm:cxn modelId="{6F4A905B-8D54-4B0F-AB53-83B313DCC2EC}" type="presOf" srcId="{1E5FE723-E4EF-4F22-AFE5-DB08986E5799}" destId="{915EEBC8-DF29-4168-8123-C559E9D9DBF5}" srcOrd="0" destOrd="0" presId="urn:microsoft.com/office/officeart/2005/8/layout/radial5"/>
    <dgm:cxn modelId="{94959BC8-D6A7-40E6-B8A6-739EAA1F5C35}" srcId="{070C741C-6DE8-40DB-B6AF-A91BA1F6D3D9}" destId="{63C44C1A-7B58-43EF-82FD-266DC42F7C66}" srcOrd="5" destOrd="0" parTransId="{5396AB2B-8C7E-4067-9C12-BD5AC3685BC3}" sibTransId="{E6938591-14EE-4C36-84DA-481397664089}"/>
    <dgm:cxn modelId="{CDF490FF-3D3B-41BE-97B3-0BAEE7A0653E}" srcId="{6A78D0EF-9C36-4973-B0A7-F4B80284EE78}" destId="{070C741C-6DE8-40DB-B6AF-A91BA1F6D3D9}" srcOrd="0" destOrd="0" parTransId="{BEBEA5F9-8C03-4378-B039-02324E7B0800}" sibTransId="{3BC6C6B3-3A5A-44E1-A45C-305051A1C271}"/>
    <dgm:cxn modelId="{3F867F2A-4E00-4D25-BD90-4FE07CF58E7D}" type="presOf" srcId="{F3C182F4-BC73-4F83-88C0-5733ECBA5E38}" destId="{FBCA5F1B-FF70-40F4-BF57-447D2B315297}" srcOrd="0" destOrd="0" presId="urn:microsoft.com/office/officeart/2005/8/layout/radial5"/>
    <dgm:cxn modelId="{4C65F57F-48FC-42CF-A0EA-9F15D9B5AADB}" srcId="{070C741C-6DE8-40DB-B6AF-A91BA1F6D3D9}" destId="{F3C182F4-BC73-4F83-88C0-5733ECBA5E38}" srcOrd="0" destOrd="0" parTransId="{73878AF1-974A-47A1-8786-EF4CB0DB4887}" sibTransId="{63D65595-87DE-45A9-ACFD-2A90CD6C88F8}"/>
    <dgm:cxn modelId="{306B3C1A-94CF-4270-9D4A-96134572824B}" type="presOf" srcId="{73878AF1-974A-47A1-8786-EF4CB0DB4887}" destId="{7E330BD3-9AA8-4E2D-AC0E-752B918DB2A0}" srcOrd="1" destOrd="0" presId="urn:microsoft.com/office/officeart/2005/8/layout/radial5"/>
    <dgm:cxn modelId="{FBF0932F-1FDC-4723-B78B-8EF003D7C8C7}" srcId="{070C741C-6DE8-40DB-B6AF-A91BA1F6D3D9}" destId="{51C1254D-4667-4EF7-AB35-9584C06810C6}" srcOrd="2" destOrd="0" parTransId="{BADB3735-1579-4CBF-82AA-823BE71827F9}" sibTransId="{1DE06DEB-B2F3-42F0-8586-21CD371EBA33}"/>
    <dgm:cxn modelId="{DA62D5E1-0555-4B5F-9350-C8CB5BB69E30}" type="presOf" srcId="{41454EAD-C3AB-4BB4-8716-E4E0461B0955}" destId="{2B00A21B-0FE8-45F7-A831-0FAC3E42C2A1}" srcOrd="1" destOrd="0" presId="urn:microsoft.com/office/officeart/2005/8/layout/radial5"/>
    <dgm:cxn modelId="{C31A2743-7FEF-4B00-B3FA-B536F6B0F4A0}" srcId="{070C741C-6DE8-40DB-B6AF-A91BA1F6D3D9}" destId="{5A78B1B8-5D50-47E4-B9EE-181CF9E04DD1}" srcOrd="1" destOrd="0" parTransId="{3A790E5C-6F44-4E92-B58A-71D62C9C2611}" sibTransId="{506DDBB6-6312-4A6E-BB85-1C56F3A1DC5B}"/>
    <dgm:cxn modelId="{3A79E1FD-2A20-4AF7-B620-141855143794}" type="presOf" srcId="{BADB3735-1579-4CBF-82AA-823BE71827F9}" destId="{A6CFEA73-0D23-407A-879A-4095E22EBBD1}" srcOrd="1" destOrd="0" presId="urn:microsoft.com/office/officeart/2005/8/layout/radial5"/>
    <dgm:cxn modelId="{1DB7FE5B-7332-40E1-9D4A-284F6BCC91D2}" type="presOf" srcId="{0A8F46AA-0FD5-4BCA-9481-6E680F728B26}" destId="{6D3A5783-7982-4D36-8A85-643791F0C4B8}" srcOrd="0" destOrd="0" presId="urn:microsoft.com/office/officeart/2005/8/layout/radial5"/>
    <dgm:cxn modelId="{031D1EB9-6C21-4040-98C2-5E373A5CBBCA}" type="presParOf" srcId="{D31401B0-8C3F-4B7A-9407-53BBF76013E0}" destId="{DC39BFAA-8574-49C4-B3E4-3D1A312DC38C}" srcOrd="0" destOrd="0" presId="urn:microsoft.com/office/officeart/2005/8/layout/radial5"/>
    <dgm:cxn modelId="{4EF289CC-E176-4E9B-8F72-064CBE2D2082}" type="presParOf" srcId="{D31401B0-8C3F-4B7A-9407-53BBF76013E0}" destId="{1BFC9DC1-CFD1-4EF7-BAD2-1C973E7FD962}" srcOrd="1" destOrd="0" presId="urn:microsoft.com/office/officeart/2005/8/layout/radial5"/>
    <dgm:cxn modelId="{6C02D95A-E33B-423B-A7AA-C0E2A150E7D5}" type="presParOf" srcId="{1BFC9DC1-CFD1-4EF7-BAD2-1C973E7FD962}" destId="{7E330BD3-9AA8-4E2D-AC0E-752B918DB2A0}" srcOrd="0" destOrd="0" presId="urn:microsoft.com/office/officeart/2005/8/layout/radial5"/>
    <dgm:cxn modelId="{051F16C2-56B8-4CD9-8E4C-D4104D10655B}" type="presParOf" srcId="{D31401B0-8C3F-4B7A-9407-53BBF76013E0}" destId="{FBCA5F1B-FF70-40F4-BF57-447D2B315297}" srcOrd="2" destOrd="0" presId="urn:microsoft.com/office/officeart/2005/8/layout/radial5"/>
    <dgm:cxn modelId="{F47DE1FF-7023-4DB1-BD15-AF71301FB540}" type="presParOf" srcId="{D31401B0-8C3F-4B7A-9407-53BBF76013E0}" destId="{B06DD48A-6537-40E7-AFCA-289E99FBE7DC}" srcOrd="3" destOrd="0" presId="urn:microsoft.com/office/officeart/2005/8/layout/radial5"/>
    <dgm:cxn modelId="{E6D98715-37DB-4856-827F-7CAEA685B68F}" type="presParOf" srcId="{B06DD48A-6537-40E7-AFCA-289E99FBE7DC}" destId="{9BA1413C-1D2A-4587-881B-B178C04FA63C}" srcOrd="0" destOrd="0" presId="urn:microsoft.com/office/officeart/2005/8/layout/radial5"/>
    <dgm:cxn modelId="{7942D7CA-D046-4393-ADD4-168F9A3349BF}" type="presParOf" srcId="{D31401B0-8C3F-4B7A-9407-53BBF76013E0}" destId="{E3923AD0-69F2-49E8-AF30-53348F80C616}" srcOrd="4" destOrd="0" presId="urn:microsoft.com/office/officeart/2005/8/layout/radial5"/>
    <dgm:cxn modelId="{FC44768F-BAA2-4EE4-856C-66DA3AC77FE8}" type="presParOf" srcId="{D31401B0-8C3F-4B7A-9407-53BBF76013E0}" destId="{C656FA68-3FF8-409C-8A3E-0A58BDCF92F7}" srcOrd="5" destOrd="0" presId="urn:microsoft.com/office/officeart/2005/8/layout/radial5"/>
    <dgm:cxn modelId="{2FC13503-8268-4451-A2AF-BB2C747A3A0F}" type="presParOf" srcId="{C656FA68-3FF8-409C-8A3E-0A58BDCF92F7}" destId="{A6CFEA73-0D23-407A-879A-4095E22EBBD1}" srcOrd="0" destOrd="0" presId="urn:microsoft.com/office/officeart/2005/8/layout/radial5"/>
    <dgm:cxn modelId="{A3E4CECB-F9D0-4BE5-8BA4-A305B0A3F2FE}" type="presParOf" srcId="{D31401B0-8C3F-4B7A-9407-53BBF76013E0}" destId="{AA3B77AC-2448-480D-93C6-E51370C1B4D4}" srcOrd="6" destOrd="0" presId="urn:microsoft.com/office/officeart/2005/8/layout/radial5"/>
    <dgm:cxn modelId="{84B6ADF4-F461-4F7E-B7D8-4D2C29EEF45C}" type="presParOf" srcId="{D31401B0-8C3F-4B7A-9407-53BBF76013E0}" destId="{0308B85E-0BA0-42FE-A8A4-31A52C0A505F}" srcOrd="7" destOrd="0" presId="urn:microsoft.com/office/officeart/2005/8/layout/radial5"/>
    <dgm:cxn modelId="{824FB368-1D43-4FCD-9F92-6A48F93658A0}" type="presParOf" srcId="{0308B85E-0BA0-42FE-A8A4-31A52C0A505F}" destId="{2B00A21B-0FE8-45F7-A831-0FAC3E42C2A1}" srcOrd="0" destOrd="0" presId="urn:microsoft.com/office/officeart/2005/8/layout/radial5"/>
    <dgm:cxn modelId="{52247666-8D5D-45AA-8DCB-8C4D65F91978}" type="presParOf" srcId="{D31401B0-8C3F-4B7A-9407-53BBF76013E0}" destId="{915EEBC8-DF29-4168-8123-C559E9D9DBF5}" srcOrd="8" destOrd="0" presId="urn:microsoft.com/office/officeart/2005/8/layout/radial5"/>
    <dgm:cxn modelId="{E6EBC847-2B77-4E1D-B11B-4FFAE45785AA}" type="presParOf" srcId="{D31401B0-8C3F-4B7A-9407-53BBF76013E0}" destId="{651AFB50-65AE-4BC6-A9C8-F3901368C238}" srcOrd="9" destOrd="0" presId="urn:microsoft.com/office/officeart/2005/8/layout/radial5"/>
    <dgm:cxn modelId="{FC5C7147-0D3A-45DB-8C23-83F549C5EF20}" type="presParOf" srcId="{651AFB50-65AE-4BC6-A9C8-F3901368C238}" destId="{DB8941BB-0A35-40B0-A569-7141AF2195A4}" srcOrd="0" destOrd="0" presId="urn:microsoft.com/office/officeart/2005/8/layout/radial5"/>
    <dgm:cxn modelId="{83214A15-126B-4BDE-B481-9EAEA148F980}" type="presParOf" srcId="{D31401B0-8C3F-4B7A-9407-53BBF76013E0}" destId="{6D3A5783-7982-4D36-8A85-643791F0C4B8}" srcOrd="10" destOrd="0" presId="urn:microsoft.com/office/officeart/2005/8/layout/radial5"/>
    <dgm:cxn modelId="{211CEEEA-9FB8-4690-A6C1-27E7FCF03711}" type="presParOf" srcId="{D31401B0-8C3F-4B7A-9407-53BBF76013E0}" destId="{B4F64897-0450-4DCD-87B8-42CD334F4D38}" srcOrd="11" destOrd="0" presId="urn:microsoft.com/office/officeart/2005/8/layout/radial5"/>
    <dgm:cxn modelId="{20DBF9A2-DC64-4914-8550-6CCBC08A0A6F}" type="presParOf" srcId="{B4F64897-0450-4DCD-87B8-42CD334F4D38}" destId="{D36B7F21-1D11-47F2-BCD0-812CA699CAEC}" srcOrd="0" destOrd="0" presId="urn:microsoft.com/office/officeart/2005/8/layout/radial5"/>
    <dgm:cxn modelId="{CDF62738-FDA1-4936-A168-5136659584FD}" type="presParOf" srcId="{D31401B0-8C3F-4B7A-9407-53BBF76013E0}" destId="{5507BB14-8D0C-4FB6-A800-31B4970B9F1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9BFAA-8574-49C4-B3E4-3D1A312DC38C}">
      <dsp:nvSpPr>
        <dsp:cNvPr id="0" name=""/>
        <dsp:cNvSpPr/>
      </dsp:nvSpPr>
      <dsp:spPr>
        <a:xfrm>
          <a:off x="3972868" y="2240671"/>
          <a:ext cx="3221866" cy="2101140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solidFill>
                <a:schemeClr val="accent5"/>
              </a:solidFill>
            </a:rPr>
            <a:t>Ключові</a:t>
          </a:r>
          <a:r>
            <a:rPr lang="ru-RU" sz="2400" b="1" kern="1200" dirty="0">
              <a:solidFill>
                <a:schemeClr val="accent5"/>
              </a:solidFill>
            </a:rPr>
            <a:t> </a:t>
          </a:r>
          <a:r>
            <a:rPr lang="ru-RU" sz="2400" b="1" kern="1200" dirty="0" err="1">
              <a:solidFill>
                <a:schemeClr val="accent5"/>
              </a:solidFill>
            </a:rPr>
            <a:t>компетентності</a:t>
          </a:r>
          <a:endParaRPr lang="ru-RU" sz="2400" b="1" kern="1200" dirty="0">
            <a:solidFill>
              <a:schemeClr val="accent5"/>
            </a:solidFill>
          </a:endParaRPr>
        </a:p>
      </dsp:txBody>
      <dsp:txXfrm>
        <a:off x="4444699" y="2548376"/>
        <a:ext cx="2278204" cy="1485730"/>
      </dsp:txXfrm>
    </dsp:sp>
    <dsp:sp modelId="{1BFC9DC1-CFD1-4EF7-BAD2-1C973E7FD962}">
      <dsp:nvSpPr>
        <dsp:cNvPr id="0" name=""/>
        <dsp:cNvSpPr/>
      </dsp:nvSpPr>
      <dsp:spPr>
        <a:xfrm rot="16032786">
          <a:off x="5419639" y="1757533"/>
          <a:ext cx="207619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 rot="10800000">
        <a:off x="5452296" y="1906199"/>
        <a:ext cx="145333" cy="352679"/>
      </dsp:txXfrm>
    </dsp:sp>
    <dsp:sp modelId="{FBCA5F1B-FF70-40F4-BF57-447D2B315297}">
      <dsp:nvSpPr>
        <dsp:cNvPr id="0" name=""/>
        <dsp:cNvSpPr/>
      </dsp:nvSpPr>
      <dsp:spPr>
        <a:xfrm>
          <a:off x="3848783" y="124248"/>
          <a:ext cx="3245723" cy="1725968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/>
            <a:t>Комунікативна</a:t>
          </a:r>
          <a:r>
            <a:rPr lang="ru-RU" sz="1400" b="1" kern="1200" dirty="0"/>
            <a:t> </a:t>
          </a:r>
          <a:r>
            <a:rPr lang="ru-RU" sz="2400" b="1" kern="1200" dirty="0" err="1" smtClean="0"/>
            <a:t>компетентність</a:t>
          </a:r>
          <a:endParaRPr lang="ru-RU" sz="2400" b="1" kern="1200" dirty="0"/>
        </a:p>
      </dsp:txBody>
      <dsp:txXfrm>
        <a:off x="4324108" y="377010"/>
        <a:ext cx="2295073" cy="1220444"/>
      </dsp:txXfrm>
    </dsp:sp>
    <dsp:sp modelId="{B06DD48A-6537-40E7-AFCA-289E99FBE7DC}">
      <dsp:nvSpPr>
        <dsp:cNvPr id="0" name=""/>
        <dsp:cNvSpPr/>
      </dsp:nvSpPr>
      <dsp:spPr>
        <a:xfrm rot="20540639">
          <a:off x="7193652" y="2415564"/>
          <a:ext cx="435888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>
        <a:off x="7196732" y="2552955"/>
        <a:ext cx="305122" cy="352679"/>
      </dsp:txXfrm>
    </dsp:sp>
    <dsp:sp modelId="{E3923AD0-69F2-49E8-AF30-53348F80C616}">
      <dsp:nvSpPr>
        <dsp:cNvPr id="0" name=""/>
        <dsp:cNvSpPr/>
      </dsp:nvSpPr>
      <dsp:spPr>
        <a:xfrm>
          <a:off x="7615987" y="1290925"/>
          <a:ext cx="3073066" cy="1728821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/>
            <a:t>Інформаційна</a:t>
          </a:r>
          <a:r>
            <a:rPr lang="ru-RU" sz="2400" b="1" kern="1200" dirty="0"/>
            <a:t> </a:t>
          </a:r>
          <a:r>
            <a:rPr lang="ru-RU" sz="2400" b="1" kern="1200" dirty="0" err="1"/>
            <a:t>компетентність</a:t>
          </a:r>
          <a:endParaRPr lang="ru-RU" sz="2400" b="1" kern="1200" dirty="0"/>
        </a:p>
      </dsp:txBody>
      <dsp:txXfrm>
        <a:off x="8066027" y="1544105"/>
        <a:ext cx="2172986" cy="1222461"/>
      </dsp:txXfrm>
    </dsp:sp>
    <dsp:sp modelId="{C656FA68-3FF8-409C-8A3E-0A58BDCF92F7}">
      <dsp:nvSpPr>
        <dsp:cNvPr id="0" name=""/>
        <dsp:cNvSpPr/>
      </dsp:nvSpPr>
      <dsp:spPr>
        <a:xfrm rot="1127185">
          <a:off x="7156929" y="3599696"/>
          <a:ext cx="395309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>
        <a:off x="7160088" y="3698160"/>
        <a:ext cx="276716" cy="352679"/>
      </dsp:txXfrm>
    </dsp:sp>
    <dsp:sp modelId="{AA3B77AC-2448-480D-93C6-E51370C1B4D4}">
      <dsp:nvSpPr>
        <dsp:cNvPr id="0" name=""/>
        <dsp:cNvSpPr/>
      </dsp:nvSpPr>
      <dsp:spPr>
        <a:xfrm>
          <a:off x="7445931" y="3626625"/>
          <a:ext cx="3329969" cy="1728821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Компетентність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продуктивної</a:t>
          </a:r>
          <a:r>
            <a:rPr lang="ru-RU" sz="2400" b="1" kern="1200" dirty="0" smtClean="0"/>
            <a:t> </a:t>
          </a:r>
          <a:r>
            <a:rPr lang="ru-RU" sz="2400" b="1" kern="1200" dirty="0" err="1"/>
            <a:t>творчої</a:t>
          </a:r>
          <a:r>
            <a:rPr lang="ru-RU" sz="2400" b="1" kern="1200" dirty="0"/>
            <a:t> </a:t>
          </a:r>
          <a:r>
            <a:rPr lang="ru-RU" sz="2400" b="1" kern="1200" dirty="0" err="1"/>
            <a:t>діяльності</a:t>
          </a:r>
          <a:endParaRPr lang="ru-RU" sz="2400" b="1" kern="1200" dirty="0"/>
        </a:p>
      </dsp:txBody>
      <dsp:txXfrm>
        <a:off x="7933594" y="3879805"/>
        <a:ext cx="2354643" cy="1222461"/>
      </dsp:txXfrm>
    </dsp:sp>
    <dsp:sp modelId="{0308B85E-0BA0-42FE-A8A4-31A52C0A505F}">
      <dsp:nvSpPr>
        <dsp:cNvPr id="0" name=""/>
        <dsp:cNvSpPr/>
      </dsp:nvSpPr>
      <dsp:spPr>
        <a:xfrm rot="5425850">
          <a:off x="5471356" y="4236634"/>
          <a:ext cx="206252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 rot="10800000">
        <a:off x="5502527" y="4323257"/>
        <a:ext cx="144376" cy="352679"/>
      </dsp:txXfrm>
    </dsp:sp>
    <dsp:sp modelId="{915EEBC8-DF29-4168-8123-C559E9D9DBF5}">
      <dsp:nvSpPr>
        <dsp:cNvPr id="0" name=""/>
        <dsp:cNvSpPr/>
      </dsp:nvSpPr>
      <dsp:spPr>
        <a:xfrm>
          <a:off x="3894670" y="4730936"/>
          <a:ext cx="3343609" cy="1728821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Компетентність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саморозвитку</a:t>
          </a:r>
          <a:r>
            <a:rPr lang="ru-RU" sz="2400" b="1" kern="1200" dirty="0" smtClean="0"/>
            <a:t> </a:t>
          </a:r>
          <a:r>
            <a:rPr lang="ru-RU" sz="2400" b="1" kern="1200" dirty="0"/>
            <a:t>і </a:t>
          </a:r>
          <a:r>
            <a:rPr lang="ru-RU" sz="2400" b="1" kern="1200" dirty="0" err="1"/>
            <a:t>самоосвіти</a:t>
          </a:r>
          <a:endParaRPr lang="ru-RU" sz="2400" b="1" kern="1200" dirty="0"/>
        </a:p>
      </dsp:txBody>
      <dsp:txXfrm>
        <a:off x="4384330" y="4984116"/>
        <a:ext cx="2364289" cy="1222461"/>
      </dsp:txXfrm>
    </dsp:sp>
    <dsp:sp modelId="{651AFB50-65AE-4BC6-A9C8-F3901368C238}">
      <dsp:nvSpPr>
        <dsp:cNvPr id="0" name=""/>
        <dsp:cNvSpPr/>
      </dsp:nvSpPr>
      <dsp:spPr>
        <a:xfrm rot="9737885">
          <a:off x="3658280" y="3556246"/>
          <a:ext cx="348885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 rot="10800000">
        <a:off x="3760467" y="3657894"/>
        <a:ext cx="244220" cy="352679"/>
      </dsp:txXfrm>
    </dsp:sp>
    <dsp:sp modelId="{6D3A5783-7982-4D36-8A85-643791F0C4B8}">
      <dsp:nvSpPr>
        <dsp:cNvPr id="0" name=""/>
        <dsp:cNvSpPr/>
      </dsp:nvSpPr>
      <dsp:spPr>
        <a:xfrm>
          <a:off x="513524" y="3530821"/>
          <a:ext cx="3222834" cy="172882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/>
            <a:t>Полікультурна компетентність</a:t>
          </a:r>
        </a:p>
      </dsp:txBody>
      <dsp:txXfrm>
        <a:off x="985497" y="3784001"/>
        <a:ext cx="2278888" cy="1222461"/>
      </dsp:txXfrm>
    </dsp:sp>
    <dsp:sp modelId="{B4F64897-0450-4DCD-87B8-42CD334F4D38}">
      <dsp:nvSpPr>
        <dsp:cNvPr id="0" name=""/>
        <dsp:cNvSpPr/>
      </dsp:nvSpPr>
      <dsp:spPr>
        <a:xfrm rot="12086190">
          <a:off x="3391724" y="2254583"/>
          <a:ext cx="600660" cy="5877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/>
        </a:p>
      </dsp:txBody>
      <dsp:txXfrm rot="10800000">
        <a:off x="3561965" y="2404366"/>
        <a:ext cx="424320" cy="352679"/>
      </dsp:txXfrm>
    </dsp:sp>
    <dsp:sp modelId="{5507BB14-8D0C-4FB6-A800-31B4970B9F17}">
      <dsp:nvSpPr>
        <dsp:cNvPr id="0" name=""/>
        <dsp:cNvSpPr/>
      </dsp:nvSpPr>
      <dsp:spPr>
        <a:xfrm>
          <a:off x="312656" y="887767"/>
          <a:ext cx="3081745" cy="18777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/>
            <a:t>Соціальна компетентність</a:t>
          </a:r>
        </a:p>
      </dsp:txBody>
      <dsp:txXfrm>
        <a:off x="763967" y="1162751"/>
        <a:ext cx="2179123" cy="1327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4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237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88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7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2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8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9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36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41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2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77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1"/>
            <a:ext cx="12192000" cy="946299"/>
          </a:xfrm>
          <a:prstGeom prst="rect">
            <a:avLst/>
          </a:prstGeom>
          <a:solidFill>
            <a:srgbClr val="15B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51172"/>
            <a:ext cx="12192000" cy="192095"/>
          </a:xfrm>
          <a:prstGeom prst="rect">
            <a:avLst/>
          </a:prstGeom>
          <a:solidFill>
            <a:srgbClr val="FC5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661" y="365125"/>
            <a:ext cx="10468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6431" y="1825625"/>
            <a:ext cx="104757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CB93F-A916-4BBC-A0A3-77C694EEE4BB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3BB62-DE0A-47BB-B5F0-729B418AD7D0}" type="slidenum">
              <a:rPr lang="uk-UA" smtClean="0"/>
              <a:t>‹#›</a:t>
            </a:fld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0" y="-1"/>
            <a:ext cx="1233661" cy="68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0336" y="1302101"/>
            <a:ext cx="10799642" cy="3503813"/>
          </a:xfrm>
        </p:spPr>
        <p:txBody>
          <a:bodyPr>
            <a:noAutofit/>
          </a:bodyPr>
          <a:lstStyle/>
          <a:p>
            <a: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  <a:t>З досвіду роботи вчителя української мови і літератури </a:t>
            </a:r>
            <a:r>
              <a:rPr lang="en-US" sz="4200" b="1" dirty="0" smtClean="0">
                <a:solidFill>
                  <a:srgbClr val="841A29"/>
                </a:solidFill>
                <a:latin typeface="Uk_Bukvarnaya" panose="020B0404040404040404" pitchFamily="34" charset="0"/>
              </a:rPr>
              <a:t/>
            </a:r>
            <a:br>
              <a:rPr lang="en-US" sz="4200" b="1" dirty="0" smtClean="0">
                <a:solidFill>
                  <a:srgbClr val="841A29"/>
                </a:solidFill>
                <a:latin typeface="Uk_Bukvarnaya" panose="020B0404040404040404" pitchFamily="34" charset="0"/>
              </a:rPr>
            </a:br>
            <a:r>
              <a:rPr lang="uk-UA" sz="4200" b="1" dirty="0" smtClean="0">
                <a:solidFill>
                  <a:srgbClr val="841A29"/>
                </a:solidFill>
                <a:latin typeface="Uk_Bukvarnaya" panose="020B0404040404040404" pitchFamily="34" charset="0"/>
              </a:rPr>
              <a:t>Тернопільської </a:t>
            </a:r>
            <a: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  <a:t>ЗОШ </a:t>
            </a:r>
            <a:r>
              <a:rPr lang="uk-UA" sz="4200" b="1" dirty="0">
                <a:solidFill>
                  <a:srgbClr val="841A29"/>
                </a:solidFill>
                <a:latin typeface="Arial Cyr" panose="020B0604020202020204" pitchFamily="34" charset="-52"/>
              </a:rPr>
              <a:t>І-ІІІ</a:t>
            </a:r>
            <a: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  <a:t> ступенів  № 16 </a:t>
            </a:r>
            <a:r>
              <a:rPr lang="uk-UA" sz="4200" b="1" dirty="0" err="1">
                <a:solidFill>
                  <a:srgbClr val="841A29"/>
                </a:solidFill>
                <a:latin typeface="Uk_Bukvarnaya" panose="020B0404040404040404" pitchFamily="34" charset="0"/>
              </a:rPr>
              <a:t>ім.В.Левицького</a:t>
            </a:r>
            <a: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  <a:t/>
            </a:r>
            <a:b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</a:br>
            <a:r>
              <a:rPr lang="uk-UA" sz="4200" b="1" dirty="0" err="1">
                <a:solidFill>
                  <a:srgbClr val="841A29"/>
                </a:solidFill>
                <a:latin typeface="Uk_Bukvarnaya" panose="020B0404040404040404" pitchFamily="34" charset="0"/>
              </a:rPr>
              <a:t>Базунової</a:t>
            </a:r>
            <a:r>
              <a:rPr lang="uk-UA" sz="4200" b="1" dirty="0">
                <a:solidFill>
                  <a:srgbClr val="841A29"/>
                </a:solidFill>
                <a:latin typeface="Uk_Bukvarnaya" panose="020B0404040404040404" pitchFamily="34" charset="0"/>
              </a:rPr>
              <a:t> Руслани Романівни</a:t>
            </a:r>
          </a:p>
        </p:txBody>
      </p:sp>
    </p:spTree>
    <p:extLst>
      <p:ext uri="{BB962C8B-B14F-4D97-AF65-F5344CB8AC3E}">
        <p14:creationId xmlns:p14="http://schemas.microsoft.com/office/powerpoint/2010/main" val="10388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575" y="201840"/>
            <a:ext cx="10468481" cy="788761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Типи </a:t>
            </a:r>
            <a:r>
              <a:rPr lang="uk-UA" sz="40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уроків</a:t>
            </a:r>
            <a:endParaRPr lang="uk-UA" sz="40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088" y="1346653"/>
            <a:ext cx="10475711" cy="4351338"/>
          </a:xfrm>
        </p:spPr>
        <p:txBody>
          <a:bodyPr/>
          <a:lstStyle/>
          <a:p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Урок формування компетентностей</a:t>
            </a:r>
          </a:p>
          <a:p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Урок розвитку компетентностей</a:t>
            </a:r>
          </a:p>
          <a:p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Урок перевірки та / або оцінювання досягнення компетентностей</a:t>
            </a: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Урок корекції основних компетентностей</a:t>
            </a:r>
            <a:endParaRPr lang="en-US" b="1" i="1" dirty="0" smtClean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Комбінований 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урок</a:t>
            </a:r>
          </a:p>
          <a:p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7778"/>
          <a:stretch/>
        </p:blipFill>
        <p:spPr>
          <a:xfrm>
            <a:off x="8948737" y="4169228"/>
            <a:ext cx="3243263" cy="24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43" y="-186992"/>
            <a:ext cx="11691257" cy="1325563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У своїй роботі послуговуюся методичною структурою </a:t>
            </a:r>
            <a:r>
              <a:rPr lang="uk-UA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компетентнісно</a:t>
            </a:r>
            <a:r>
              <a:rPr lang="uk-UA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орієнтованого уроку, запропонованого </a:t>
            </a:r>
            <a:r>
              <a:rPr lang="uk-UA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Н.М.Бібік</a:t>
            </a:r>
            <a:r>
              <a:rPr lang="uk-UA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:</a:t>
            </a:r>
            <a:endParaRPr lang="uk-UA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950828"/>
              </p:ext>
            </p:extLst>
          </p:nvPr>
        </p:nvGraphicFramePr>
        <p:xfrm>
          <a:off x="707571" y="957943"/>
          <a:ext cx="11277599" cy="565001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758419">
                  <a:extLst>
                    <a:ext uri="{9D8B030D-6E8A-4147-A177-3AD203B41FA5}">
                      <a16:colId xmlns:a16="http://schemas.microsoft.com/office/drawing/2014/main" val="3096053519"/>
                    </a:ext>
                  </a:extLst>
                </a:gridCol>
                <a:gridCol w="3759590">
                  <a:extLst>
                    <a:ext uri="{9D8B030D-6E8A-4147-A177-3AD203B41FA5}">
                      <a16:colId xmlns:a16="http://schemas.microsoft.com/office/drawing/2014/main" val="3623953966"/>
                    </a:ext>
                  </a:extLst>
                </a:gridCol>
                <a:gridCol w="3759590">
                  <a:extLst>
                    <a:ext uri="{9D8B030D-6E8A-4147-A177-3AD203B41FA5}">
                      <a16:colId xmlns:a16="http://schemas.microsoft.com/office/drawing/2014/main" val="512991778"/>
                    </a:ext>
                  </a:extLst>
                </a:gridCol>
              </a:tblGrid>
              <a:tr h="257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Етапи уроку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Вимоги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Засоби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extLst>
                  <a:ext uri="{0D108BD9-81ED-4DB2-BD59-A6C34878D82A}">
                    <a16:rowId xmlns:a16="http://schemas.microsoft.com/office/drawing/2014/main" val="2252599081"/>
                  </a:ext>
                </a:extLst>
              </a:tr>
              <a:tr h="149431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2000" dirty="0">
                          <a:effectLst/>
                        </a:rPr>
                        <a:t>Цілепокладання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Мету розробляють у співвідношенні з обов’язковими результатами навчання, які піддаються вимірюванню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Мета вербалізується, обґрунтовуються важливість очікуваних результатів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extLst>
                  <a:ext uri="{0D108BD9-81ED-4DB2-BD59-A6C34878D82A}">
                    <a16:rowId xmlns:a16="http://schemas.microsoft.com/office/drawing/2014/main" val="353226361"/>
                  </a:ext>
                </a:extLst>
              </a:tr>
              <a:tr h="1837154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uk-UA" sz="2000" dirty="0">
                          <a:effectLst/>
                        </a:rPr>
                        <a:t>Планування навчальної діяльності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Виявлення наявного життєвого досвіду учнів щодо навчальної теми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Спільне з учнями обговорення способів досягнення результатів. Обговорення дій, розподіл ролей, стимулювання участі кожного в спільній </a:t>
                      </a:r>
                      <a:r>
                        <a:rPr lang="uk-UA" sz="2000" dirty="0" smtClean="0">
                          <a:effectLst/>
                        </a:rPr>
                        <a:t>роботі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extLst>
                  <a:ext uri="{0D108BD9-81ED-4DB2-BD59-A6C34878D82A}">
                    <a16:rowId xmlns:a16="http://schemas.microsoft.com/office/drawing/2014/main" val="3487894852"/>
                  </a:ext>
                </a:extLst>
              </a:tr>
              <a:tr h="1245259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uk-UA" sz="2000" dirty="0">
                          <a:effectLst/>
                        </a:rPr>
                        <a:t>Технологічний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Вибір методів і форм навчання, які відповідають меті і завданням уроку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Групові форми діяльності; зміни ролей у зімітованих життєвих ситуаціях, випробувальні дії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extLst>
                  <a:ext uri="{0D108BD9-81ED-4DB2-BD59-A6C34878D82A}">
                    <a16:rowId xmlns:a16="http://schemas.microsoft.com/office/drawing/2014/main" val="1362236192"/>
                  </a:ext>
                </a:extLst>
              </a:tr>
              <a:tr h="747156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uk-UA" sz="2000" dirty="0">
                          <a:effectLst/>
                        </a:rPr>
                        <a:t>Контрольно-оцінювальний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Створення ситуацій успіху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Рефлексивні вправи; Коригування дій, заохочення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6" marR="56836" marT="0" marB="0"/>
                </a:tc>
                <a:extLst>
                  <a:ext uri="{0D108BD9-81ED-4DB2-BD59-A6C34878D82A}">
                    <a16:rowId xmlns:a16="http://schemas.microsoft.com/office/drawing/2014/main" val="356899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4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"/>
            <a:ext cx="11429999" cy="925286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  <a:latin typeface="Uk_AdverGothic" panose="040B0100000000000000" pitchFamily="82" charset="0"/>
              </a:rPr>
              <a:t>Методичний арсенал на </a:t>
            </a:r>
            <a:r>
              <a:rPr lang="uk-UA" sz="3200" dirty="0" err="1">
                <a:solidFill>
                  <a:srgbClr val="FFFF00"/>
                </a:solidFill>
                <a:latin typeface="Uk_AdverGothic" panose="040B0100000000000000" pitchFamily="82" charset="0"/>
              </a:rPr>
              <a:t>уроках</a:t>
            </a:r>
            <a:r>
              <a:rPr lang="uk-UA" sz="3200" dirty="0">
                <a:solidFill>
                  <a:srgbClr val="FFFF00"/>
                </a:solidFill>
                <a:latin typeface="Uk_AdverGothic" panose="040B0100000000000000" pitchFamily="82" charset="0"/>
              </a:rPr>
              <a:t> української </a:t>
            </a:r>
            <a:r>
              <a:rPr lang="uk-UA" sz="32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мови</a:t>
            </a:r>
            <a:endParaRPr lang="uk-UA" sz="5400" dirty="0">
              <a:latin typeface="Uk_AdverGothic" panose="040B0100000000000000" pitchFamily="8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791818"/>
              </p:ext>
            </p:extLst>
          </p:nvPr>
        </p:nvGraphicFramePr>
        <p:xfrm>
          <a:off x="939747" y="925287"/>
          <a:ext cx="11252252" cy="391363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577824">
                  <a:extLst>
                    <a:ext uri="{9D8B030D-6E8A-4147-A177-3AD203B41FA5}">
                      <a16:colId xmlns:a16="http://schemas.microsoft.com/office/drawing/2014/main" val="3467912722"/>
                    </a:ext>
                  </a:extLst>
                </a:gridCol>
                <a:gridCol w="3668486">
                  <a:extLst>
                    <a:ext uri="{9D8B030D-6E8A-4147-A177-3AD203B41FA5}">
                      <a16:colId xmlns:a16="http://schemas.microsoft.com/office/drawing/2014/main" val="243293521"/>
                    </a:ext>
                  </a:extLst>
                </a:gridCol>
                <a:gridCol w="4005942">
                  <a:extLst>
                    <a:ext uri="{9D8B030D-6E8A-4147-A177-3AD203B41FA5}">
                      <a16:colId xmlns:a16="http://schemas.microsoft.com/office/drawing/2014/main" val="161744655"/>
                    </a:ext>
                  </a:extLst>
                </a:gridCol>
              </a:tblGrid>
              <a:tr h="651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Методи формування інформаційної компетентності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Методи формування усної комунікативної компетентності 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Методи формування писемної комунікативної компетентності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069533"/>
                  </a:ext>
                </a:extLst>
              </a:tr>
              <a:tr h="293023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b="0" dirty="0">
                          <a:effectLst/>
                        </a:rPr>
                        <a:t>пошук і систематизація інформації з різних джерел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b="0" dirty="0">
                          <a:effectLst/>
                        </a:rPr>
                        <a:t>завдання, пов’язані з інтерпретацією, аналізом, узагальненням зібраної інформації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b="0" dirty="0">
                          <a:effectLst/>
                        </a:rPr>
                        <a:t>підготовка творів різних жанрів, повідомлення, доповідей та ін.</a:t>
                      </a:r>
                      <a:endParaRPr lang="uk-U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навчальні діалоги (імітації)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рольові та ділові ігри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доповіді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повідомлення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обговорення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дискусії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виступи в дискусіях і захистах у ролі опонента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рольові й ділові ігри (у ролі того, хто пише, й того, хто читає)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підготовка заміток, нарисів, інтерв’ю, статей, інших текстів для ЗМІ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з урахуванням цільової аудиторії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2000" dirty="0">
                          <a:effectLst/>
                        </a:rPr>
                        <a:t>навчальні проекти, які потребують проведення опитування, бесід, інтерв’ю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56780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2758" y="4919008"/>
            <a:ext cx="10468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А також використовую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 err="1"/>
              <a:t>скрайбінг-фасилітацію</a:t>
            </a:r>
            <a:r>
              <a:rPr lang="uk-UA" sz="2000" dirty="0"/>
              <a:t> (переведення навчальної інформації зі словесної форми у візуальну із фіксуванням її в режимі реального часу. Графічні зображення (схеми, таблиці, приклади) фіксують ключові моменти вербального пояснення);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/>
              <a:t>комп’ютерний </a:t>
            </a:r>
            <a:r>
              <a:rPr lang="uk-UA" sz="2000" dirty="0" err="1"/>
              <a:t>скрайбінг</a:t>
            </a:r>
            <a:r>
              <a:rPr lang="uk-UA" sz="2000" dirty="0"/>
              <a:t> (</a:t>
            </a:r>
            <a:r>
              <a:rPr lang="uk-UA" sz="2000" dirty="0" err="1"/>
              <a:t>відеоскрайбінг</a:t>
            </a:r>
            <a:r>
              <a:rPr lang="uk-UA" sz="2000" dirty="0"/>
              <a:t> з ресурсу </a:t>
            </a:r>
            <a:r>
              <a:rPr lang="uk-UA" sz="2000" dirty="0" err="1"/>
              <a:t>YouTube</a:t>
            </a:r>
            <a:r>
              <a:rPr lang="uk-UA" sz="2000" dirty="0"/>
              <a:t>)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868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573" y="-163286"/>
            <a:ext cx="10468481" cy="1325563"/>
          </a:xfrm>
        </p:spPr>
        <p:txBody>
          <a:bodyPr>
            <a:noAutofit/>
          </a:bodyPr>
          <a:lstStyle/>
          <a:p>
            <a:pPr algn="ctr"/>
            <a:r>
              <a:rPr lang="uk-UA" sz="3600" dirty="0">
                <a:solidFill>
                  <a:srgbClr val="FFFF00"/>
                </a:solidFill>
                <a:latin typeface="Uk_AdverGothic" panose="040B0100000000000000" pitchFamily="82" charset="0"/>
              </a:rPr>
              <a:t>Комунікативна компетентність</a:t>
            </a:r>
            <a:br>
              <a:rPr lang="uk-UA" sz="36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6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6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6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5545" y="1166245"/>
            <a:ext cx="10475711" cy="4351338"/>
          </a:xfrm>
        </p:spPr>
        <p:txBody>
          <a:bodyPr/>
          <a:lstStyle/>
          <a:p>
            <a:pPr lvl="0"/>
            <a:r>
              <a:rPr lang="uk-UA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використання вправ:</a:t>
            </a:r>
          </a:p>
          <a:p>
            <a:pPr marL="358775" indent="0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«Мікрофон», «Продовж речення», «Малюємо настрій», «Побажай однокласнику удачі», «Кошик добра», «Дерево рішень», «Асоціативний кущ»</a:t>
            </a:r>
          </a:p>
          <a:p>
            <a:pPr lvl="0"/>
            <a:r>
              <a:rPr lang="uk-UA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рольові ігри:</a:t>
            </a:r>
          </a:p>
          <a:p>
            <a:pPr marL="358775" indent="0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«Зустріч», «Я редактор»</a:t>
            </a:r>
          </a:p>
          <a:p>
            <a:pPr lvl="0"/>
            <a:r>
              <a:rPr lang="uk-UA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лінгвістичні ігри:</a:t>
            </a:r>
          </a:p>
          <a:p>
            <a:pPr marL="358775" indent="0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«Хто швидше»</a:t>
            </a:r>
          </a:p>
          <a:p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1" r="11164" b="3333"/>
          <a:stretch/>
        </p:blipFill>
        <p:spPr>
          <a:xfrm rot="177504">
            <a:off x="9046398" y="3341914"/>
            <a:ext cx="2927888" cy="1796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36" y="4493455"/>
            <a:ext cx="2999232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72" y="-124731"/>
            <a:ext cx="11332027" cy="1213304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  <a:latin typeface="Uk_AdverGothic" panose="040B0100000000000000" pitchFamily="82" charset="0"/>
              </a:rPr>
              <a:t>Компетентність продуктивної творчої діяльності</a:t>
            </a:r>
            <a:br>
              <a:rPr lang="uk-UA" sz="32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2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2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2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3517" y="1253331"/>
            <a:ext cx="10475711" cy="5191012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Використання завдань: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</a:t>
            </a:r>
            <a:r>
              <a:rPr lang="uk-UA" sz="2800" b="1" i="1" dirty="0" err="1">
                <a:solidFill>
                  <a:srgbClr val="08318E"/>
                </a:solidFill>
                <a:latin typeface="Bookman Old Style" panose="02050604050505020204" pitchFamily="18" charset="0"/>
              </a:rPr>
              <a:t>Продовжіть</a:t>
            </a: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 текст твору…»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«Складіть твір - посилання»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«Придумайте лінгвістичну пару»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«Створіть словесний портрет, кросворд, асоціації до дот, власні проекти»</a:t>
            </a:r>
          </a:p>
          <a:p>
            <a:r>
              <a:rPr lang="uk-UA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Використання вправ: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міні-дискусії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творче конструювання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емоційні асоціації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словесне малювання</a:t>
            </a:r>
          </a:p>
          <a:p>
            <a:endParaRPr lang="uk-UA" b="1" i="1" dirty="0">
              <a:solidFill>
                <a:srgbClr val="AB2C7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56" y="838201"/>
            <a:ext cx="2708801" cy="2054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113" y="4376057"/>
            <a:ext cx="3102429" cy="2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376" y="-102960"/>
            <a:ext cx="10468481" cy="1213304"/>
          </a:xfrm>
        </p:spPr>
        <p:txBody>
          <a:bodyPr>
            <a:noAutofit/>
          </a:bodyPr>
          <a:lstStyle/>
          <a:p>
            <a:pPr algn="ctr"/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Інформаційна компетентність</a:t>
            </a:r>
            <a:b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4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4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3517" y="1275103"/>
            <a:ext cx="10475711" cy="3438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Створення учнями </a:t>
            </a:r>
            <a:endParaRPr lang="uk-UA" b="1" i="1" dirty="0" smtClean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презентацій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, </a:t>
            </a:r>
            <a:endParaRPr lang="uk-UA" b="1" i="1" dirty="0" smtClean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r>
              <a:rPr lang="uk-UA" b="1" i="1" dirty="0" err="1" smtClean="0">
                <a:solidFill>
                  <a:srgbClr val="08318E"/>
                </a:solidFill>
                <a:latin typeface="Bookman Old Style" panose="02050604050505020204" pitchFamily="18" charset="0"/>
              </a:rPr>
              <a:t>буктрейлерів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, </a:t>
            </a:r>
            <a:endParaRPr lang="uk-UA" b="1" i="1" dirty="0" smtClean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літературно-музичних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 </a:t>
            </a:r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 композицій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, </a:t>
            </a:r>
            <a:endParaRPr lang="uk-UA" b="1" i="1" dirty="0" smtClean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ментальних 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карт</a:t>
            </a:r>
          </a:p>
          <a:p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5" y="4836370"/>
            <a:ext cx="2501691" cy="1893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3" y="1003616"/>
            <a:ext cx="3614057" cy="2225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496" y="3291129"/>
            <a:ext cx="3547919" cy="217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83" y="5047045"/>
            <a:ext cx="2542032" cy="1682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479" y="4841123"/>
            <a:ext cx="2532744" cy="1899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783" y="4772516"/>
            <a:ext cx="2723217" cy="20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032" y="0"/>
            <a:ext cx="10468481" cy="1034143"/>
          </a:xfrm>
        </p:spPr>
        <p:txBody>
          <a:bodyPr>
            <a:noAutofit/>
          </a:bodyPr>
          <a:lstStyle/>
          <a:p>
            <a:pPr algn="ctr"/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Компетентність саморозвитку і самоосвіти</a:t>
            </a:r>
            <a:b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4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4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7318" y="1177131"/>
            <a:ext cx="6883426" cy="2632869"/>
          </a:xfrm>
        </p:spPr>
        <p:txBody>
          <a:bodyPr/>
          <a:lstStyle/>
          <a:p>
            <a:pPr lvl="0"/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індивідуальні, випереджувальні завдання;</a:t>
            </a:r>
          </a:p>
          <a:p>
            <a:pPr lvl="0"/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завдання за інтересами (тестові завдання, кросворди, вікторини, стінгазети)</a:t>
            </a:r>
          </a:p>
          <a:p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7" y="4408714"/>
            <a:ext cx="3020787" cy="2013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97" y="1034143"/>
            <a:ext cx="3118756" cy="2079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55" y="3232093"/>
            <a:ext cx="3259239" cy="2353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248" y="3350540"/>
            <a:ext cx="3095190" cy="2234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883" y="4858212"/>
            <a:ext cx="3345317" cy="1878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167" y="4347557"/>
            <a:ext cx="2850696" cy="21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431" y="-43544"/>
            <a:ext cx="10468481" cy="1158875"/>
          </a:xfrm>
        </p:spPr>
        <p:txBody>
          <a:bodyPr>
            <a:noAutofit/>
          </a:bodyPr>
          <a:lstStyle/>
          <a:p>
            <a:pPr algn="ctr"/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Соціальна компетентність</a:t>
            </a:r>
            <a:b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4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4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6431" y="1253331"/>
            <a:ext cx="6627388" cy="3427526"/>
          </a:xfrm>
        </p:spPr>
        <p:txBody>
          <a:bodyPr>
            <a:noAutofit/>
          </a:bodyPr>
          <a:lstStyle/>
          <a:p>
            <a:pPr lvl="0"/>
            <a:r>
              <a:rPr lang="uk-UA" sz="32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завдання різного рівня складності;</a:t>
            </a:r>
          </a:p>
          <a:p>
            <a:pPr lvl="0"/>
            <a:r>
              <a:rPr lang="uk-UA" sz="32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тренінги соціальної активності;</a:t>
            </a:r>
          </a:p>
          <a:p>
            <a:pPr lvl="0"/>
            <a:r>
              <a:rPr lang="uk-UA" sz="32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написання творів («Якби я був президентом, прем’єром , директором</a:t>
            </a:r>
            <a:r>
              <a:rPr lang="uk-UA" sz="3200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»)</a:t>
            </a:r>
            <a:endParaRPr lang="uk-UA" sz="3200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  <a:p>
            <a:endParaRPr lang="uk-UA" sz="3200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59" y="1115331"/>
            <a:ext cx="3686839" cy="2457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92" y="4221786"/>
            <a:ext cx="3396506" cy="22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032" y="-32657"/>
            <a:ext cx="10468481" cy="1099458"/>
          </a:xfrm>
        </p:spPr>
        <p:txBody>
          <a:bodyPr>
            <a:normAutofit/>
          </a:bodyPr>
          <a:lstStyle/>
          <a:p>
            <a:pPr algn="ctr"/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Полікультурна компетентність</a:t>
            </a:r>
            <a:b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</a:br>
            <a:r>
              <a:rPr lang="uk-UA" sz="3400" dirty="0">
                <a:solidFill>
                  <a:srgbClr val="FFFF00"/>
                </a:solidFill>
                <a:latin typeface="Uk_AdverGothic" panose="040B0100000000000000" pitchFamily="82" charset="0"/>
              </a:rPr>
              <a:t>Шляхи </a:t>
            </a:r>
            <a:r>
              <a:rPr lang="uk-UA" sz="34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формування</a:t>
            </a:r>
            <a:endParaRPr lang="uk-UA" sz="3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168" y="1453748"/>
            <a:ext cx="6600397" cy="4450783"/>
          </a:xfrm>
        </p:spPr>
        <p:txBody>
          <a:bodyPr>
            <a:normAutofit/>
          </a:bodyPr>
          <a:lstStyle/>
          <a:p>
            <a:pPr lvl="0"/>
            <a:r>
              <a:rPr lang="uk-UA" sz="32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ігрові технології: рольові ігри «Перевтілення», «Засідання клубу любителів кіно», «Екскурсія у світ прекрасного»;</a:t>
            </a:r>
          </a:p>
          <a:p>
            <a:pPr lvl="0"/>
            <a:r>
              <a:rPr lang="uk-UA" sz="32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нетрадиційні уроки: урок – літературна вітальня, урок - галерея</a:t>
            </a:r>
          </a:p>
          <a:p>
            <a:endParaRPr lang="uk-UA" sz="3200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36" y="4405424"/>
            <a:ext cx="3335964" cy="2223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68" y="1117566"/>
            <a:ext cx="3208802" cy="21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888" y="2764972"/>
            <a:ext cx="10475711" cy="33249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6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Дякую за увагу!</a:t>
            </a:r>
          </a:p>
          <a:p>
            <a:pPr marL="0" indent="0" algn="ctr">
              <a:buNone/>
            </a:pPr>
            <a:endParaRPr lang="uk-UA" sz="6600" b="1" i="1" dirty="0">
              <a:solidFill>
                <a:srgbClr val="AB2C7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99" y="1833236"/>
            <a:ext cx="10613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«Уміння знаходити обдарованих та здібних дітей – талант, вміння їх вирощувати – мистецтво. Але найважливішою є любов до дитини».</a:t>
            </a:r>
          </a:p>
          <a:p>
            <a:pPr algn="ctr"/>
            <a:endParaRPr lang="uk-UA" sz="2800" b="1" i="1" dirty="0">
              <a:solidFill>
                <a:srgbClr val="AB2C7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25" y="5595257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800" b="1" i="1">
                <a:solidFill>
                  <a:srgbClr val="AB2C7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uk-UA" dirty="0"/>
              <a:t>«Горіти й не згорати!»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04457" y="511629"/>
            <a:ext cx="6698858" cy="8874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3497174" y="575456"/>
            <a:ext cx="5713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AdverGothic" panose="040B0100000000000000" pitchFamily="82" charset="0"/>
              </a:rPr>
              <a:t>Професійне кредо: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04457" y="4310743"/>
            <a:ext cx="6698858" cy="8874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4069446" y="4400505"/>
            <a:ext cx="4568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AdverGothic" panose="040B0100000000000000" pitchFamily="82" charset="0"/>
              </a:rPr>
              <a:t>Життєве кредо: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86" y="4637315"/>
            <a:ext cx="1762614" cy="20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3660" y="2307772"/>
            <a:ext cx="10475711" cy="2601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i="1" dirty="0" err="1">
                <a:solidFill>
                  <a:srgbClr val="AB2C71"/>
                </a:solidFill>
                <a:latin typeface="Bookman Old Style" panose="02050604050505020204" pitchFamily="18" charset="0"/>
              </a:rPr>
              <a:t>Компетентнісно</a:t>
            </a:r>
            <a:r>
              <a:rPr lang="uk-UA" sz="36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 орієнтований урок як засіб формування інформаційно-ключових  компетентностей на </a:t>
            </a:r>
            <a:r>
              <a:rPr lang="uk-UA" sz="3600" b="1" i="1" dirty="0" err="1">
                <a:solidFill>
                  <a:srgbClr val="AB2C71"/>
                </a:solidFill>
                <a:latin typeface="Bookman Old Style" panose="02050604050505020204" pitchFamily="18" charset="0"/>
              </a:rPr>
              <a:t>уроках</a:t>
            </a:r>
            <a:r>
              <a:rPr lang="uk-UA" sz="36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 української </a:t>
            </a:r>
            <a:r>
              <a:rPr lang="uk-UA" sz="3600" b="1" i="1" dirty="0" smtClean="0">
                <a:solidFill>
                  <a:srgbClr val="AB2C71"/>
                </a:solidFill>
                <a:latin typeface="Bookman Old Style" panose="02050604050505020204" pitchFamily="18" charset="0"/>
              </a:rPr>
              <a:t>мови</a:t>
            </a:r>
            <a:endParaRPr lang="uk-UA" sz="3600" b="1" i="1" dirty="0">
              <a:solidFill>
                <a:srgbClr val="AB2C7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33661" y="718457"/>
            <a:ext cx="10566453" cy="8874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031038" y="808219"/>
            <a:ext cx="888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AdverGothic" panose="040B0100000000000000" pitchFamily="82" charset="0"/>
              </a:rPr>
              <a:t>Науково-методична проблема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4822372"/>
            <a:ext cx="1807029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804" y="138270"/>
            <a:ext cx="10468481" cy="67359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Актуальність </a:t>
            </a:r>
            <a:r>
              <a:rPr lang="uk-UA" sz="40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проблеми</a:t>
            </a:r>
            <a:endParaRPr lang="uk-UA" sz="40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0072" y="1380761"/>
            <a:ext cx="8577943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Державний стандарт базової повної </a:t>
            </a:r>
            <a:r>
              <a:rPr lang="uk-UA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загальної середньої </a:t>
            </a:r>
            <a:r>
              <a:rPr lang="uk-UA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освіти ґрунтується на </a:t>
            </a:r>
            <a:r>
              <a:rPr lang="uk-UA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засадах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804" y="3903551"/>
            <a:ext cx="2837596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особистісно зорієнтованого </a:t>
            </a:r>
            <a:r>
              <a:rPr lang="uk-UA" sz="2800" b="1" dirty="0" smtClean="0"/>
              <a:t>підходу</a:t>
            </a:r>
            <a:endParaRPr lang="uk-UA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97186" y="4256315"/>
            <a:ext cx="2797628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діяльнісного підходу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9229" y="3429000"/>
            <a:ext cx="3920643" cy="31085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/>
              <a:t>компетентнісного</a:t>
            </a:r>
            <a:r>
              <a:rPr lang="uk-UA" sz="2800" b="1" dirty="0"/>
              <a:t> підходу, який сприяє формуванню ключових, </a:t>
            </a:r>
            <a:r>
              <a:rPr lang="uk-UA" sz="2800" b="1" dirty="0" err="1"/>
              <a:t>загальнопредметних</a:t>
            </a:r>
            <a:r>
              <a:rPr lang="uk-UA" sz="2800" b="1" dirty="0"/>
              <a:t> і предметних </a:t>
            </a:r>
            <a:r>
              <a:rPr lang="uk-UA" sz="2800" b="1" dirty="0" smtClean="0"/>
              <a:t>компетентностей</a:t>
            </a:r>
            <a:endParaRPr lang="uk-UA" sz="2800" b="1" dirty="0"/>
          </a:p>
        </p:txBody>
      </p:sp>
      <p:cxnSp>
        <p:nvCxnSpPr>
          <p:cNvPr id="9" name="Прямая со стрелкой 8"/>
          <p:cNvCxnSpPr>
            <a:endCxn id="5" idx="0"/>
          </p:cNvCxnSpPr>
          <p:nvPr/>
        </p:nvCxnSpPr>
        <p:spPr>
          <a:xfrm flipH="1">
            <a:off x="2543602" y="2766417"/>
            <a:ext cx="1190197" cy="1137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7" idx="0"/>
          </p:cNvCxnSpPr>
          <p:nvPr/>
        </p:nvCxnSpPr>
        <p:spPr>
          <a:xfrm>
            <a:off x="8442765" y="2744316"/>
            <a:ext cx="1496786" cy="684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6" idx="0"/>
          </p:cNvCxnSpPr>
          <p:nvPr/>
        </p:nvCxnSpPr>
        <p:spPr>
          <a:xfrm>
            <a:off x="6080564" y="2629292"/>
            <a:ext cx="15436" cy="1627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661" y="163287"/>
            <a:ext cx="10468481" cy="751114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rgbClr val="FFFF00"/>
                </a:solidFill>
                <a:latin typeface="Uk_AdverGothic" panose="040B0100000000000000" pitchFamily="82" charset="0"/>
              </a:rPr>
              <a:t>Актуальність проблеми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2202" y="1064418"/>
            <a:ext cx="10791398" cy="4729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7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Упровадження </a:t>
            </a:r>
            <a:r>
              <a:rPr lang="uk-UA" sz="2700" b="1" i="1" dirty="0" err="1">
                <a:solidFill>
                  <a:srgbClr val="AB2C71"/>
                </a:solidFill>
                <a:latin typeface="Bookman Old Style" panose="02050604050505020204" pitchFamily="18" charset="0"/>
              </a:rPr>
              <a:t>компетентнісно</a:t>
            </a:r>
            <a:r>
              <a:rPr lang="uk-UA" sz="27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 орієнтованого підходу на </a:t>
            </a:r>
            <a:r>
              <a:rPr lang="uk-UA" sz="2700" b="1" i="1" dirty="0" err="1">
                <a:solidFill>
                  <a:srgbClr val="AB2C71"/>
                </a:solidFill>
                <a:latin typeface="Bookman Old Style" panose="02050604050505020204" pitchFamily="18" charset="0"/>
              </a:rPr>
              <a:t>уроках</a:t>
            </a:r>
            <a:r>
              <a:rPr lang="uk-UA" sz="2700" b="1" i="1" dirty="0">
                <a:solidFill>
                  <a:srgbClr val="AB2C71"/>
                </a:solidFill>
                <a:latin typeface="Bookman Old Style" panose="02050604050505020204" pitchFamily="18" charset="0"/>
              </a:rPr>
              <a:t> української словесності: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27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підвищує здатність учня застосовувати компетентності не лише в навчальному процесі, а й у будь-якій ситуації;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27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сприяє виробленню у громадянина цифрової доби вмінь орієнтуватися в інформаційних потоках, освоювати нові технології,  самонавчатися, шукати й використовувати нові знання;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2700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забезпечує активну позицію учня в набутті особистісних, а через них і суспільно значущих цінностей.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35160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431" y="147411"/>
            <a:ext cx="10468481" cy="777875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Суть досвіду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7486" y="1477282"/>
            <a:ext cx="9746369" cy="4351338"/>
          </a:xfrm>
        </p:spPr>
        <p:txBody>
          <a:bodyPr>
            <a:normAutofit lnSpcReduction="10000"/>
          </a:bodyPr>
          <a:lstStyle/>
          <a:p>
            <a:pPr marL="0" indent="446088" algn="just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Полягає в застосуванні </a:t>
            </a:r>
            <a:r>
              <a:rPr lang="uk-UA" b="1" i="1" dirty="0" err="1">
                <a:solidFill>
                  <a:srgbClr val="08318E"/>
                </a:solidFill>
                <a:latin typeface="Bookman Old Style" panose="02050604050505020204" pitchFamily="18" charset="0"/>
              </a:rPr>
              <a:t>компетентнісно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 орієнтованих уроків як засобу формування інформаційно-ключових компетентностей, спрямованих не на </a:t>
            </a:r>
            <a:r>
              <a:rPr lang="uk-UA" b="1" i="1" dirty="0" err="1">
                <a:solidFill>
                  <a:srgbClr val="08318E"/>
                </a:solidFill>
                <a:latin typeface="Bookman Old Style" panose="02050604050505020204" pitchFamily="18" charset="0"/>
              </a:rPr>
              <a:t>зазубрювання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 інформації з метою її транслювання на іспиті, а на свідоме формування компетентностей, важливих для всього подальшого життя.</a:t>
            </a:r>
          </a:p>
          <a:p>
            <a:pPr marL="0" indent="446088" algn="just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Така система роботи допомагає учням зрозуміти, які знання й уміння допоможуть їм досягти успіхів, правильно побудувати стосунки з людьми та гідно виконувати важливі для них соціальні ролі</a:t>
            </a:r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.</a:t>
            </a:r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575" y="103869"/>
            <a:ext cx="10468481" cy="74521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Провідна ідея досвіду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6431" y="1488168"/>
            <a:ext cx="1047571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полягає в тому, що вміло використаний на </a:t>
            </a:r>
            <a:r>
              <a:rPr lang="uk-UA" b="1" i="1" dirty="0" err="1">
                <a:solidFill>
                  <a:srgbClr val="08318E"/>
                </a:solidFill>
                <a:latin typeface="Bookman Old Style" panose="02050604050505020204" pitchFamily="18" charset="0"/>
              </a:rPr>
              <a:t>уроках</a:t>
            </a: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   словесності методичний арсенал ( методи формування інформаційної компетентності, методи формування усної комунікативної компетентності, методи формування писемної комунікативної компетентності) допомагає актуалізувати здібності обдарованої особистості спрямувавши їх на продуктивну компетентну діяльність.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75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833" y="82096"/>
            <a:ext cx="10468481" cy="864961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Завдання досвіду</a:t>
            </a:r>
            <a:r>
              <a:rPr lang="uk-UA" sz="4000" dirty="0" smtClean="0">
                <a:solidFill>
                  <a:srgbClr val="FFFF00"/>
                </a:solidFill>
                <a:latin typeface="Uk_AdverGothic" panose="040B0100000000000000" pitchFamily="82" charset="0"/>
              </a:rPr>
              <a:t>:</a:t>
            </a:r>
            <a:endParaRPr lang="uk-UA" sz="4000" dirty="0">
              <a:solidFill>
                <a:srgbClr val="FFFF00"/>
              </a:solidFill>
              <a:latin typeface="Uk_AdverGothic" panose="040B01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4402" y="1107168"/>
            <a:ext cx="10475711" cy="2125889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Розвивати творчі здібності учнів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Сформувати креативну особистість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Зробити кожен урок словесності цікавим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b="1" i="1" dirty="0">
                <a:solidFill>
                  <a:srgbClr val="08318E"/>
                </a:solidFill>
                <a:latin typeface="Bookman Old Style" panose="02050604050505020204" pitchFamily="18" charset="0"/>
              </a:rPr>
              <a:t>Досягти творчої співпраці вчителя та учня</a:t>
            </a:r>
          </a:p>
          <a:p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31632" y="3599996"/>
            <a:ext cx="10468481" cy="993776"/>
          </a:xfrm>
          <a:prstGeom prst="rect">
            <a:avLst/>
          </a:prstGeom>
          <a:solidFill>
            <a:srgbClr val="15B3F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dirty="0">
                <a:solidFill>
                  <a:srgbClr val="FFFF00"/>
                </a:solidFill>
                <a:latin typeface="Uk_AdverGothic" panose="040B0100000000000000" pitchFamily="82" charset="0"/>
              </a:rPr>
              <a:t>Принципи роботи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15546" y="4732110"/>
            <a:ext cx="10475711" cy="184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Принцип креативної діяльності</a:t>
            </a: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Принцип демократизації</a:t>
            </a:r>
          </a:p>
          <a:p>
            <a:r>
              <a:rPr lang="uk-UA" b="1" i="1" dirty="0" smtClean="0">
                <a:solidFill>
                  <a:srgbClr val="08318E"/>
                </a:solidFill>
                <a:latin typeface="Bookman Old Style" panose="02050604050505020204" pitchFamily="18" charset="0"/>
              </a:rPr>
              <a:t>Принцип гуманізації взаємин педагога та учня</a:t>
            </a:r>
            <a:endParaRPr lang="uk-UA" b="1" i="1" dirty="0">
              <a:solidFill>
                <a:srgbClr val="08318E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80496917"/>
              </p:ext>
            </p:extLst>
          </p:nvPr>
        </p:nvGraphicFramePr>
        <p:xfrm>
          <a:off x="753155" y="137772"/>
          <a:ext cx="11134045" cy="658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2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799</Words>
  <Application>Microsoft Office PowerPoint</Application>
  <PresentationFormat>Широкоэкранный</PresentationFormat>
  <Paragraphs>118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 Black</vt:lpstr>
      <vt:lpstr>Symbol</vt:lpstr>
      <vt:lpstr>Uk_AdverGothic</vt:lpstr>
      <vt:lpstr>Arial Cyr</vt:lpstr>
      <vt:lpstr>Arial</vt:lpstr>
      <vt:lpstr>Bookman Old Style</vt:lpstr>
      <vt:lpstr>Wingdings</vt:lpstr>
      <vt:lpstr>Uk_Bukvarnaya</vt:lpstr>
      <vt:lpstr>Calibri</vt:lpstr>
      <vt:lpstr>Calibri Light</vt:lpstr>
      <vt:lpstr>Times New Roman</vt:lpstr>
      <vt:lpstr>Тема Office</vt:lpstr>
      <vt:lpstr>З досвіду роботи вчителя української мови і літератури  Тернопільської ЗОШ І-ІІІ ступенів  № 16 ім.В.Левицького Базунової Руслани Романівни</vt:lpstr>
      <vt:lpstr>Презентация PowerPoint</vt:lpstr>
      <vt:lpstr>Презентация PowerPoint</vt:lpstr>
      <vt:lpstr>Актуальність проблеми</vt:lpstr>
      <vt:lpstr>Актуальність проблеми</vt:lpstr>
      <vt:lpstr>Суть досвіду</vt:lpstr>
      <vt:lpstr>Провідна ідея досвіду </vt:lpstr>
      <vt:lpstr>Завдання досвіду:</vt:lpstr>
      <vt:lpstr>Презентация PowerPoint</vt:lpstr>
      <vt:lpstr>Типи уроків</vt:lpstr>
      <vt:lpstr>У своїй роботі послуговуюся методичною структурою компетентнісно орієнтованого уроку, запропонованого Н.М.Бібік:</vt:lpstr>
      <vt:lpstr>Методичний арсенал на уроках української мови</vt:lpstr>
      <vt:lpstr>Комунікативна компетентність Шляхи формування</vt:lpstr>
      <vt:lpstr>Компетентність продуктивної творчої діяльності Шляхи формування</vt:lpstr>
      <vt:lpstr>Інформаційна компетентність Шляхи формування</vt:lpstr>
      <vt:lpstr>Компетентність саморозвитку і самоосвіти Шляхи формування</vt:lpstr>
      <vt:lpstr>Соціальна компетентність Шляхи формування</vt:lpstr>
      <vt:lpstr>Полікультурна компетентність Шляхи формування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Володимир Медвідь</cp:lastModifiedBy>
  <cp:revision>66</cp:revision>
  <dcterms:created xsi:type="dcterms:W3CDTF">2018-12-19T21:20:40Z</dcterms:created>
  <dcterms:modified xsi:type="dcterms:W3CDTF">2019-01-11T09:57:47Z</dcterms:modified>
</cp:coreProperties>
</file>