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6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982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1195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24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77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2002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897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238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980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18A4-9FE5-4576-A138-6083D1AB0997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7ACF-BA48-4B10-A2E8-06301435FC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564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311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838911-A058-4EF9-AA5C-F6BD361E25B6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6A242-1086-401D-B864-AFBA165DDD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048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26FC2C-A301-4FD3-B211-3888BC05808D}" type="datetimeFigureOut">
              <a:rPr lang="ru-RU" smtClean="0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24D5F2-29A1-491F-9276-C439419E6E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573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356992" y="179512"/>
            <a:ext cx="3286125" cy="614363"/>
          </a:xfrm>
        </p:spPr>
        <p:txBody>
          <a:bodyPr anchor="b">
            <a:noAutofit/>
          </a:bodyPr>
          <a:lstStyle/>
          <a:p>
            <a:r>
              <a:rPr lang="uk-UA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ПОРТФОЛІО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33428291"/>
              </p:ext>
            </p:extLst>
          </p:nvPr>
        </p:nvGraphicFramePr>
        <p:xfrm>
          <a:off x="214290" y="2214546"/>
          <a:ext cx="6357958" cy="631994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000264"/>
                <a:gridCol w="4357694"/>
              </a:tblGrid>
              <a:tr h="3039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Прізвище, </a:t>
                      </a:r>
                      <a:r>
                        <a:rPr lang="uk-UA" sz="1600" dirty="0" err="1" smtClean="0"/>
                        <a:t>ім</a:t>
                      </a:r>
                      <a:r>
                        <a:rPr lang="en-US" sz="1600" dirty="0" smtClean="0"/>
                        <a:t>’</a:t>
                      </a:r>
                      <a:r>
                        <a:rPr lang="uk-UA" sz="1600" dirty="0" smtClean="0"/>
                        <a:t>я, по-батькові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err="1" smtClean="0"/>
                        <a:t>Снітовська</a:t>
                      </a:r>
                      <a:r>
                        <a:rPr lang="uk-UA" sz="2000" dirty="0" smtClean="0"/>
                        <a:t> Галина Петрівна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70579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e-mail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7313" algn="l" fontAlgn="auto"/>
                      <a:r>
                        <a:rPr lang="en-US" sz="1600" u="sng" strike="noStrike" dirty="0" smtClean="0"/>
                        <a:t>galuna.ter@ukr.net</a:t>
                      </a:r>
                      <a:endParaRPr lang="en-US" sz="1600" b="0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39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адреса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46011,м.</a:t>
                      </a:r>
                      <a:r>
                        <a:rPr lang="uk-UA" sz="1600" baseline="0" dirty="0" smtClean="0"/>
                        <a:t> </a:t>
                      </a:r>
                      <a:r>
                        <a:rPr lang="uk-UA" sz="1600" dirty="0" smtClean="0"/>
                        <a:t>Тернопіль, вул. Лесі Українки 3/18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9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місце роботи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Тернопільська ЗОШ </a:t>
                      </a:r>
                      <a:r>
                        <a:rPr lang="uk-UA" sz="1600" baseline="0" dirty="0" smtClean="0"/>
                        <a:t> </a:t>
                      </a:r>
                      <a:r>
                        <a:rPr lang="en-US" sz="1600" baseline="0" dirty="0" smtClean="0"/>
                        <a:t>I-III </a:t>
                      </a:r>
                      <a:r>
                        <a:rPr lang="uk-UA" sz="1600" baseline="0" dirty="0" smtClean="0"/>
                        <a:t>ст. №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uk-UA" sz="1600" baseline="0" dirty="0" smtClean="0"/>
                        <a:t>14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772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рік народження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27.05.1961р.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730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освіта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вища, Чернівецький</a:t>
                      </a:r>
                      <a:r>
                        <a:rPr lang="uk-UA" sz="1600" baseline="0" noProof="0" dirty="0" smtClean="0"/>
                        <a:t> ДУ</a:t>
                      </a:r>
                      <a:r>
                        <a:rPr lang="uk-UA" sz="1600" noProof="0" dirty="0" smtClean="0"/>
                        <a:t>, 1983 р., </a:t>
                      </a:r>
                      <a:endParaRPr lang="uk-UA" sz="1600" noProof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3940">
                <a:tc>
                  <a:txBody>
                    <a:bodyPr/>
                    <a:lstStyle/>
                    <a:p>
                      <a:r>
                        <a:rPr lang="uk-UA" sz="1600" noProof="0" smtClean="0"/>
                        <a:t>кваліфікація</a:t>
                      </a:r>
                      <a:endParaRPr lang="uk-UA" sz="1600" b="1" noProof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філолог,</a:t>
                      </a:r>
                      <a:r>
                        <a:rPr lang="uk-UA" sz="1600" baseline="0" noProof="0" dirty="0" smtClean="0"/>
                        <a:t> викладач</a:t>
                      </a:r>
                      <a:endParaRPr lang="uk-UA" sz="1600" noProof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9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фахова спеціалізація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українська мова та література</a:t>
                      </a:r>
                      <a:endParaRPr lang="uk-UA" sz="1600" noProof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0579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володіння ПК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на рівні користувача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9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володіння мовами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українська, російська, сербська, англійська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39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нагороди, почесні звання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грамоти, подяки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9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досвід практичної роботи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журі міських та обласних учнівських конкурсів та олімпіад із української мови та літератури;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uk-UA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Координатор </a:t>
                      </a:r>
                      <a:r>
                        <a:rPr kumimoji="0" lang="uk-UA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“Універсіади”</a:t>
                      </a:r>
                      <a:r>
                        <a:rPr kumimoji="0" lang="uk-UA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</a:t>
                      </a:r>
                      <a:r>
                        <a:rPr kumimoji="0" lang="uk-UA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творчих конкурсів </a:t>
                      </a:r>
                      <a:r>
                        <a:rPr kumimoji="0" lang="uk-UA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“Юних</a:t>
                      </a:r>
                      <a:r>
                        <a:rPr kumimoji="0" lang="uk-UA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журналістів”</a:t>
                      </a:r>
                      <a:r>
                        <a:rPr kumimoji="0" lang="uk-UA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при </a:t>
                      </a:r>
                      <a:r>
                        <a:rPr kumimoji="0" lang="uk-UA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КиМУ</a:t>
                      </a:r>
                      <a:r>
                        <a:rPr kumimoji="0" lang="uk-UA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НАУ.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Модератор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програми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інтелектуального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розвитку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«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Інтелект-шанс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kumimoji="0"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9" descr="C:\Users\Admin\Desktop\DSC_3057.JPG"/>
          <p:cNvPicPr>
            <a:picLocks noChangeAspect="1" noChangeArrowheads="1"/>
          </p:cNvPicPr>
          <p:nvPr/>
        </p:nvPicPr>
        <p:blipFill>
          <a:blip r:embed="rId2" cstate="print"/>
          <a:srcRect l="8984" b="27827"/>
          <a:stretch>
            <a:fillRect/>
          </a:stretch>
        </p:blipFill>
        <p:spPr bwMode="auto">
          <a:xfrm>
            <a:off x="214290" y="285720"/>
            <a:ext cx="1545580" cy="18431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118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   ПОРТФОЛІО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Портфоліо</dc:title>
  <dc:creator>Oleg</dc:creator>
  <cp:lastModifiedBy>Admin</cp:lastModifiedBy>
  <cp:revision>34</cp:revision>
  <dcterms:created xsi:type="dcterms:W3CDTF">2010-04-12T20:49:23Z</dcterms:created>
  <dcterms:modified xsi:type="dcterms:W3CDTF">2019-02-04T20:27:34Z</dcterms:modified>
</cp:coreProperties>
</file>