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E1C3C-63BD-4589-8325-680DC48BA7BA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BEDFA-C565-4DC0-A90E-2028DC663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42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BEDFA-C565-4DC0-A90E-2028DC663C8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552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1" y="0"/>
            <a:ext cx="91085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704856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Слово, від якого залежний дієприкметник у словосполученні, називається означуваним словом: </a:t>
            </a:r>
            <a:r>
              <a:rPr lang="uk-UA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О. С.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347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92896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Край села на сонячному пагорбі, неподалік запустілої церкви, стоїть мурована із червоної цегли школа.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нею – почорнілі соняхи.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Далі – кукурудзяні стебла, заплетені сивим павутинням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55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632848" cy="1202485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Дієприкметник разом із залежним від нього словами називається дієприкметниковим зворотом: </a:t>
            </a:r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З.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793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20888"/>
            <a:ext cx="7416824" cy="1202485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Дієприкметниковий зворот може стояти: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О. С., Д. З.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солодкими устами часто ховається серце, отруєне гіркими словами.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67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08920"/>
            <a:ext cx="7560840" cy="1202485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З. О. С. …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Заподіяний словами біль довго не втамовується. 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2132856"/>
            <a:ext cx="3456384" cy="576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632848" cy="1872208"/>
          </a:xfrm>
        </p:spPr>
        <p:txBody>
          <a:bodyPr>
            <a:noAutofit/>
          </a:bodyPr>
          <a:lstStyle/>
          <a:p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кожної пари утворити одне речення з дієприкметниковим зворотом.</a:t>
            </a:r>
            <a:b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Яблуні посхиляли до землі гілля.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Воно обтяжене запашними плодами.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О. С. , Д. З.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Хмаринки рухаються у блакитному небі. Вони </a:t>
            </a:r>
            <a:r>
              <a:rPr lang="uk-U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розмлоєні</a:t>
            </a: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осіннім теплом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О. С. , Д. З. , …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3212976"/>
            <a:ext cx="2664296" cy="576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589240"/>
            <a:ext cx="2664296" cy="576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6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6965245" cy="1202485"/>
          </a:xfrm>
        </p:spPr>
        <p:txBody>
          <a:bodyPr>
            <a:noAutofit/>
          </a:bodyPr>
          <a:lstStyle/>
          <a:p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Знайти в реченні означення.</a:t>
            </a:r>
            <a:b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Зрозуміти, чим воно виражене: прикметником чи дієприкметником.</a:t>
            </a:r>
            <a:b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Знайти слова, які залежать від дієприкметника. Це буде дієприкметниковий зворот. </a:t>
            </a:r>
            <a:b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Дієприкметниковий зворот виступає поширеним означенням.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72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47</TotalTime>
  <Words>81</Words>
  <Application>Microsoft Office PowerPoint</Application>
  <PresentationFormat>Экран (4:3)</PresentationFormat>
  <Paragraphs>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Презентация PowerPoint</vt:lpstr>
      <vt:lpstr>Слово, від якого залежний дієприкметник у словосполученні, називається означуваним словом: О. С.</vt:lpstr>
      <vt:lpstr>Край села на сонячному пагорбі, неподалік запустілої церкви, стоїть мурована із червоної цегли школа. За нею – почорнілі соняхи. Далі – кукурудзяні стебла, заплетені сивим павутинням</vt:lpstr>
      <vt:lpstr>Дієприкметник разом із залежним від нього словами називається дієприкметниковим зворотом: Д. З.</vt:lpstr>
      <vt:lpstr>Дієприкметниковий зворот може стояти: О. С., Д. З. За солодкими устами часто ховається серце, отруєне гіркими словами.</vt:lpstr>
      <vt:lpstr>Д. З. О. С. … Заподіяний словами біль довго не втамовується.  </vt:lpstr>
      <vt:lpstr>З кожної пари утворити одне речення з дієприкметниковим зворотом. Яблуні посхиляли до землі гілля.   Воно обтяжене запашними плодами.  … О. С. , Д. З.  Хмаринки рухаються у блакитному небі. Вони розмлоєні осіннім теплом.  О. С. , Д. З. , …</vt:lpstr>
      <vt:lpstr>1. Знайти в реченні означення. 2. Зрозуміти, чим воно виражене: прикметником чи дієприкметником. 3. Знайти слова, які залежать від дієприкметника. Це буде дієприкметниковий зворот.  4. Дієприкметниковий зворот виступає поширеним означенням.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Слово, від якого залежний дієприкметник у словосполученні, називається означуваним словом: О. С.</dc:title>
  <dc:creator>Samsung</dc:creator>
  <cp:lastModifiedBy>Admin</cp:lastModifiedBy>
  <cp:revision>8</cp:revision>
  <dcterms:created xsi:type="dcterms:W3CDTF">2018-11-29T09:28:57Z</dcterms:created>
  <dcterms:modified xsi:type="dcterms:W3CDTF">2018-11-29T15:50:12Z</dcterms:modified>
</cp:coreProperties>
</file>