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</p:sldMasterIdLst>
  <p:sldIdLst>
    <p:sldId id="265" r:id="rId2"/>
    <p:sldId id="259" r:id="rId3"/>
    <p:sldId id="258" r:id="rId4"/>
    <p:sldId id="261" r:id="rId5"/>
    <p:sldId id="260" r:id="rId6"/>
    <p:sldId id="262" r:id="rId7"/>
    <p:sldId id="257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6" autoAdjust="0"/>
    <p:restoredTop sz="94660"/>
  </p:normalViewPr>
  <p:slideViewPr>
    <p:cSldViewPr>
      <p:cViewPr varScale="1">
        <p:scale>
          <a:sx n="69" d="100"/>
          <a:sy n="69" d="100"/>
        </p:scale>
        <p:origin x="142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pPr>
              <a:defRPr/>
            </a:pPr>
            <a:fld id="{B8482CA8-4342-4E30-9646-90A39DD17B3E}" type="datetimeFigureOut">
              <a:rPr lang="ru-RU" smtClean="0"/>
              <a:pPr>
                <a:defRPr/>
              </a:pPr>
              <a:t>05.02.2019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pPr>
              <a:defRPr/>
            </a:pPr>
            <a:fld id="{F9D9F013-8649-4EA7-8635-0161B9A9C071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4171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482CA8-4342-4E30-9646-90A39DD17B3E}" type="datetimeFigureOut">
              <a:rPr lang="ru-RU" smtClean="0"/>
              <a:pPr>
                <a:defRPr/>
              </a:pPr>
              <a:t>05.02.2019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D9F013-8649-4EA7-8635-0161B9A9C071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970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482CA8-4342-4E30-9646-90A39DD17B3E}" type="datetimeFigureOut">
              <a:rPr lang="ru-RU" smtClean="0"/>
              <a:pPr>
                <a:defRPr/>
              </a:pPr>
              <a:t>05.02.2019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D9F013-8649-4EA7-8635-0161B9A9C071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0275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482CA8-4342-4E30-9646-90A39DD17B3E}" type="datetimeFigureOut">
              <a:rPr lang="ru-RU" smtClean="0"/>
              <a:pPr>
                <a:defRPr/>
              </a:pPr>
              <a:t>05.02.2019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D9F013-8649-4EA7-8635-0161B9A9C071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64995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482CA8-4342-4E30-9646-90A39DD17B3E}" type="datetimeFigureOut">
              <a:rPr lang="ru-RU" smtClean="0"/>
              <a:pPr>
                <a:defRPr/>
              </a:pPr>
              <a:t>05.02.2019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D9F013-8649-4EA7-8635-0161B9A9C071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12600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482CA8-4342-4E30-9646-90A39DD17B3E}" type="datetimeFigureOut">
              <a:rPr lang="ru-RU" smtClean="0"/>
              <a:pPr>
                <a:defRPr/>
              </a:pPr>
              <a:t>05.02.2019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D9F013-8649-4EA7-8635-0161B9A9C071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54330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482CA8-4342-4E30-9646-90A39DD17B3E}" type="datetimeFigureOut">
              <a:rPr lang="ru-RU" smtClean="0"/>
              <a:pPr>
                <a:defRPr/>
              </a:pPr>
              <a:t>05.02.2019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D9F013-8649-4EA7-8635-0161B9A9C071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49988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482CA8-4342-4E30-9646-90A39DD17B3E}" type="datetimeFigureOut">
              <a:rPr lang="ru-RU" smtClean="0"/>
              <a:pPr>
                <a:defRPr/>
              </a:pPr>
              <a:t>05.02.2019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D9F013-8649-4EA7-8635-0161B9A9C071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38077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482CA8-4342-4E30-9646-90A39DD17B3E}" type="datetimeFigureOut">
              <a:rPr lang="ru-RU" smtClean="0"/>
              <a:pPr>
                <a:defRPr/>
              </a:pPr>
              <a:t>05.02.2019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D9F013-8649-4EA7-8635-0161B9A9C071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0689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482CA8-4342-4E30-9646-90A39DD17B3E}" type="datetimeFigureOut">
              <a:rPr lang="ru-RU" smtClean="0"/>
              <a:pPr>
                <a:defRPr/>
              </a:pPr>
              <a:t>05.02.2019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D9F013-8649-4EA7-8635-0161B9A9C071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1283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482CA8-4342-4E30-9646-90A39DD17B3E}" type="datetimeFigureOut">
              <a:rPr lang="ru-RU" smtClean="0"/>
              <a:pPr>
                <a:defRPr/>
              </a:pPr>
              <a:t>05.02.2019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D9F013-8649-4EA7-8635-0161B9A9C071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4159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482CA8-4342-4E30-9646-90A39DD17B3E}" type="datetimeFigureOut">
              <a:rPr lang="ru-RU" smtClean="0"/>
              <a:pPr>
                <a:defRPr/>
              </a:pPr>
              <a:t>05.02.2019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D9F013-8649-4EA7-8635-0161B9A9C071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1354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482CA8-4342-4E30-9646-90A39DD17B3E}" type="datetimeFigureOut">
              <a:rPr lang="ru-RU" smtClean="0"/>
              <a:pPr>
                <a:defRPr/>
              </a:pPr>
              <a:t>05.02.2019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D9F013-8649-4EA7-8635-0161B9A9C071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5239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482CA8-4342-4E30-9646-90A39DD17B3E}" type="datetimeFigureOut">
              <a:rPr lang="ru-RU" smtClean="0"/>
              <a:pPr>
                <a:defRPr/>
              </a:pPr>
              <a:t>05.02.2019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D9F013-8649-4EA7-8635-0161B9A9C071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354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482CA8-4342-4E30-9646-90A39DD17B3E}" type="datetimeFigureOut">
              <a:rPr lang="ru-RU" smtClean="0"/>
              <a:pPr>
                <a:defRPr/>
              </a:pPr>
              <a:t>05.02.2019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D9F013-8649-4EA7-8635-0161B9A9C071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5785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482CA8-4342-4E30-9646-90A39DD17B3E}" type="datetimeFigureOut">
              <a:rPr lang="ru-RU" smtClean="0"/>
              <a:pPr>
                <a:defRPr/>
              </a:pPr>
              <a:t>05.02.2019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D9F013-8649-4EA7-8635-0161B9A9C071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0778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482CA8-4342-4E30-9646-90A39DD17B3E}" type="datetimeFigureOut">
              <a:rPr lang="ru-RU" smtClean="0"/>
              <a:pPr>
                <a:defRPr/>
              </a:pPr>
              <a:t>05.02.2019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D9F013-8649-4EA7-8635-0161B9A9C071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610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B8482CA8-4342-4E30-9646-90A39DD17B3E}" type="datetimeFigureOut">
              <a:rPr lang="ru-RU" smtClean="0"/>
              <a:pPr>
                <a:defRPr/>
              </a:pPr>
              <a:t>05.02.2019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F9D9F013-8649-4EA7-8635-0161B9A9C071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7875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17581" y="1268760"/>
            <a:ext cx="7175351" cy="3656697"/>
          </a:xfrm>
        </p:spPr>
        <p:txBody>
          <a:bodyPr/>
          <a:lstStyle/>
          <a:p>
            <a:pPr marL="182880" indent="0">
              <a:buNone/>
            </a:pPr>
            <a:r>
              <a:rPr lang="uk-UA" dirty="0" smtClean="0"/>
              <a:t>Зірка </a:t>
            </a:r>
            <a:r>
              <a:rPr lang="uk-UA" dirty="0" err="1" smtClean="0"/>
              <a:t>Мензатюк</a:t>
            </a:r>
            <a:r>
              <a:rPr lang="uk-UA" dirty="0" smtClean="0"/>
              <a:t> «Таємниця козацької шаблі»</a:t>
            </a:r>
            <a:endParaRPr lang="uk-UA" dirty="0"/>
          </a:p>
        </p:txBody>
      </p:sp>
      <p:sp>
        <p:nvSpPr>
          <p:cNvPr id="2" name="Підзаголовок 1"/>
          <p:cNvSpPr>
            <a:spLocks noGrp="1"/>
          </p:cNvSpPr>
          <p:nvPr>
            <p:ph type="subTitle" idx="1"/>
          </p:nvPr>
        </p:nvSpPr>
        <p:spPr>
          <a:xfrm>
            <a:off x="1921934" y="2060849"/>
            <a:ext cx="5170346" cy="2915130"/>
          </a:xfrm>
        </p:spPr>
        <p:txBody>
          <a:bodyPr>
            <a:normAutofit/>
          </a:bodyPr>
          <a:lstStyle/>
          <a:p>
            <a:r>
              <a:rPr lang="uk-UA" sz="4400" i="1" dirty="0" smtClean="0">
                <a:latin typeface="+mj-lt"/>
              </a:rPr>
              <a:t>                 Презентація </a:t>
            </a:r>
            <a:endParaRPr lang="uk-UA" sz="44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88555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6" descr="C:\Users\ТОЛЯ\Desktop\5555555555\ykryzorxark1.jpg"/>
          <p:cNvPicPr>
            <a:picLocks noChangeAspect="1" noChangeArrowheads="1"/>
          </p:cNvPicPr>
          <p:nvPr/>
        </p:nvPicPr>
        <p:blipFill>
          <a:blip r:embed="rId2" cstate="print"/>
          <a:srcRect t="50000"/>
          <a:stretch>
            <a:fillRect/>
          </a:stretch>
        </p:blipFill>
        <p:spPr bwMode="auto">
          <a:xfrm>
            <a:off x="17463" y="6054725"/>
            <a:ext cx="2898775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6" descr="C:\Users\ТОЛЯ\Desktop\5555555555\ykryzorxark1.jpg"/>
          <p:cNvPicPr>
            <a:picLocks noChangeAspect="1" noChangeArrowheads="1"/>
          </p:cNvPicPr>
          <p:nvPr/>
        </p:nvPicPr>
        <p:blipFill>
          <a:blip r:embed="rId2" cstate="print"/>
          <a:srcRect t="50000"/>
          <a:stretch>
            <a:fillRect/>
          </a:stretch>
        </p:blipFill>
        <p:spPr bwMode="auto">
          <a:xfrm>
            <a:off x="2916238" y="6054725"/>
            <a:ext cx="3168650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6" descr="C:\Users\ТОЛЯ\Desktop\5555555555\ykryzorxark1.jpg"/>
          <p:cNvPicPr>
            <a:picLocks noChangeAspect="1" noChangeArrowheads="1"/>
          </p:cNvPicPr>
          <p:nvPr/>
        </p:nvPicPr>
        <p:blipFill>
          <a:blip r:embed="rId2" cstate="print"/>
          <a:srcRect t="50000"/>
          <a:stretch>
            <a:fillRect/>
          </a:stretch>
        </p:blipFill>
        <p:spPr bwMode="auto">
          <a:xfrm>
            <a:off x="6084888" y="6054725"/>
            <a:ext cx="3059112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1187450" y="260350"/>
            <a:ext cx="71294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4000">
                <a:solidFill>
                  <a:srgbClr val="FF0066"/>
                </a:solidFill>
                <a:latin typeface="Arial Black" pitchFamily="34" charset="0"/>
              </a:rPr>
              <a:t>Тараканівський форт</a:t>
            </a:r>
          </a:p>
        </p:txBody>
      </p:sp>
      <p:pic>
        <p:nvPicPr>
          <p:cNvPr id="19464" name="Picture 8" descr="DSC_40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6375" y="1052513"/>
            <a:ext cx="6335713" cy="4048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6" descr="C:\Users\ТОЛЯ\Desktop\5555555555\ykryzorxark1.jpg"/>
          <p:cNvPicPr>
            <a:picLocks noChangeAspect="1" noChangeArrowheads="1"/>
          </p:cNvPicPr>
          <p:nvPr/>
        </p:nvPicPr>
        <p:blipFill>
          <a:blip r:embed="rId2" cstate="print"/>
          <a:srcRect t="50000"/>
          <a:stretch>
            <a:fillRect/>
          </a:stretch>
        </p:blipFill>
        <p:spPr bwMode="auto">
          <a:xfrm>
            <a:off x="17463" y="6054725"/>
            <a:ext cx="2898775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6" descr="C:\Users\ТОЛЯ\Desktop\5555555555\ykryzorxark1.jpg"/>
          <p:cNvPicPr>
            <a:picLocks noChangeAspect="1" noChangeArrowheads="1"/>
          </p:cNvPicPr>
          <p:nvPr/>
        </p:nvPicPr>
        <p:blipFill>
          <a:blip r:embed="rId2" cstate="print"/>
          <a:srcRect t="50000"/>
          <a:stretch>
            <a:fillRect/>
          </a:stretch>
        </p:blipFill>
        <p:spPr bwMode="auto">
          <a:xfrm>
            <a:off x="2916238" y="6054725"/>
            <a:ext cx="3168650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6" descr="C:\Users\ТОЛЯ\Desktop\5555555555\ykryzorxark1.jpg"/>
          <p:cNvPicPr>
            <a:picLocks noChangeAspect="1" noChangeArrowheads="1"/>
          </p:cNvPicPr>
          <p:nvPr/>
        </p:nvPicPr>
        <p:blipFill>
          <a:blip r:embed="rId2" cstate="print"/>
          <a:srcRect t="50000"/>
          <a:stretch>
            <a:fillRect/>
          </a:stretch>
        </p:blipFill>
        <p:spPr bwMode="auto">
          <a:xfrm>
            <a:off x="6084888" y="6054725"/>
            <a:ext cx="3059112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8" descr="0_7a7a2_75ff1d1c_X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450" y="1125538"/>
            <a:ext cx="6637338" cy="4529137"/>
          </a:xfrm>
          <a:prstGeom prst="rect">
            <a:avLst/>
          </a:prstGeom>
          <a:noFill/>
        </p:spPr>
      </p:pic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1187450" y="260350"/>
            <a:ext cx="71294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4000">
                <a:solidFill>
                  <a:srgbClr val="FF0066"/>
                </a:solidFill>
                <a:latin typeface="Arial Black" pitchFamily="34" charset="0"/>
              </a:rPr>
              <a:t>Замок у Дубно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6" descr="C:\Users\ТОЛЯ\Desktop\5555555555\ykryzorxark1.jpg"/>
          <p:cNvPicPr>
            <a:picLocks noChangeAspect="1" noChangeArrowheads="1"/>
          </p:cNvPicPr>
          <p:nvPr/>
        </p:nvPicPr>
        <p:blipFill>
          <a:blip r:embed="rId2" cstate="print"/>
          <a:srcRect t="50000"/>
          <a:stretch>
            <a:fillRect/>
          </a:stretch>
        </p:blipFill>
        <p:spPr bwMode="auto">
          <a:xfrm>
            <a:off x="17463" y="6054725"/>
            <a:ext cx="2898775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6" descr="C:\Users\ТОЛЯ\Desktop\5555555555\ykryzorxark1.jpg"/>
          <p:cNvPicPr>
            <a:picLocks noChangeAspect="1" noChangeArrowheads="1"/>
          </p:cNvPicPr>
          <p:nvPr/>
        </p:nvPicPr>
        <p:blipFill>
          <a:blip r:embed="rId2" cstate="print"/>
          <a:srcRect t="50000"/>
          <a:stretch>
            <a:fillRect/>
          </a:stretch>
        </p:blipFill>
        <p:spPr bwMode="auto">
          <a:xfrm>
            <a:off x="2916238" y="6054725"/>
            <a:ext cx="3168650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6" descr="C:\Users\ТОЛЯ\Desktop\5555555555\ykryzorxark1.jpg"/>
          <p:cNvPicPr>
            <a:picLocks noChangeAspect="1" noChangeArrowheads="1"/>
          </p:cNvPicPr>
          <p:nvPr/>
        </p:nvPicPr>
        <p:blipFill>
          <a:blip r:embed="rId2" cstate="print"/>
          <a:srcRect t="50000"/>
          <a:stretch>
            <a:fillRect/>
          </a:stretch>
        </p:blipFill>
        <p:spPr bwMode="auto">
          <a:xfrm>
            <a:off x="6084888" y="6054725"/>
            <a:ext cx="3059112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900113" y="260350"/>
            <a:ext cx="7416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4000">
                <a:solidFill>
                  <a:srgbClr val="FF0066"/>
                </a:solidFill>
                <a:latin typeface="Arial Black" pitchFamily="34" charset="0"/>
              </a:rPr>
              <a:t> Замок у Підгірцях</a:t>
            </a:r>
          </a:p>
        </p:txBody>
      </p:sp>
      <p:pic>
        <p:nvPicPr>
          <p:cNvPr id="21512" name="Picture 8" descr="підгірці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350" y="1052513"/>
            <a:ext cx="6575425" cy="43672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6" descr="C:\Users\ТОЛЯ\Desktop\5555555555\ykryzorxark1.jpg"/>
          <p:cNvPicPr>
            <a:picLocks noChangeAspect="1" noChangeArrowheads="1"/>
          </p:cNvPicPr>
          <p:nvPr/>
        </p:nvPicPr>
        <p:blipFill>
          <a:blip r:embed="rId2" cstate="print"/>
          <a:srcRect t="50000"/>
          <a:stretch>
            <a:fillRect/>
          </a:stretch>
        </p:blipFill>
        <p:spPr bwMode="auto">
          <a:xfrm>
            <a:off x="17463" y="6054725"/>
            <a:ext cx="2898775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6" descr="C:\Users\ТОЛЯ\Desktop\5555555555\ykryzorxark1.jpg"/>
          <p:cNvPicPr>
            <a:picLocks noChangeAspect="1" noChangeArrowheads="1"/>
          </p:cNvPicPr>
          <p:nvPr/>
        </p:nvPicPr>
        <p:blipFill>
          <a:blip r:embed="rId2" cstate="print"/>
          <a:srcRect t="50000"/>
          <a:stretch>
            <a:fillRect/>
          </a:stretch>
        </p:blipFill>
        <p:spPr bwMode="auto">
          <a:xfrm>
            <a:off x="2916238" y="6054725"/>
            <a:ext cx="3168650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6" descr="C:\Users\ТОЛЯ\Desktop\5555555555\ykryzorxark1.jpg"/>
          <p:cNvPicPr>
            <a:picLocks noChangeAspect="1" noChangeArrowheads="1"/>
          </p:cNvPicPr>
          <p:nvPr/>
        </p:nvPicPr>
        <p:blipFill>
          <a:blip r:embed="rId2" cstate="print"/>
          <a:srcRect t="50000"/>
          <a:stretch>
            <a:fillRect/>
          </a:stretch>
        </p:blipFill>
        <p:spPr bwMode="auto">
          <a:xfrm>
            <a:off x="6084888" y="6054725"/>
            <a:ext cx="3059112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900113" y="260350"/>
            <a:ext cx="7416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4000">
                <a:solidFill>
                  <a:srgbClr val="FF0066"/>
                </a:solidFill>
                <a:latin typeface="Arial Black" pitchFamily="34" charset="0"/>
              </a:rPr>
              <a:t>Олеський замок</a:t>
            </a:r>
          </a:p>
        </p:txBody>
      </p:sp>
      <p:pic>
        <p:nvPicPr>
          <p:cNvPr id="20488" name="Picture 8" descr="img_79439003_178_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6" descr="C:\Users\ТОЛЯ\Desktop\5555555555\ykryzorxark1.jpg"/>
          <p:cNvPicPr>
            <a:picLocks noChangeAspect="1" noChangeArrowheads="1"/>
          </p:cNvPicPr>
          <p:nvPr/>
        </p:nvPicPr>
        <p:blipFill>
          <a:blip r:embed="rId2" cstate="print"/>
          <a:srcRect t="50000"/>
          <a:stretch>
            <a:fillRect/>
          </a:stretch>
        </p:blipFill>
        <p:spPr bwMode="auto">
          <a:xfrm>
            <a:off x="17463" y="6054725"/>
            <a:ext cx="2898775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6" descr="C:\Users\ТОЛЯ\Desktop\5555555555\ykryzorxark1.jpg"/>
          <p:cNvPicPr>
            <a:picLocks noChangeAspect="1" noChangeArrowheads="1"/>
          </p:cNvPicPr>
          <p:nvPr/>
        </p:nvPicPr>
        <p:blipFill>
          <a:blip r:embed="rId2" cstate="print"/>
          <a:srcRect t="50000"/>
          <a:stretch>
            <a:fillRect/>
          </a:stretch>
        </p:blipFill>
        <p:spPr bwMode="auto">
          <a:xfrm>
            <a:off x="2916238" y="6054725"/>
            <a:ext cx="3168650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6" descr="C:\Users\ТОЛЯ\Desktop\5555555555\ykryzorxark1.jpg"/>
          <p:cNvPicPr>
            <a:picLocks noChangeAspect="1" noChangeArrowheads="1"/>
          </p:cNvPicPr>
          <p:nvPr/>
        </p:nvPicPr>
        <p:blipFill>
          <a:blip r:embed="rId2" cstate="print"/>
          <a:srcRect t="50000"/>
          <a:stretch>
            <a:fillRect/>
          </a:stretch>
        </p:blipFill>
        <p:spPr bwMode="auto">
          <a:xfrm>
            <a:off x="6084888" y="6054725"/>
            <a:ext cx="3059112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468313" y="260350"/>
            <a:ext cx="8424862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4000" dirty="0">
                <a:solidFill>
                  <a:srgbClr val="FF0066"/>
                </a:solidFill>
                <a:latin typeface="Arial Black" pitchFamily="34" charset="0"/>
              </a:rPr>
              <a:t>  Фортеця </a:t>
            </a:r>
            <a:r>
              <a:rPr lang="uk-UA" sz="4000" dirty="0" smtClean="0">
                <a:solidFill>
                  <a:srgbClr val="FF0066"/>
                </a:solidFill>
                <a:latin typeface="Arial Black" pitchFamily="34" charset="0"/>
              </a:rPr>
              <a:t>в </a:t>
            </a:r>
            <a:r>
              <a:rPr lang="uk-UA" sz="4000" dirty="0" err="1" smtClean="0">
                <a:solidFill>
                  <a:srgbClr val="FF0066"/>
                </a:solidFill>
                <a:latin typeface="Arial Black" pitchFamily="34" charset="0"/>
              </a:rPr>
              <a:t>Кам</a:t>
            </a:r>
            <a:r>
              <a:rPr lang="en-US" sz="4000" dirty="0" smtClean="0">
                <a:solidFill>
                  <a:srgbClr val="FF0066"/>
                </a:solidFill>
                <a:latin typeface="Arial Black" pitchFamily="34" charset="0"/>
              </a:rPr>
              <a:t>’</a:t>
            </a:r>
            <a:r>
              <a:rPr lang="uk-UA" sz="4000" dirty="0" err="1" smtClean="0">
                <a:solidFill>
                  <a:srgbClr val="FF0066"/>
                </a:solidFill>
                <a:latin typeface="Arial Black" pitchFamily="34" charset="0"/>
              </a:rPr>
              <a:t>янці</a:t>
            </a:r>
            <a:r>
              <a:rPr lang="uk-UA" sz="4000" dirty="0" smtClean="0">
                <a:solidFill>
                  <a:srgbClr val="FF0066"/>
                </a:solidFill>
                <a:latin typeface="Arial Black" pitchFamily="34" charset="0"/>
              </a:rPr>
              <a:t> </a:t>
            </a:r>
            <a:r>
              <a:rPr lang="uk-UA" sz="4000" dirty="0">
                <a:solidFill>
                  <a:srgbClr val="FF0066"/>
                </a:solidFill>
                <a:latin typeface="Arial Black" pitchFamily="34" charset="0"/>
              </a:rPr>
              <a:t>- Подільському</a:t>
            </a:r>
          </a:p>
        </p:txBody>
      </p:sp>
      <p:pic>
        <p:nvPicPr>
          <p:cNvPr id="22536" name="Picture 8" descr="131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350" y="1628775"/>
            <a:ext cx="6311900" cy="396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 descr="C:\Users\ТОЛЯ\Desktop\5555555555\ykryzorxark1.jpg"/>
          <p:cNvPicPr>
            <a:picLocks noChangeAspect="1" noChangeArrowheads="1"/>
          </p:cNvPicPr>
          <p:nvPr/>
        </p:nvPicPr>
        <p:blipFill>
          <a:blip r:embed="rId2" cstate="print"/>
          <a:srcRect t="50000"/>
          <a:stretch>
            <a:fillRect/>
          </a:stretch>
        </p:blipFill>
        <p:spPr bwMode="auto">
          <a:xfrm>
            <a:off x="17463" y="6054725"/>
            <a:ext cx="2898775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6" descr="C:\Users\ТОЛЯ\Desktop\5555555555\ykryzorxark1.jpg"/>
          <p:cNvPicPr>
            <a:picLocks noChangeAspect="1" noChangeArrowheads="1"/>
          </p:cNvPicPr>
          <p:nvPr/>
        </p:nvPicPr>
        <p:blipFill>
          <a:blip r:embed="rId2" cstate="print"/>
          <a:srcRect t="50000"/>
          <a:stretch>
            <a:fillRect/>
          </a:stretch>
        </p:blipFill>
        <p:spPr bwMode="auto">
          <a:xfrm>
            <a:off x="2916238" y="6054725"/>
            <a:ext cx="3168650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6" descr="C:\Users\ТОЛЯ\Desktop\5555555555\ykryzorxark1.jpg"/>
          <p:cNvPicPr>
            <a:picLocks noChangeAspect="1" noChangeArrowheads="1"/>
          </p:cNvPicPr>
          <p:nvPr/>
        </p:nvPicPr>
        <p:blipFill>
          <a:blip r:embed="rId2" cstate="print"/>
          <a:srcRect t="50000"/>
          <a:stretch>
            <a:fillRect/>
          </a:stretch>
        </p:blipFill>
        <p:spPr bwMode="auto">
          <a:xfrm>
            <a:off x="6084888" y="6054725"/>
            <a:ext cx="3059112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Рисунок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3213" y="1001713"/>
            <a:ext cx="6040437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395288" y="188913"/>
            <a:ext cx="85693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4000">
                <a:solidFill>
                  <a:srgbClr val="FF0066"/>
                </a:solidFill>
                <a:latin typeface="Arial Black" pitchFamily="34" charset="0"/>
              </a:rPr>
              <a:t>Хотинська фортеця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6" descr="C:\Users\ТОЛЯ\Desktop\5555555555\ykryzorxark1.jpg"/>
          <p:cNvPicPr>
            <a:picLocks noChangeAspect="1" noChangeArrowheads="1"/>
          </p:cNvPicPr>
          <p:nvPr/>
        </p:nvPicPr>
        <p:blipFill>
          <a:blip r:embed="rId2" cstate="print"/>
          <a:srcRect t="50000"/>
          <a:stretch>
            <a:fillRect/>
          </a:stretch>
        </p:blipFill>
        <p:spPr bwMode="auto">
          <a:xfrm>
            <a:off x="17463" y="6054725"/>
            <a:ext cx="2898775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6" descr="C:\Users\ТОЛЯ\Desktop\5555555555\ykryzorxark1.jpg"/>
          <p:cNvPicPr>
            <a:picLocks noChangeAspect="1" noChangeArrowheads="1"/>
          </p:cNvPicPr>
          <p:nvPr/>
        </p:nvPicPr>
        <p:blipFill>
          <a:blip r:embed="rId2" cstate="print"/>
          <a:srcRect t="50000"/>
          <a:stretch>
            <a:fillRect/>
          </a:stretch>
        </p:blipFill>
        <p:spPr bwMode="auto">
          <a:xfrm>
            <a:off x="2916238" y="6054725"/>
            <a:ext cx="3168650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6" descr="C:\Users\ТОЛЯ\Desktop\5555555555\ykryzorxark1.jpg"/>
          <p:cNvPicPr>
            <a:picLocks noChangeAspect="1" noChangeArrowheads="1"/>
          </p:cNvPicPr>
          <p:nvPr/>
        </p:nvPicPr>
        <p:blipFill>
          <a:blip r:embed="rId2" cstate="print"/>
          <a:srcRect t="50000"/>
          <a:stretch>
            <a:fillRect/>
          </a:stretch>
        </p:blipFill>
        <p:spPr bwMode="auto">
          <a:xfrm>
            <a:off x="6084888" y="6054725"/>
            <a:ext cx="3059112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468313" y="260350"/>
            <a:ext cx="8424862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4000" dirty="0">
                <a:solidFill>
                  <a:srgbClr val="FF0066"/>
                </a:solidFill>
                <a:latin typeface="Arial Black" pitchFamily="34" charset="0"/>
              </a:rPr>
              <a:t>   Козацькі Могили </a:t>
            </a:r>
            <a:r>
              <a:rPr lang="uk-UA" sz="4000" dirty="0" smtClean="0">
                <a:solidFill>
                  <a:srgbClr val="FF0066"/>
                </a:solidFill>
                <a:latin typeface="Arial Black" pitchFamily="34" charset="0"/>
              </a:rPr>
              <a:t>в </a:t>
            </a:r>
            <a:r>
              <a:rPr lang="uk-UA" sz="4000" dirty="0">
                <a:solidFill>
                  <a:srgbClr val="FF0066"/>
                </a:solidFill>
                <a:latin typeface="Arial Black" pitchFamily="34" charset="0"/>
              </a:rPr>
              <a:t>Берестечку</a:t>
            </a:r>
          </a:p>
        </p:txBody>
      </p:sp>
      <p:pic>
        <p:nvPicPr>
          <p:cNvPr id="23560" name="Picture 8" descr="0302555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888" y="1628775"/>
            <a:ext cx="6911975" cy="3673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6" descr="C:\Users\ТОЛЯ\Desktop\5555555555\ykryzorxark1.jpg"/>
          <p:cNvPicPr>
            <a:picLocks noChangeAspect="1" noChangeArrowheads="1"/>
          </p:cNvPicPr>
          <p:nvPr/>
        </p:nvPicPr>
        <p:blipFill>
          <a:blip r:embed="rId2" cstate="print"/>
          <a:srcRect t="50000"/>
          <a:stretch>
            <a:fillRect/>
          </a:stretch>
        </p:blipFill>
        <p:spPr bwMode="auto">
          <a:xfrm>
            <a:off x="17463" y="6054725"/>
            <a:ext cx="2898775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6" descr="C:\Users\ТОЛЯ\Desktop\5555555555\ykryzorxark1.jpg"/>
          <p:cNvPicPr>
            <a:picLocks noChangeAspect="1" noChangeArrowheads="1"/>
          </p:cNvPicPr>
          <p:nvPr/>
        </p:nvPicPr>
        <p:blipFill>
          <a:blip r:embed="rId2" cstate="print"/>
          <a:srcRect t="50000"/>
          <a:stretch>
            <a:fillRect/>
          </a:stretch>
        </p:blipFill>
        <p:spPr bwMode="auto">
          <a:xfrm>
            <a:off x="2916238" y="6054725"/>
            <a:ext cx="3168650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6" descr="C:\Users\ТОЛЯ\Desktop\5555555555\ykryzorxark1.jpg"/>
          <p:cNvPicPr>
            <a:picLocks noChangeAspect="1" noChangeArrowheads="1"/>
          </p:cNvPicPr>
          <p:nvPr/>
        </p:nvPicPr>
        <p:blipFill>
          <a:blip r:embed="rId2" cstate="print"/>
          <a:srcRect t="50000"/>
          <a:stretch>
            <a:fillRect/>
          </a:stretch>
        </p:blipFill>
        <p:spPr bwMode="auto">
          <a:xfrm>
            <a:off x="6084888" y="6054725"/>
            <a:ext cx="3059112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323850" y="260350"/>
            <a:ext cx="85693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4000" dirty="0">
                <a:solidFill>
                  <a:srgbClr val="FF0066"/>
                </a:solidFill>
                <a:latin typeface="Arial Black" pitchFamily="34" charset="0"/>
              </a:rPr>
              <a:t>   Козацькі Могили </a:t>
            </a:r>
            <a:r>
              <a:rPr lang="uk-UA" sz="4000" dirty="0" smtClean="0">
                <a:solidFill>
                  <a:srgbClr val="FF0066"/>
                </a:solidFill>
                <a:latin typeface="Arial Black" pitchFamily="34" charset="0"/>
              </a:rPr>
              <a:t>в </a:t>
            </a:r>
            <a:r>
              <a:rPr lang="uk-UA" sz="4000" dirty="0">
                <a:solidFill>
                  <a:srgbClr val="FF0066"/>
                </a:solidFill>
                <a:latin typeface="Arial Black" pitchFamily="34" charset="0"/>
              </a:rPr>
              <a:t>Берестечку</a:t>
            </a:r>
          </a:p>
        </p:txBody>
      </p:sp>
      <p:pic>
        <p:nvPicPr>
          <p:cNvPr id="24584" name="Picture 8" descr="1333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8175" y="1557338"/>
            <a:ext cx="5337175" cy="388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рирода">
  <a:themeElements>
    <a:clrScheme name="Природа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Природа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Природа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135</TotalTime>
  <Words>40</Words>
  <Application>Microsoft Office PowerPoint</Application>
  <PresentationFormat>Екран (4:3)</PresentationFormat>
  <Paragraphs>10</Paragraphs>
  <Slides>9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9</vt:i4>
      </vt:variant>
    </vt:vector>
  </HeadingPairs>
  <TitlesOfParts>
    <vt:vector size="13" baseType="lpstr">
      <vt:lpstr>Arial</vt:lpstr>
      <vt:lpstr>Arial Black</vt:lpstr>
      <vt:lpstr>Garamond</vt:lpstr>
      <vt:lpstr>Природа</vt:lpstr>
      <vt:lpstr>Зірка Мензатюк «Таємниця козацької шаблі»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Библиотека</dc:creator>
  <cp:lastModifiedBy>Олег Скурський</cp:lastModifiedBy>
  <cp:revision>17</cp:revision>
  <dcterms:created xsi:type="dcterms:W3CDTF">2015-03-19T12:40:50Z</dcterms:created>
  <dcterms:modified xsi:type="dcterms:W3CDTF">2019-02-05T18:34:38Z</dcterms:modified>
</cp:coreProperties>
</file>