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96" r:id="rId2"/>
    <p:sldId id="294" r:id="rId3"/>
    <p:sldId id="295" r:id="rId4"/>
    <p:sldId id="263" r:id="rId5"/>
    <p:sldId id="256" r:id="rId6"/>
    <p:sldId id="297" r:id="rId7"/>
    <p:sldId id="258" r:id="rId8"/>
    <p:sldId id="259" r:id="rId9"/>
    <p:sldId id="264" r:id="rId10"/>
    <p:sldId id="261" r:id="rId11"/>
    <p:sldId id="272" r:id="rId12"/>
    <p:sldId id="257" r:id="rId13"/>
    <p:sldId id="298" r:id="rId14"/>
    <p:sldId id="293" r:id="rId15"/>
    <p:sldId id="292" r:id="rId16"/>
    <p:sldId id="299" r:id="rId17"/>
    <p:sldId id="291" r:id="rId18"/>
    <p:sldId id="290" r:id="rId19"/>
    <p:sldId id="289" r:id="rId20"/>
    <p:sldId id="288" r:id="rId21"/>
    <p:sldId id="260" r:id="rId22"/>
    <p:sldId id="287" r:id="rId23"/>
    <p:sldId id="273" r:id="rId24"/>
    <p:sldId id="284" r:id="rId25"/>
    <p:sldId id="283" r:id="rId26"/>
    <p:sldId id="266" r:id="rId27"/>
    <p:sldId id="267" r:id="rId28"/>
    <p:sldId id="268" r:id="rId29"/>
    <p:sldId id="270" r:id="rId30"/>
    <p:sldId id="269" r:id="rId31"/>
    <p:sldId id="286" r:id="rId32"/>
    <p:sldId id="262" r:id="rId33"/>
    <p:sldId id="271" r:id="rId34"/>
    <p:sldId id="275" r:id="rId35"/>
    <p:sldId id="276" r:id="rId36"/>
    <p:sldId id="278" r:id="rId37"/>
    <p:sldId id="277" r:id="rId38"/>
    <p:sldId id="279" r:id="rId39"/>
    <p:sldId id="280" r:id="rId40"/>
    <p:sldId id="281" r:id="rId41"/>
    <p:sldId id="285" r:id="rId42"/>
    <p:sldId id="282" r:id="rId4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7" d="100"/>
          <a:sy n="57" d="100"/>
        </p:scale>
        <p:origin x="-1075" y="-7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029BC3B2-AE9C-4FB1-A15B-A17A059BD971}" type="datetimeFigureOut">
              <a:rPr lang="ru-RU" smtClean="0"/>
              <a:pPr/>
              <a:t>12.01.2019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1A23AFF-CB9F-4C86-AA60-CB754BCE586F}"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029BC3B2-AE9C-4FB1-A15B-A17A059BD971}" type="datetimeFigureOut">
              <a:rPr lang="ru-RU" smtClean="0"/>
              <a:pPr/>
              <a:t>12.01.2019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1A23AFF-CB9F-4C86-AA60-CB754BCE586F}"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029BC3B2-AE9C-4FB1-A15B-A17A059BD971}" type="datetimeFigureOut">
              <a:rPr lang="ru-RU" smtClean="0"/>
              <a:pPr/>
              <a:t>12.01.2019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1A23AFF-CB9F-4C86-AA60-CB754BCE586F}" type="slidenum">
              <a:rPr lang="ru-RU" smtClean="0"/>
              <a:pPr/>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029BC3B2-AE9C-4FB1-A15B-A17A059BD971}" type="datetimeFigureOut">
              <a:rPr lang="ru-RU" smtClean="0"/>
              <a:pPr/>
              <a:t>12.01.2019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1A23AFF-CB9F-4C86-AA60-CB754BCE586F}" type="slidenum">
              <a:rPr lang="ru-RU" smtClean="0"/>
              <a:pPr/>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29BC3B2-AE9C-4FB1-A15B-A17A059BD971}" type="datetimeFigureOut">
              <a:rPr lang="ru-RU" smtClean="0"/>
              <a:pPr/>
              <a:t>12.01.2019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1A23AFF-CB9F-4C86-AA60-CB754BCE586F}"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029BC3B2-AE9C-4FB1-A15B-A17A059BD971}" type="datetimeFigureOut">
              <a:rPr lang="ru-RU" smtClean="0"/>
              <a:pPr/>
              <a:t>12.01.2019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1A23AFF-CB9F-4C86-AA60-CB754BCE586F}" type="slidenum">
              <a:rPr lang="ru-RU" smtClean="0"/>
              <a:pPr/>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029BC3B2-AE9C-4FB1-A15B-A17A059BD971}" type="datetimeFigureOut">
              <a:rPr lang="ru-RU" smtClean="0"/>
              <a:pPr/>
              <a:t>12.01.2019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31A23AFF-CB9F-4C86-AA60-CB754BCE586F}"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029BC3B2-AE9C-4FB1-A15B-A17A059BD971}" type="datetimeFigureOut">
              <a:rPr lang="ru-RU" smtClean="0"/>
              <a:pPr/>
              <a:t>12.01.2019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31A23AFF-CB9F-4C86-AA60-CB754BCE586F}"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029BC3B2-AE9C-4FB1-A15B-A17A059BD971}" type="datetimeFigureOut">
              <a:rPr lang="ru-RU" smtClean="0"/>
              <a:pPr/>
              <a:t>12.01.2019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31A23AFF-CB9F-4C86-AA60-CB754BCE586F}"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029BC3B2-AE9C-4FB1-A15B-A17A059BD971}" type="datetimeFigureOut">
              <a:rPr lang="ru-RU" smtClean="0"/>
              <a:pPr/>
              <a:t>12.01.2019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1A23AFF-CB9F-4C86-AA60-CB754BCE586F}" type="slidenum">
              <a:rPr lang="ru-RU" smtClean="0"/>
              <a:pPr/>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29BC3B2-AE9C-4FB1-A15B-A17A059BD971}" type="datetimeFigureOut">
              <a:rPr lang="ru-RU" smtClean="0"/>
              <a:pPr/>
              <a:t>12.01.2019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1A23AFF-CB9F-4C86-AA60-CB754BCE586F}" type="slidenum">
              <a:rPr lang="ru-RU" smtClean="0"/>
              <a:pPr/>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5000">
              <a:srgbClr val="FFFF00">
                <a:lumMod val="84000"/>
                <a:lumOff val="16000"/>
                <a:alpha val="55000"/>
              </a:srgbClr>
            </a:gs>
            <a:gs pos="57000">
              <a:schemeClr val="bg2">
                <a:tint val="94000"/>
                <a:shade val="94000"/>
                <a:satMod val="128000"/>
                <a:lumMod val="100000"/>
              </a:schemeClr>
            </a:gs>
            <a:gs pos="100000">
              <a:schemeClr val="bg2">
                <a:tint val="98000"/>
                <a:shade val="100000"/>
                <a:hueMod val="98000"/>
                <a:satMod val="100000"/>
                <a:lumMod val="74000"/>
              </a:schemeClr>
            </a:gs>
          </a:gsLst>
          <a:lin ang="7200000" scaled="0"/>
          <a:tileRect/>
        </a:gradFill>
        <a:effectLst/>
      </p:bgPr>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029BC3B2-AE9C-4FB1-A15B-A17A059BD971}" type="datetimeFigureOut">
              <a:rPr lang="ru-RU" smtClean="0"/>
              <a:pPr/>
              <a:t>12.01.2019</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31A23AFF-CB9F-4C86-AA60-CB754BCE586F}" type="slidenum">
              <a:rPr lang="ru-RU" smtClean="0"/>
              <a:pPr/>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 Id="rId5" Type="http://schemas.openxmlformats.org/officeDocument/2006/relationships/image" Target="../media/image20.jpe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2.jpeg"/><Relationship Id="rId1" Type="http://schemas.openxmlformats.org/officeDocument/2006/relationships/slideLayout" Target="../slideLayouts/slideLayout6.xml"/><Relationship Id="rId5" Type="http://schemas.openxmlformats.org/officeDocument/2006/relationships/image" Target="../media/image24.jpeg"/><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jpeg"/><Relationship Id="rId1" Type="http://schemas.openxmlformats.org/officeDocument/2006/relationships/slideLayout" Target="../slideLayouts/slideLayout6.xml"/><Relationship Id="rId4" Type="http://schemas.openxmlformats.org/officeDocument/2006/relationships/image" Target="../media/image28.jpeg"/></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30.jpeg"/></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32.jpeg"/></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34.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36.jpeg"/></Relationships>
</file>

<file path=ppt/slides/_rels/slide31.xml.rels><?xml version="1.0" encoding="UTF-8" standalone="yes"?>
<Relationships xmlns="http://schemas.openxmlformats.org/package/2006/relationships"><Relationship Id="rId3" Type="http://schemas.openxmlformats.org/officeDocument/2006/relationships/image" Target="http://gpu-ua.info/images/200607/060720132656.jpg" TargetMode="External"/><Relationship Id="rId2" Type="http://schemas.openxmlformats.org/officeDocument/2006/relationships/image" Target="../media/image37.jpeg"/><Relationship Id="rId1" Type="http://schemas.openxmlformats.org/officeDocument/2006/relationships/slideLayout" Target="../slideLayouts/slideLayout6.xml"/><Relationship Id="rId5" Type="http://schemas.openxmlformats.org/officeDocument/2006/relationships/image" Target="../media/image38.jpeg"/><Relationship Id="rId4"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9.jpeg"/><Relationship Id="rId1" Type="http://schemas.openxmlformats.org/officeDocument/2006/relationships/slideLayout" Target="../slideLayouts/slideLayout6.xml"/><Relationship Id="rId4" Type="http://schemas.openxmlformats.org/officeDocument/2006/relationships/image" Target="../media/image40.jpeg"/></Relationships>
</file>

<file path=ppt/slides/_rels/slide3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2.jpeg"/><Relationship Id="rId1" Type="http://schemas.openxmlformats.org/officeDocument/2006/relationships/slideLayout" Target="../slideLayouts/slideLayout6.xml"/><Relationship Id="rId5" Type="http://schemas.openxmlformats.org/officeDocument/2006/relationships/image" Target="../media/image45.jpeg"/><Relationship Id="rId4" Type="http://schemas.openxmlformats.org/officeDocument/2006/relationships/image" Target="../media/image44.jpeg"/></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47.jpeg"/></Relationships>
</file>

<file path=ppt/slides/_rels/slide3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gif"/><Relationship Id="rId1" Type="http://schemas.openxmlformats.org/officeDocument/2006/relationships/slideLayout" Target="../slideLayouts/slideLayout6.xml"/><Relationship Id="rId5" Type="http://schemas.openxmlformats.org/officeDocument/2006/relationships/image" Target="../media/image14.jpe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jpeg"/><Relationship Id="rId1" Type="http://schemas.openxmlformats.org/officeDocument/2006/relationships/slideLayout" Target="../slideLayouts/slideLayout6.xml"/><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338328"/>
            <a:ext cx="7787208" cy="5898984"/>
          </a:xfrm>
        </p:spPr>
        <p:txBody>
          <a:bodyPr>
            <a:normAutofit/>
          </a:bodyPr>
          <a:lstStyle/>
          <a:p>
            <a:r>
              <a:rPr lang="uk-UA" sz="3200" dirty="0" smtClean="0">
                <a:solidFill>
                  <a:schemeClr val="tx1"/>
                </a:solidFill>
              </a:rPr>
              <a:t>Українська література. 7  клас.</a:t>
            </a:r>
            <a:br>
              <a:rPr lang="uk-UA" sz="3200" dirty="0" smtClean="0">
                <a:solidFill>
                  <a:schemeClr val="tx1"/>
                </a:solidFill>
              </a:rPr>
            </a:br>
            <a:r>
              <a:rPr lang="uk-UA" sz="3200" dirty="0" smtClean="0">
                <a:solidFill>
                  <a:schemeClr val="tx1"/>
                </a:solidFill>
              </a:rPr>
              <a:t/>
            </a:r>
            <a:br>
              <a:rPr lang="uk-UA" sz="3200" dirty="0" smtClean="0">
                <a:solidFill>
                  <a:schemeClr val="tx1"/>
                </a:solidFill>
              </a:rPr>
            </a:br>
            <a:r>
              <a:rPr lang="uk-UA" sz="3200" dirty="0" smtClean="0">
                <a:solidFill>
                  <a:schemeClr val="tx1"/>
                </a:solidFill>
              </a:rPr>
              <a:t>- </a:t>
            </a:r>
            <a:r>
              <a:rPr lang="ru-RU" sz="3200" dirty="0" smtClean="0">
                <a:solidFill>
                  <a:schemeClr val="tx1"/>
                </a:solidFill>
              </a:rPr>
              <a:t>Олег </a:t>
            </a:r>
            <a:r>
              <a:rPr lang="ru-RU" sz="3200" dirty="0" err="1">
                <a:solidFill>
                  <a:schemeClr val="tx1"/>
                </a:solidFill>
              </a:rPr>
              <a:t>Ольжич</a:t>
            </a:r>
            <a:r>
              <a:rPr lang="ru-RU" sz="3200" dirty="0">
                <a:solidFill>
                  <a:schemeClr val="tx1"/>
                </a:solidFill>
              </a:rPr>
              <a:t>. «Господь </a:t>
            </a:r>
            <a:r>
              <a:rPr lang="ru-RU" sz="3200" dirty="0" err="1">
                <a:solidFill>
                  <a:schemeClr val="tx1"/>
                </a:solidFill>
              </a:rPr>
              <a:t>багатий</a:t>
            </a:r>
            <a:r>
              <a:rPr lang="ru-RU" sz="3200" dirty="0">
                <a:solidFill>
                  <a:schemeClr val="tx1"/>
                </a:solidFill>
              </a:rPr>
              <a:t> нас благословив…», «</a:t>
            </a:r>
            <a:r>
              <a:rPr lang="ru-RU" sz="3200" dirty="0" err="1">
                <a:solidFill>
                  <a:schemeClr val="tx1"/>
                </a:solidFill>
              </a:rPr>
              <a:t>Захочеш</a:t>
            </a:r>
            <a:r>
              <a:rPr lang="ru-RU" sz="3200" dirty="0">
                <a:solidFill>
                  <a:schemeClr val="tx1"/>
                </a:solidFill>
              </a:rPr>
              <a:t> – і </a:t>
            </a:r>
            <a:r>
              <a:rPr lang="ru-RU" sz="3200" dirty="0" err="1">
                <a:solidFill>
                  <a:schemeClr val="tx1"/>
                </a:solidFill>
              </a:rPr>
              <a:t>будеш</a:t>
            </a:r>
            <a:r>
              <a:rPr lang="ru-RU" sz="3200" dirty="0">
                <a:solidFill>
                  <a:schemeClr val="tx1"/>
                </a:solidFill>
              </a:rPr>
              <a:t>» (</a:t>
            </a:r>
            <a:r>
              <a:rPr lang="ru-RU" sz="3200" dirty="0" err="1">
                <a:solidFill>
                  <a:schemeClr val="tx1"/>
                </a:solidFill>
              </a:rPr>
              <a:t>із</a:t>
            </a:r>
            <a:r>
              <a:rPr lang="ru-RU" sz="3200" dirty="0">
                <a:solidFill>
                  <a:schemeClr val="tx1"/>
                </a:solidFill>
              </a:rPr>
              <a:t> циклу «</a:t>
            </a:r>
            <a:r>
              <a:rPr lang="ru-RU" sz="3200" dirty="0" err="1">
                <a:solidFill>
                  <a:schemeClr val="tx1"/>
                </a:solidFill>
              </a:rPr>
              <a:t>Незна</a:t>
            </a:r>
            <a:r>
              <a:rPr lang="uk-UA" sz="3200" dirty="0">
                <a:solidFill>
                  <a:schemeClr val="tx1"/>
                </a:solidFill>
              </a:rPr>
              <a:t>н</a:t>
            </a:r>
            <a:r>
              <a:rPr lang="ru-RU" sz="3200" dirty="0">
                <a:solidFill>
                  <a:schemeClr val="tx1"/>
                </a:solidFill>
              </a:rPr>
              <a:t>ому </a:t>
            </a:r>
            <a:r>
              <a:rPr lang="ru-RU" sz="3200" dirty="0" err="1">
                <a:solidFill>
                  <a:schemeClr val="tx1"/>
                </a:solidFill>
              </a:rPr>
              <a:t>воякові</a:t>
            </a:r>
            <a:r>
              <a:rPr lang="ru-RU" sz="3200" dirty="0" smtClean="0">
                <a:solidFill>
                  <a:schemeClr val="tx1"/>
                </a:solidFill>
              </a:rPr>
              <a:t>»).</a:t>
            </a:r>
            <a:br>
              <a:rPr lang="ru-RU" sz="3200" dirty="0" smtClean="0">
                <a:solidFill>
                  <a:schemeClr val="tx1"/>
                </a:solidFill>
              </a:rPr>
            </a:br>
            <a:r>
              <a:rPr lang="ru-RU" sz="3200" dirty="0" smtClean="0">
                <a:solidFill>
                  <a:schemeClr val="tx1"/>
                </a:solidFill>
              </a:rPr>
              <a:t/>
            </a:r>
            <a:br>
              <a:rPr lang="ru-RU" sz="3200" dirty="0" smtClean="0">
                <a:solidFill>
                  <a:schemeClr val="tx1"/>
                </a:solidFill>
              </a:rPr>
            </a:br>
            <a:r>
              <a:rPr lang="ru-RU" sz="3200" dirty="0" smtClean="0">
                <a:solidFill>
                  <a:schemeClr val="tx1"/>
                </a:solidFill>
              </a:rPr>
              <a:t>-  </a:t>
            </a:r>
            <a:r>
              <a:rPr lang="uk-UA" sz="3200" dirty="0" smtClean="0">
                <a:solidFill>
                  <a:schemeClr val="tx1"/>
                </a:solidFill>
              </a:rPr>
              <a:t>Олена </a:t>
            </a:r>
            <a:r>
              <a:rPr lang="uk-UA" sz="3200" dirty="0" err="1">
                <a:solidFill>
                  <a:schemeClr val="tx1"/>
                </a:solidFill>
              </a:rPr>
              <a:t>Теліга</a:t>
            </a:r>
            <a:r>
              <a:rPr lang="uk-UA" sz="3200" dirty="0">
                <a:solidFill>
                  <a:schemeClr val="tx1"/>
                </a:solidFill>
              </a:rPr>
              <a:t>.</a:t>
            </a:r>
            <a:r>
              <a:rPr lang="ru-RU" sz="3200" b="1" dirty="0">
                <a:solidFill>
                  <a:schemeClr val="tx1"/>
                </a:solidFill>
              </a:rPr>
              <a:t> </a:t>
            </a:r>
            <a:r>
              <a:rPr lang="uk-UA" sz="3200" dirty="0">
                <a:solidFill>
                  <a:schemeClr val="tx1"/>
                </a:solidFill>
              </a:rPr>
              <a:t> Патріотичні мотиви поезій</a:t>
            </a:r>
            <a:r>
              <a:rPr lang="uk-UA" sz="3200" b="1" dirty="0">
                <a:solidFill>
                  <a:schemeClr val="tx1"/>
                </a:solidFill>
              </a:rPr>
              <a:t> </a:t>
            </a:r>
            <a:r>
              <a:rPr lang="uk-UA" sz="3200" dirty="0">
                <a:solidFill>
                  <a:schemeClr val="tx1"/>
                </a:solidFill>
              </a:rPr>
              <a:t>«Сучасникам», «Радість», «</a:t>
            </a:r>
            <a:r>
              <a:rPr lang="uk-UA" sz="3200" dirty="0" err="1">
                <a:solidFill>
                  <a:schemeClr val="tx1"/>
                </a:solidFill>
              </a:rPr>
              <a:t>Пломінний</a:t>
            </a:r>
            <a:r>
              <a:rPr lang="uk-UA" sz="3200" dirty="0">
                <a:solidFill>
                  <a:schemeClr val="tx1"/>
                </a:solidFill>
              </a:rPr>
              <a:t> </a:t>
            </a:r>
            <a:r>
              <a:rPr lang="uk-UA" sz="3200" dirty="0" smtClean="0">
                <a:solidFill>
                  <a:schemeClr val="tx1"/>
                </a:solidFill>
              </a:rPr>
              <a:t>день</a:t>
            </a:r>
            <a:r>
              <a:rPr lang="uk-UA" sz="3200" dirty="0">
                <a:solidFill>
                  <a:schemeClr val="tx1"/>
                </a:solidFill>
              </a:rPr>
              <a:t> »</a:t>
            </a:r>
            <a:r>
              <a:rPr lang="uk-UA" sz="3200" dirty="0" smtClean="0">
                <a:solidFill>
                  <a:schemeClr val="tx1"/>
                </a:solidFill>
              </a:rPr>
              <a:t>.</a:t>
            </a:r>
            <a:r>
              <a:rPr lang="ru-RU" sz="3200" dirty="0">
                <a:solidFill>
                  <a:schemeClr val="tx1"/>
                </a:solidFill>
              </a:rPr>
              <a:t/>
            </a:r>
            <a:br>
              <a:rPr lang="ru-RU" sz="3200" dirty="0">
                <a:solidFill>
                  <a:schemeClr val="tx1"/>
                </a:solidFill>
              </a:rPr>
            </a:br>
            <a:r>
              <a:rPr lang="ru-RU" sz="3200" dirty="0">
                <a:solidFill>
                  <a:schemeClr val="tx1"/>
                </a:solidFill>
              </a:rPr>
              <a:t/>
            </a:r>
            <a:br>
              <a:rPr lang="ru-RU" sz="3200" dirty="0">
                <a:solidFill>
                  <a:schemeClr val="tx1"/>
                </a:solidFill>
              </a:rPr>
            </a:br>
            <a:endParaRPr lang="ru-RU" sz="3200" dirty="0">
              <a:solidFill>
                <a:schemeClr val="tx1"/>
              </a:solidFill>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9512" y="0"/>
            <a:ext cx="431800" cy="6858000"/>
          </a:xfrm>
          <a:prstGeom prst="rect">
            <a:avLst/>
          </a:prstGeom>
        </p:spPr>
      </p:pic>
    </p:spTree>
    <p:extLst>
      <p:ext uri="{BB962C8B-B14F-4D97-AF65-F5344CB8AC3E}">
        <p14:creationId xmlns:p14="http://schemas.microsoft.com/office/powerpoint/2010/main" xmlns="" val="3925730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338328"/>
            <a:ext cx="8147248" cy="2730632"/>
          </a:xfrm>
        </p:spPr>
        <p:txBody>
          <a:bodyPr>
            <a:noAutofit/>
          </a:bodyPr>
          <a:lstStyle/>
          <a:p>
            <a:pPr algn="l" fontAlgn="t"/>
            <a:r>
              <a:rPr lang="ru-RU" sz="2000" dirty="0" smtClean="0">
                <a:solidFill>
                  <a:schemeClr val="tx1"/>
                </a:solidFill>
              </a:rPr>
              <a:t>Олег </a:t>
            </a:r>
            <a:r>
              <a:rPr lang="ru-RU" sz="2000" dirty="0" err="1">
                <a:solidFill>
                  <a:schemeClr val="tx1"/>
                </a:solidFill>
              </a:rPr>
              <a:t>Кандиба</a:t>
            </a:r>
            <a:r>
              <a:rPr lang="ru-RU" sz="2000" dirty="0">
                <a:solidFill>
                  <a:schemeClr val="tx1"/>
                </a:solidFill>
              </a:rPr>
              <a:t> </a:t>
            </a:r>
            <a:r>
              <a:rPr lang="ru-RU" sz="2000" dirty="0" err="1">
                <a:solidFill>
                  <a:schemeClr val="tx1"/>
                </a:solidFill>
              </a:rPr>
              <a:t>займається</a:t>
            </a:r>
            <a:r>
              <a:rPr lang="ru-RU" sz="2000" dirty="0">
                <a:solidFill>
                  <a:schemeClr val="tx1"/>
                </a:solidFill>
              </a:rPr>
              <a:t> </a:t>
            </a:r>
            <a:r>
              <a:rPr lang="ru-RU" sz="2000" dirty="0" err="1">
                <a:solidFill>
                  <a:schemeClr val="tx1"/>
                </a:solidFill>
              </a:rPr>
              <a:t>художньою</a:t>
            </a:r>
            <a:r>
              <a:rPr lang="ru-RU" sz="2000" dirty="0">
                <a:solidFill>
                  <a:schemeClr val="tx1"/>
                </a:solidFill>
              </a:rPr>
              <a:t> </a:t>
            </a:r>
            <a:r>
              <a:rPr lang="ru-RU" sz="2000" dirty="0" err="1">
                <a:solidFill>
                  <a:schemeClr val="tx1"/>
                </a:solidFill>
              </a:rPr>
              <a:t>творчістю</a:t>
            </a:r>
            <a:r>
              <a:rPr lang="ru-RU" sz="2000" dirty="0">
                <a:solidFill>
                  <a:schemeClr val="tx1"/>
                </a:solidFill>
              </a:rPr>
              <a:t>, </a:t>
            </a:r>
            <a:r>
              <a:rPr lang="ru-RU" sz="2000" dirty="0" err="1">
                <a:solidFill>
                  <a:schemeClr val="tx1"/>
                </a:solidFill>
              </a:rPr>
              <a:t>дібравши</a:t>
            </a:r>
            <a:r>
              <a:rPr lang="ru-RU" sz="2000" dirty="0">
                <a:solidFill>
                  <a:schemeClr val="tx1"/>
                </a:solidFill>
              </a:rPr>
              <a:t> </a:t>
            </a:r>
            <a:r>
              <a:rPr lang="ru-RU" sz="2000" dirty="0" err="1">
                <a:solidFill>
                  <a:schemeClr val="tx1"/>
                </a:solidFill>
              </a:rPr>
              <a:t>собі</a:t>
            </a:r>
            <a:r>
              <a:rPr lang="ru-RU" sz="2000" dirty="0">
                <a:solidFill>
                  <a:schemeClr val="tx1"/>
                </a:solidFill>
              </a:rPr>
              <a:t> </a:t>
            </a:r>
            <a:r>
              <a:rPr lang="ru-RU" sz="2000" dirty="0" err="1">
                <a:solidFill>
                  <a:schemeClr val="tx1"/>
                </a:solidFill>
              </a:rPr>
              <a:t>літературний</a:t>
            </a:r>
            <a:r>
              <a:rPr lang="ru-RU" sz="2000" dirty="0">
                <a:solidFill>
                  <a:schemeClr val="tx1"/>
                </a:solidFill>
              </a:rPr>
              <a:t> </a:t>
            </a:r>
            <a:r>
              <a:rPr lang="ru-RU" sz="2000" dirty="0" err="1">
                <a:solidFill>
                  <a:schemeClr val="tx1"/>
                </a:solidFill>
              </a:rPr>
              <a:t>псевдонім</a:t>
            </a:r>
            <a:r>
              <a:rPr lang="ru-RU" sz="2000" dirty="0">
                <a:solidFill>
                  <a:schemeClr val="tx1"/>
                </a:solidFill>
              </a:rPr>
              <a:t> </a:t>
            </a:r>
            <a:r>
              <a:rPr lang="ru-RU" sz="2000" dirty="0" err="1">
                <a:solidFill>
                  <a:schemeClr val="tx1"/>
                </a:solidFill>
              </a:rPr>
              <a:t>Ольжич</a:t>
            </a:r>
            <a:r>
              <a:rPr lang="ru-RU" sz="2000" dirty="0">
                <a:solidFill>
                  <a:schemeClr val="tx1"/>
                </a:solidFill>
              </a:rPr>
              <a:t>, </a:t>
            </a:r>
            <a:r>
              <a:rPr lang="ru-RU" sz="2000" dirty="0" err="1">
                <a:solidFill>
                  <a:schemeClr val="tx1"/>
                </a:solidFill>
              </a:rPr>
              <a:t>тобто</a:t>
            </a:r>
            <a:r>
              <a:rPr lang="ru-RU" sz="2000" dirty="0">
                <a:solidFill>
                  <a:schemeClr val="tx1"/>
                </a:solidFill>
              </a:rPr>
              <a:t> </a:t>
            </a:r>
            <a:r>
              <a:rPr lang="ru-RU" sz="2000" dirty="0" err="1">
                <a:solidFill>
                  <a:schemeClr val="tx1"/>
                </a:solidFill>
              </a:rPr>
              <a:t>син</a:t>
            </a:r>
            <a:r>
              <a:rPr lang="ru-RU" sz="2000" dirty="0">
                <a:solidFill>
                  <a:schemeClr val="tx1"/>
                </a:solidFill>
              </a:rPr>
              <a:t> Олега, </a:t>
            </a:r>
            <a:r>
              <a:rPr lang="ru-RU" sz="2000" dirty="0" err="1">
                <a:solidFill>
                  <a:schemeClr val="tx1"/>
                </a:solidFill>
              </a:rPr>
              <a:t>київського</a:t>
            </a:r>
            <a:r>
              <a:rPr lang="ru-RU" sz="2000" dirty="0">
                <a:solidFill>
                  <a:schemeClr val="tx1"/>
                </a:solidFill>
              </a:rPr>
              <a:t> князя, </a:t>
            </a:r>
            <a:r>
              <a:rPr lang="ru-RU" sz="2000" dirty="0" err="1">
                <a:solidFill>
                  <a:schemeClr val="tx1"/>
                </a:solidFill>
              </a:rPr>
              <a:t>який</a:t>
            </a:r>
            <a:r>
              <a:rPr lang="ru-RU" sz="2000" dirty="0">
                <a:solidFill>
                  <a:schemeClr val="tx1"/>
                </a:solidFill>
              </a:rPr>
              <a:t> </a:t>
            </a:r>
            <a:r>
              <a:rPr lang="ru-RU" sz="2000" dirty="0" err="1">
                <a:solidFill>
                  <a:schemeClr val="tx1"/>
                </a:solidFill>
              </a:rPr>
              <a:t>згадується</a:t>
            </a:r>
            <a:r>
              <a:rPr lang="ru-RU" sz="2000" dirty="0">
                <a:solidFill>
                  <a:schemeClr val="tx1"/>
                </a:solidFill>
              </a:rPr>
              <a:t> в </a:t>
            </a:r>
            <a:r>
              <a:rPr lang="ru-RU" sz="2000" dirty="0" err="1">
                <a:solidFill>
                  <a:schemeClr val="tx1"/>
                </a:solidFill>
              </a:rPr>
              <a:t>літописах</a:t>
            </a:r>
            <a:r>
              <a:rPr lang="ru-RU" sz="2000" dirty="0">
                <a:solidFill>
                  <a:schemeClr val="tx1"/>
                </a:solidFill>
              </a:rPr>
              <a:t> як «Ольг». </a:t>
            </a:r>
            <a:r>
              <a:rPr lang="ru-RU" sz="2000" dirty="0" err="1">
                <a:solidFill>
                  <a:schemeClr val="tx1"/>
                </a:solidFill>
              </a:rPr>
              <a:t>Цей</a:t>
            </a:r>
            <a:r>
              <a:rPr lang="ru-RU" sz="2000" dirty="0">
                <a:solidFill>
                  <a:schemeClr val="tx1"/>
                </a:solidFill>
              </a:rPr>
              <a:t> </a:t>
            </a:r>
            <a:r>
              <a:rPr lang="ru-RU" sz="2000" dirty="0" err="1">
                <a:solidFill>
                  <a:schemeClr val="tx1"/>
                </a:solidFill>
              </a:rPr>
              <a:t>псевдонім</a:t>
            </a:r>
            <a:r>
              <a:rPr lang="ru-RU" sz="2000" dirty="0">
                <a:solidFill>
                  <a:schemeClr val="tx1"/>
                </a:solidFill>
              </a:rPr>
              <a:t> говорить про те, </a:t>
            </a:r>
            <a:r>
              <a:rPr lang="ru-RU" sz="2000" dirty="0" err="1">
                <a:solidFill>
                  <a:schemeClr val="tx1"/>
                </a:solidFill>
              </a:rPr>
              <a:t>що</a:t>
            </a:r>
            <a:r>
              <a:rPr lang="ru-RU" sz="2000" dirty="0">
                <a:solidFill>
                  <a:schemeClr val="tx1"/>
                </a:solidFill>
              </a:rPr>
              <a:t> Олег </a:t>
            </a:r>
            <a:r>
              <a:rPr lang="ru-RU" sz="2000" dirty="0" err="1">
                <a:solidFill>
                  <a:schemeClr val="tx1"/>
                </a:solidFill>
              </a:rPr>
              <a:t>завжди</a:t>
            </a:r>
            <a:r>
              <a:rPr lang="ru-RU" sz="2000" dirty="0">
                <a:solidFill>
                  <a:schemeClr val="tx1"/>
                </a:solidFill>
              </a:rPr>
              <a:t> </a:t>
            </a:r>
            <a:r>
              <a:rPr lang="ru-RU" sz="2000" dirty="0" err="1">
                <a:solidFill>
                  <a:schemeClr val="tx1"/>
                </a:solidFill>
              </a:rPr>
              <a:t>відчував</a:t>
            </a:r>
            <a:r>
              <a:rPr lang="ru-RU" sz="2000" dirty="0">
                <a:solidFill>
                  <a:schemeClr val="tx1"/>
                </a:solidFill>
              </a:rPr>
              <a:t> себе </a:t>
            </a:r>
            <a:r>
              <a:rPr lang="ru-RU" sz="2000" dirty="0" err="1" smtClean="0">
                <a:solidFill>
                  <a:schemeClr val="tx1"/>
                </a:solidFill>
              </a:rPr>
              <a:t>українцем</a:t>
            </a:r>
            <a:r>
              <a:rPr lang="ru-RU" sz="2000" dirty="0">
                <a:solidFill>
                  <a:schemeClr val="tx1"/>
                </a:solidFill>
              </a:rPr>
              <a:t>.</a:t>
            </a:r>
            <a:br>
              <a:rPr lang="ru-RU" sz="2000" dirty="0">
                <a:solidFill>
                  <a:schemeClr val="tx1"/>
                </a:solidFill>
              </a:rPr>
            </a:br>
            <a:r>
              <a:rPr lang="ru-RU" sz="2000" dirty="0">
                <a:solidFill>
                  <a:schemeClr val="tx1"/>
                </a:solidFill>
              </a:rPr>
              <a:t> У 1935р. у </a:t>
            </a:r>
            <a:r>
              <a:rPr lang="ru-RU" sz="2000" dirty="0" err="1">
                <a:solidFill>
                  <a:schemeClr val="tx1"/>
                </a:solidFill>
              </a:rPr>
              <a:t>Львові</a:t>
            </a:r>
            <a:r>
              <a:rPr lang="ru-RU" sz="2000" dirty="0">
                <a:solidFill>
                  <a:schemeClr val="tx1"/>
                </a:solidFill>
              </a:rPr>
              <a:t> </a:t>
            </a:r>
            <a:r>
              <a:rPr lang="ru-RU" sz="2000" dirty="0" err="1">
                <a:solidFill>
                  <a:schemeClr val="tx1"/>
                </a:solidFill>
              </a:rPr>
              <a:t>вийшла</a:t>
            </a:r>
            <a:r>
              <a:rPr lang="ru-RU" sz="2000" dirty="0">
                <a:solidFill>
                  <a:schemeClr val="tx1"/>
                </a:solidFill>
              </a:rPr>
              <a:t> </a:t>
            </a:r>
            <a:r>
              <a:rPr lang="ru-RU" sz="2000" dirty="0" err="1">
                <a:solidFill>
                  <a:schemeClr val="tx1"/>
                </a:solidFill>
              </a:rPr>
              <a:t>збірка</a:t>
            </a:r>
            <a:r>
              <a:rPr lang="ru-RU" sz="2000" dirty="0">
                <a:solidFill>
                  <a:schemeClr val="tx1"/>
                </a:solidFill>
              </a:rPr>
              <a:t> </a:t>
            </a:r>
            <a:r>
              <a:rPr lang="ru-RU" sz="2000" dirty="0" err="1">
                <a:solidFill>
                  <a:schemeClr val="tx1"/>
                </a:solidFill>
              </a:rPr>
              <a:t>Ольжича</a:t>
            </a:r>
            <a:r>
              <a:rPr lang="ru-RU" sz="2000" dirty="0">
                <a:solidFill>
                  <a:schemeClr val="tx1"/>
                </a:solidFill>
              </a:rPr>
              <a:t> «</a:t>
            </a:r>
            <a:r>
              <a:rPr lang="ru-RU" sz="2000" dirty="0" err="1">
                <a:solidFill>
                  <a:schemeClr val="tx1"/>
                </a:solidFill>
              </a:rPr>
              <a:t>Рінь</a:t>
            </a:r>
            <a:r>
              <a:rPr lang="ru-RU" sz="2000" dirty="0">
                <a:solidFill>
                  <a:schemeClr val="tx1"/>
                </a:solidFill>
              </a:rPr>
              <a:t>». </a:t>
            </a:r>
            <a:br>
              <a:rPr lang="ru-RU" sz="2000" dirty="0">
                <a:solidFill>
                  <a:schemeClr val="tx1"/>
                </a:solidFill>
              </a:rPr>
            </a:br>
            <a:r>
              <a:rPr lang="ru-RU" sz="2000" dirty="0">
                <a:solidFill>
                  <a:schemeClr val="tx1"/>
                </a:solidFill>
              </a:rPr>
              <a:t>      За </a:t>
            </a:r>
            <a:r>
              <a:rPr lang="ru-RU" sz="2000" dirty="0" err="1">
                <a:solidFill>
                  <a:schemeClr val="tx1"/>
                </a:solidFill>
              </a:rPr>
              <a:t>дорученням</a:t>
            </a:r>
            <a:r>
              <a:rPr lang="ru-RU" sz="2000" dirty="0">
                <a:solidFill>
                  <a:schemeClr val="tx1"/>
                </a:solidFill>
              </a:rPr>
              <a:t> </a:t>
            </a:r>
            <a:r>
              <a:rPr lang="ru-RU" sz="2000" dirty="0" err="1">
                <a:solidFill>
                  <a:schemeClr val="tx1"/>
                </a:solidFill>
              </a:rPr>
              <a:t>ОУН</a:t>
            </a:r>
            <a:r>
              <a:rPr lang="ru-RU" sz="2000" dirty="0">
                <a:solidFill>
                  <a:schemeClr val="tx1"/>
                </a:solidFill>
              </a:rPr>
              <a:t> поет брав участь у </a:t>
            </a:r>
            <a:r>
              <a:rPr lang="ru-RU" sz="2000" dirty="0" err="1">
                <a:solidFill>
                  <a:schemeClr val="tx1"/>
                </a:solidFill>
              </a:rPr>
              <a:t>проголошенні</a:t>
            </a:r>
            <a:r>
              <a:rPr lang="ru-RU" sz="2000" dirty="0">
                <a:solidFill>
                  <a:schemeClr val="tx1"/>
                </a:solidFill>
              </a:rPr>
              <a:t> </a:t>
            </a:r>
            <a:r>
              <a:rPr lang="ru-RU" sz="2000" dirty="0" err="1">
                <a:solidFill>
                  <a:schemeClr val="tx1"/>
                </a:solidFill>
              </a:rPr>
              <a:t>демократичної</a:t>
            </a:r>
            <a:r>
              <a:rPr lang="ru-RU" sz="2000" dirty="0">
                <a:solidFill>
                  <a:schemeClr val="tx1"/>
                </a:solidFill>
              </a:rPr>
              <a:t> </a:t>
            </a:r>
            <a:r>
              <a:rPr lang="ru-RU" sz="2000" dirty="0" err="1">
                <a:solidFill>
                  <a:schemeClr val="tx1"/>
                </a:solidFill>
              </a:rPr>
              <a:t>Карпатської</a:t>
            </a:r>
            <a:r>
              <a:rPr lang="ru-RU" sz="2000" dirty="0">
                <a:solidFill>
                  <a:schemeClr val="tx1"/>
                </a:solidFill>
              </a:rPr>
              <a:t> </a:t>
            </a:r>
            <a:r>
              <a:rPr lang="ru-RU" sz="2000" dirty="0" err="1" smtClean="0">
                <a:solidFill>
                  <a:schemeClr val="tx1"/>
                </a:solidFill>
              </a:rPr>
              <a:t>України</a:t>
            </a:r>
            <a:r>
              <a:rPr lang="ru-RU" sz="2000" dirty="0" smtClean="0">
                <a:solidFill>
                  <a:schemeClr val="tx1"/>
                </a:solidFill>
              </a:rPr>
              <a:t>. </a:t>
            </a:r>
            <a:r>
              <a:rPr lang="ru-RU" sz="2000" dirty="0" err="1">
                <a:solidFill>
                  <a:schemeClr val="tx1"/>
                </a:solidFill>
              </a:rPr>
              <a:t>Потрапив</a:t>
            </a:r>
            <a:r>
              <a:rPr lang="ru-RU" sz="2000" dirty="0">
                <a:solidFill>
                  <a:schemeClr val="tx1"/>
                </a:solidFill>
              </a:rPr>
              <a:t> до </a:t>
            </a:r>
            <a:r>
              <a:rPr lang="ru-RU" sz="2000" dirty="0" err="1">
                <a:solidFill>
                  <a:schemeClr val="tx1"/>
                </a:solidFill>
              </a:rPr>
              <a:t>хортистської</a:t>
            </a:r>
            <a:r>
              <a:rPr lang="ru-RU" sz="2000" dirty="0">
                <a:solidFill>
                  <a:schemeClr val="tx1"/>
                </a:solidFill>
              </a:rPr>
              <a:t> </a:t>
            </a:r>
            <a:r>
              <a:rPr lang="ru-RU" sz="2000" dirty="0" err="1">
                <a:solidFill>
                  <a:schemeClr val="tx1"/>
                </a:solidFill>
              </a:rPr>
              <a:t>тюрми</a:t>
            </a:r>
            <a:r>
              <a:rPr lang="ru-RU" sz="2000" dirty="0">
                <a:solidFill>
                  <a:schemeClr val="tx1"/>
                </a:solidFill>
              </a:rPr>
              <a:t>. </a:t>
            </a:r>
            <a:br>
              <a:rPr lang="ru-RU" sz="2000" dirty="0">
                <a:solidFill>
                  <a:schemeClr val="tx1"/>
                </a:solidFill>
              </a:rPr>
            </a:br>
            <a:r>
              <a:rPr lang="ru-RU" sz="2000" dirty="0">
                <a:solidFill>
                  <a:schemeClr val="tx1"/>
                </a:solidFill>
              </a:rPr>
              <a:t>      У 1940р. у </a:t>
            </a:r>
            <a:r>
              <a:rPr lang="ru-RU" sz="2000" dirty="0" err="1">
                <a:solidFill>
                  <a:schemeClr val="tx1"/>
                </a:solidFill>
              </a:rPr>
              <a:t>Празі</a:t>
            </a:r>
            <a:r>
              <a:rPr lang="ru-RU" sz="2000" dirty="0">
                <a:solidFill>
                  <a:schemeClr val="tx1"/>
                </a:solidFill>
              </a:rPr>
              <a:t> </a:t>
            </a:r>
            <a:r>
              <a:rPr lang="ru-RU" sz="2000" dirty="0" err="1">
                <a:solidFill>
                  <a:schemeClr val="tx1"/>
                </a:solidFill>
              </a:rPr>
              <a:t>вийшла</a:t>
            </a:r>
            <a:r>
              <a:rPr lang="ru-RU" sz="2000" dirty="0">
                <a:solidFill>
                  <a:schemeClr val="tx1"/>
                </a:solidFill>
              </a:rPr>
              <a:t> </a:t>
            </a:r>
            <a:r>
              <a:rPr lang="ru-RU" sz="2000" dirty="0" err="1">
                <a:solidFill>
                  <a:schemeClr val="tx1"/>
                </a:solidFill>
              </a:rPr>
              <a:t>збірка</a:t>
            </a:r>
            <a:r>
              <a:rPr lang="ru-RU" sz="2000" dirty="0">
                <a:solidFill>
                  <a:schemeClr val="tx1"/>
                </a:solidFill>
              </a:rPr>
              <a:t> </a:t>
            </a:r>
            <a:r>
              <a:rPr lang="ru-RU" sz="2000" dirty="0" err="1">
                <a:solidFill>
                  <a:schemeClr val="tx1"/>
                </a:solidFill>
              </a:rPr>
              <a:t>Ольжича</a:t>
            </a:r>
            <a:r>
              <a:rPr lang="ru-RU" sz="2000" dirty="0">
                <a:solidFill>
                  <a:schemeClr val="tx1"/>
                </a:solidFill>
              </a:rPr>
              <a:t> «</a:t>
            </a:r>
            <a:r>
              <a:rPr lang="ru-RU" sz="2000" dirty="0" err="1">
                <a:solidFill>
                  <a:schemeClr val="tx1"/>
                </a:solidFill>
              </a:rPr>
              <a:t>Вежі</a:t>
            </a:r>
            <a:r>
              <a:rPr lang="ru-RU" sz="2000" dirty="0">
                <a:solidFill>
                  <a:schemeClr val="tx1"/>
                </a:solidFill>
              </a:rPr>
              <a:t>». </a:t>
            </a:r>
            <a:br>
              <a:rPr lang="ru-RU" sz="2000" dirty="0">
                <a:solidFill>
                  <a:schemeClr val="tx1"/>
                </a:solidFill>
              </a:rPr>
            </a:br>
            <a:endParaRPr lang="ru-RU" sz="2000" dirty="0">
              <a:solidFill>
                <a:schemeClr val="tx1"/>
              </a:solidFill>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084168" y="3269927"/>
            <a:ext cx="2295525" cy="3324225"/>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09624" y="3269927"/>
            <a:ext cx="2106191" cy="3324225"/>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7503" y="0"/>
            <a:ext cx="432049" cy="6858000"/>
          </a:xfrm>
          <a:prstGeom prst="rect">
            <a:avLst/>
          </a:prstGeom>
        </p:spPr>
      </p:pic>
      <p:pic>
        <p:nvPicPr>
          <p:cNvPr id="7" name="Рисунок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491880" y="3269927"/>
            <a:ext cx="2024414" cy="3105150"/>
          </a:xfrm>
          <a:prstGeom prst="rect">
            <a:avLst/>
          </a:prstGeom>
        </p:spPr>
      </p:pic>
    </p:spTree>
    <p:extLst>
      <p:ext uri="{BB962C8B-B14F-4D97-AF65-F5344CB8AC3E}">
        <p14:creationId xmlns:p14="http://schemas.microsoft.com/office/powerpoint/2010/main" xmlns="" val="6343785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332656"/>
            <a:ext cx="5760640" cy="4890872"/>
          </a:xfrm>
        </p:spPr>
        <p:txBody>
          <a:bodyPr>
            <a:normAutofit/>
          </a:bodyPr>
          <a:lstStyle/>
          <a:p>
            <a:pPr algn="l" fontAlgn="t"/>
            <a:r>
              <a:rPr lang="ru-RU" sz="2000" dirty="0"/>
              <a:t>   </a:t>
            </a:r>
            <a:r>
              <a:rPr lang="ru-RU" sz="2000" dirty="0" smtClean="0"/>
              <a:t/>
            </a:r>
            <a:br>
              <a:rPr lang="ru-RU" sz="2000" dirty="0" smtClean="0"/>
            </a:br>
            <a:r>
              <a:rPr lang="ru-RU" sz="2000" dirty="0">
                <a:solidFill>
                  <a:schemeClr val="tx1"/>
                </a:solidFill>
              </a:rPr>
              <a:t> У 1944 </a:t>
            </a:r>
            <a:r>
              <a:rPr lang="ru-RU" sz="2000" dirty="0" err="1">
                <a:solidFill>
                  <a:schemeClr val="tx1"/>
                </a:solidFill>
              </a:rPr>
              <a:t>році</a:t>
            </a:r>
            <a:r>
              <a:rPr lang="ru-RU" sz="2000" dirty="0">
                <a:solidFill>
                  <a:schemeClr val="tx1"/>
                </a:solidFill>
              </a:rPr>
              <a:t> Оле</a:t>
            </a:r>
            <a:r>
              <a:rPr lang="uk-UA" sz="2000" dirty="0">
                <a:solidFill>
                  <a:schemeClr val="tx1"/>
                </a:solidFill>
              </a:rPr>
              <a:t>г</a:t>
            </a:r>
            <a:r>
              <a:rPr lang="ru-RU" sz="2000" dirty="0">
                <a:solidFill>
                  <a:schemeClr val="tx1"/>
                </a:solidFill>
              </a:rPr>
              <a:t>а </a:t>
            </a:r>
            <a:r>
              <a:rPr lang="ru-RU" sz="2000" dirty="0" err="1">
                <a:solidFill>
                  <a:schemeClr val="tx1"/>
                </a:solidFill>
              </a:rPr>
              <a:t>Ольжича</a:t>
            </a:r>
            <a:r>
              <a:rPr lang="ru-RU" sz="2000" dirty="0">
                <a:solidFill>
                  <a:schemeClr val="tx1"/>
                </a:solidFill>
              </a:rPr>
              <a:t> </a:t>
            </a:r>
            <a:r>
              <a:rPr lang="ru-RU" sz="2000" dirty="0" err="1">
                <a:solidFill>
                  <a:schemeClr val="tx1"/>
                </a:solidFill>
              </a:rPr>
              <a:t>було</a:t>
            </a:r>
            <a:r>
              <a:rPr lang="ru-RU" sz="2000" dirty="0">
                <a:solidFill>
                  <a:schemeClr val="tx1"/>
                </a:solidFill>
              </a:rPr>
              <a:t> </a:t>
            </a:r>
            <a:r>
              <a:rPr lang="ru-RU" sz="2000" dirty="0" err="1">
                <a:solidFill>
                  <a:schemeClr val="tx1"/>
                </a:solidFill>
              </a:rPr>
              <a:t>заарештовано</a:t>
            </a:r>
            <a:r>
              <a:rPr lang="ru-RU" sz="2000" dirty="0">
                <a:solidFill>
                  <a:schemeClr val="tx1"/>
                </a:solidFill>
              </a:rPr>
              <a:t>. </a:t>
            </a:r>
            <a:r>
              <a:rPr lang="ru-RU" sz="2000" dirty="0" err="1">
                <a:solidFill>
                  <a:schemeClr val="tx1"/>
                </a:solidFill>
              </a:rPr>
              <a:t>Почалися</a:t>
            </a:r>
            <a:r>
              <a:rPr lang="ru-RU" sz="2000" dirty="0">
                <a:solidFill>
                  <a:schemeClr val="tx1"/>
                </a:solidFill>
              </a:rPr>
              <a:t> </a:t>
            </a:r>
            <a:r>
              <a:rPr lang="ru-RU" sz="2000" dirty="0" err="1">
                <a:solidFill>
                  <a:schemeClr val="tx1"/>
                </a:solidFill>
              </a:rPr>
              <a:t>допити</a:t>
            </a:r>
            <a:r>
              <a:rPr lang="ru-RU" sz="2000" dirty="0">
                <a:solidFill>
                  <a:schemeClr val="tx1"/>
                </a:solidFill>
              </a:rPr>
              <a:t>, </a:t>
            </a:r>
            <a:r>
              <a:rPr lang="ru-RU" sz="2000" dirty="0" err="1">
                <a:solidFill>
                  <a:schemeClr val="tx1"/>
                </a:solidFill>
              </a:rPr>
              <a:t>катування</a:t>
            </a:r>
            <a:r>
              <a:rPr lang="ru-RU" sz="2000" dirty="0">
                <a:solidFill>
                  <a:schemeClr val="tx1"/>
                </a:solidFill>
              </a:rPr>
              <a:t>, </a:t>
            </a:r>
            <a:r>
              <a:rPr lang="ru-RU" sz="2000" dirty="0" err="1">
                <a:solidFill>
                  <a:schemeClr val="tx1"/>
                </a:solidFill>
              </a:rPr>
              <a:t>поета</a:t>
            </a:r>
            <a:r>
              <a:rPr lang="ru-RU" sz="2000" dirty="0">
                <a:solidFill>
                  <a:schemeClr val="tx1"/>
                </a:solidFill>
              </a:rPr>
              <a:t> </a:t>
            </a:r>
            <a:r>
              <a:rPr lang="ru-RU" sz="2000" dirty="0" err="1">
                <a:solidFill>
                  <a:schemeClr val="tx1"/>
                </a:solidFill>
              </a:rPr>
              <a:t>було</a:t>
            </a:r>
            <a:r>
              <a:rPr lang="ru-RU" sz="2000" dirty="0">
                <a:solidFill>
                  <a:schemeClr val="tx1"/>
                </a:solidFill>
              </a:rPr>
              <a:t> </a:t>
            </a:r>
            <a:r>
              <a:rPr lang="ru-RU" sz="2000" dirty="0" err="1">
                <a:solidFill>
                  <a:schemeClr val="tx1"/>
                </a:solidFill>
              </a:rPr>
              <a:t>відправлено</a:t>
            </a:r>
            <a:r>
              <a:rPr lang="ru-RU" sz="2000" dirty="0">
                <a:solidFill>
                  <a:schemeClr val="tx1"/>
                </a:solidFill>
              </a:rPr>
              <a:t> до </a:t>
            </a:r>
            <a:r>
              <a:rPr lang="ru-RU" sz="2000" dirty="0" err="1">
                <a:solidFill>
                  <a:schemeClr val="tx1"/>
                </a:solidFill>
              </a:rPr>
              <a:t>концтабору</a:t>
            </a:r>
            <a:r>
              <a:rPr lang="ru-RU" sz="2000" dirty="0">
                <a:solidFill>
                  <a:schemeClr val="tx1"/>
                </a:solidFill>
              </a:rPr>
              <a:t> Заксенхаузен. У </a:t>
            </a:r>
            <a:r>
              <a:rPr lang="ru-RU" sz="2000" dirty="0" err="1">
                <a:solidFill>
                  <a:schemeClr val="tx1"/>
                </a:solidFill>
              </a:rPr>
              <a:t>вірші</a:t>
            </a:r>
            <a:r>
              <a:rPr lang="ru-RU" sz="2000" dirty="0">
                <a:solidFill>
                  <a:schemeClr val="tx1"/>
                </a:solidFill>
              </a:rPr>
              <a:t> «</a:t>
            </a:r>
            <a:r>
              <a:rPr lang="ru-RU" sz="2000" dirty="0" err="1">
                <a:solidFill>
                  <a:schemeClr val="tx1"/>
                </a:solidFill>
              </a:rPr>
              <a:t>Присвята</a:t>
            </a:r>
            <a:r>
              <a:rPr lang="ru-RU" sz="2000" dirty="0">
                <a:solidFill>
                  <a:schemeClr val="tx1"/>
                </a:solidFill>
              </a:rPr>
              <a:t>» </a:t>
            </a:r>
            <a:r>
              <a:rPr lang="ru-RU" sz="2000" dirty="0" err="1">
                <a:solidFill>
                  <a:schemeClr val="tx1"/>
                </a:solidFill>
              </a:rPr>
              <a:t>він</a:t>
            </a:r>
            <a:r>
              <a:rPr lang="ru-RU" sz="2000" dirty="0">
                <a:solidFill>
                  <a:schemeClr val="tx1"/>
                </a:solidFill>
              </a:rPr>
              <a:t> писав:</a:t>
            </a:r>
            <a:br>
              <a:rPr lang="ru-RU" sz="2000" dirty="0">
                <a:solidFill>
                  <a:schemeClr val="tx1"/>
                </a:solidFill>
              </a:rPr>
            </a:br>
            <a:r>
              <a:rPr lang="ru-RU" sz="2000" dirty="0">
                <a:solidFill>
                  <a:schemeClr val="tx1"/>
                </a:solidFill>
              </a:rPr>
              <a:t> </a:t>
            </a:r>
            <a:r>
              <a:rPr lang="uk-UA" sz="2000" dirty="0">
                <a:solidFill>
                  <a:schemeClr val="tx1"/>
                </a:solidFill>
              </a:rPr>
              <a:t>  Пошли мені, молюся, дар один:</a:t>
            </a:r>
            <a:br>
              <a:rPr lang="uk-UA" sz="2000" dirty="0">
                <a:solidFill>
                  <a:schemeClr val="tx1"/>
                </a:solidFill>
              </a:rPr>
            </a:br>
            <a:r>
              <a:rPr lang="uk-UA" sz="2000" dirty="0">
                <a:solidFill>
                  <a:schemeClr val="tx1"/>
                </a:solidFill>
              </a:rPr>
              <a:t>   В ім’я її (Батьківщини) прийняти мужньо муки,</a:t>
            </a:r>
            <a:br>
              <a:rPr lang="uk-UA" sz="2000" dirty="0">
                <a:solidFill>
                  <a:schemeClr val="tx1"/>
                </a:solidFill>
              </a:rPr>
            </a:br>
            <a:r>
              <a:rPr lang="uk-UA" sz="2000" dirty="0">
                <a:solidFill>
                  <a:schemeClr val="tx1"/>
                </a:solidFill>
              </a:rPr>
              <a:t>   І в грізні дні залізної розплати</a:t>
            </a:r>
            <a:br>
              <a:rPr lang="uk-UA" sz="2000" dirty="0">
                <a:solidFill>
                  <a:schemeClr val="tx1"/>
                </a:solidFill>
              </a:rPr>
            </a:br>
            <a:r>
              <a:rPr lang="uk-UA" sz="2000" dirty="0">
                <a:solidFill>
                  <a:schemeClr val="tx1"/>
                </a:solidFill>
              </a:rPr>
              <a:t>   В шинелі сірій вмерти від гранати.</a:t>
            </a:r>
            <a:r>
              <a:rPr lang="ru-RU" sz="2000" dirty="0">
                <a:solidFill>
                  <a:schemeClr val="tx1"/>
                </a:solidFill>
              </a:rPr>
              <a:t/>
            </a:r>
            <a:br>
              <a:rPr lang="ru-RU" sz="2000" dirty="0">
                <a:solidFill>
                  <a:schemeClr val="tx1"/>
                </a:solidFill>
              </a:rPr>
            </a:br>
            <a:endParaRPr lang="ru-RU" sz="2000" dirty="0">
              <a:solidFill>
                <a:schemeClr val="tx1"/>
              </a:solidFill>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0"/>
            <a:ext cx="431800" cy="6858000"/>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7584" y="5085184"/>
            <a:ext cx="7056784" cy="1171575"/>
          </a:xfrm>
          <a:prstGeom prst="rect">
            <a:avLst/>
          </a:prstGeom>
          <a:effectLst>
            <a:softEdge rad="317500"/>
          </a:effectLst>
        </p:spPr>
      </p:pic>
      <p:pic>
        <p:nvPicPr>
          <p:cNvPr id="5" name="Рисунок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300192" y="332656"/>
            <a:ext cx="2699792" cy="4464496"/>
          </a:xfrm>
          <a:prstGeom prst="rect">
            <a:avLst/>
          </a:prstGeom>
          <a:effectLst>
            <a:softEdge rad="127000"/>
          </a:effectLst>
        </p:spPr>
      </p:pic>
    </p:spTree>
    <p:extLst>
      <p:ext uri="{BB962C8B-B14F-4D97-AF65-F5344CB8AC3E}">
        <p14:creationId xmlns:p14="http://schemas.microsoft.com/office/powerpoint/2010/main" xmlns="" val="1008977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76600" y="338328"/>
            <a:ext cx="5887888" cy="3234688"/>
          </a:xfrm>
        </p:spPr>
        <p:txBody>
          <a:bodyPr>
            <a:normAutofit/>
          </a:bodyPr>
          <a:lstStyle/>
          <a:p>
            <a:pPr algn="l"/>
            <a:r>
              <a:rPr lang="ru-RU" sz="2000" dirty="0">
                <a:solidFill>
                  <a:schemeClr val="tx1"/>
                </a:solidFill>
              </a:rPr>
              <a:t>На </a:t>
            </a:r>
            <a:r>
              <a:rPr lang="ru-RU" sz="2000" dirty="0" err="1">
                <a:solidFill>
                  <a:schemeClr val="tx1"/>
                </a:solidFill>
              </a:rPr>
              <a:t>землі</a:t>
            </a:r>
            <a:r>
              <a:rPr lang="ru-RU" sz="2000" dirty="0">
                <a:solidFill>
                  <a:schemeClr val="tx1"/>
                </a:solidFill>
              </a:rPr>
              <a:t> </a:t>
            </a:r>
            <a:r>
              <a:rPr lang="ru-RU" sz="2000" dirty="0" err="1">
                <a:solidFill>
                  <a:schemeClr val="tx1"/>
                </a:solidFill>
              </a:rPr>
              <a:t>немає</a:t>
            </a:r>
            <a:r>
              <a:rPr lang="ru-RU" sz="2000" dirty="0">
                <a:solidFill>
                  <a:schemeClr val="tx1"/>
                </a:solidFill>
              </a:rPr>
              <a:t> </a:t>
            </a:r>
            <a:r>
              <a:rPr lang="ru-RU" sz="2000" dirty="0" err="1">
                <a:solidFill>
                  <a:schemeClr val="tx1"/>
                </a:solidFill>
              </a:rPr>
              <a:t>могили</a:t>
            </a:r>
            <a:r>
              <a:rPr lang="ru-RU" sz="2000" dirty="0">
                <a:solidFill>
                  <a:schemeClr val="tx1"/>
                </a:solidFill>
              </a:rPr>
              <a:t> Олега </a:t>
            </a:r>
            <a:r>
              <a:rPr lang="ru-RU" sz="2000" dirty="0" err="1">
                <a:solidFill>
                  <a:schemeClr val="tx1"/>
                </a:solidFill>
              </a:rPr>
              <a:t>Ольжича</a:t>
            </a:r>
            <a:r>
              <a:rPr lang="ru-RU" sz="2000" dirty="0">
                <a:solidFill>
                  <a:schemeClr val="tx1"/>
                </a:solidFill>
              </a:rPr>
              <a:t>. </a:t>
            </a:r>
            <a:r>
              <a:rPr lang="ru-RU" sz="2000" dirty="0" err="1">
                <a:solidFill>
                  <a:schemeClr val="tx1"/>
                </a:solidFill>
              </a:rPr>
              <a:t>Він</a:t>
            </a:r>
            <a:r>
              <a:rPr lang="ru-RU" sz="2000" dirty="0">
                <a:solidFill>
                  <a:schemeClr val="tx1"/>
                </a:solidFill>
              </a:rPr>
              <a:t> помер у </a:t>
            </a:r>
            <a:r>
              <a:rPr lang="ru-RU" sz="2000" dirty="0" err="1">
                <a:solidFill>
                  <a:schemeClr val="tx1"/>
                </a:solidFill>
              </a:rPr>
              <a:t>камері</a:t>
            </a:r>
            <a:r>
              <a:rPr lang="ru-RU" sz="2000" dirty="0">
                <a:solidFill>
                  <a:schemeClr val="tx1"/>
                </a:solidFill>
              </a:rPr>
              <a:t> </a:t>
            </a:r>
            <a:r>
              <a:rPr lang="ru-RU" sz="2000" dirty="0" err="1">
                <a:solidFill>
                  <a:schemeClr val="tx1"/>
                </a:solidFill>
              </a:rPr>
              <a:t>в’язнів-смертників</a:t>
            </a:r>
            <a:r>
              <a:rPr lang="ru-RU" sz="2000" dirty="0">
                <a:solidFill>
                  <a:schemeClr val="tx1"/>
                </a:solidFill>
              </a:rPr>
              <a:t> табору Заксенхаузен 22 </a:t>
            </a:r>
            <a:r>
              <a:rPr lang="ru-RU" sz="2000" dirty="0" err="1">
                <a:solidFill>
                  <a:schemeClr val="tx1"/>
                </a:solidFill>
              </a:rPr>
              <a:t>липня</a:t>
            </a:r>
            <a:r>
              <a:rPr lang="ru-RU" sz="2000" dirty="0">
                <a:solidFill>
                  <a:schemeClr val="tx1"/>
                </a:solidFill>
              </a:rPr>
              <a:t> 1944 року. </a:t>
            </a:r>
            <a:r>
              <a:rPr lang="ru-RU" sz="2000" dirty="0" err="1">
                <a:solidFill>
                  <a:schemeClr val="tx1"/>
                </a:solidFill>
              </a:rPr>
              <a:t>Довідавшись</a:t>
            </a:r>
            <a:r>
              <a:rPr lang="ru-RU" sz="2000" dirty="0">
                <a:solidFill>
                  <a:schemeClr val="tx1"/>
                </a:solidFill>
              </a:rPr>
              <a:t> про смерть </a:t>
            </a:r>
            <a:r>
              <a:rPr lang="ru-RU" sz="2000" dirty="0" err="1">
                <a:solidFill>
                  <a:schemeClr val="tx1"/>
                </a:solidFill>
              </a:rPr>
              <a:t>сина</a:t>
            </a:r>
            <a:r>
              <a:rPr lang="ru-RU" sz="2000" dirty="0">
                <a:solidFill>
                  <a:schemeClr val="tx1"/>
                </a:solidFill>
              </a:rPr>
              <a:t>, помер </a:t>
            </a:r>
            <a:r>
              <a:rPr lang="ru-RU" sz="2000" dirty="0" err="1">
                <a:solidFill>
                  <a:schemeClr val="tx1"/>
                </a:solidFill>
              </a:rPr>
              <a:t>батько</a:t>
            </a:r>
            <a:r>
              <a:rPr lang="ru-RU" sz="2000" dirty="0">
                <a:solidFill>
                  <a:schemeClr val="tx1"/>
                </a:solidFill>
              </a:rPr>
              <a:t>, </a:t>
            </a:r>
            <a:r>
              <a:rPr lang="ru-RU" sz="2000" dirty="0" err="1">
                <a:solidFill>
                  <a:schemeClr val="tx1"/>
                </a:solidFill>
              </a:rPr>
              <a:t>Олександр</a:t>
            </a:r>
            <a:r>
              <a:rPr lang="ru-RU" sz="2000" dirty="0">
                <a:solidFill>
                  <a:schemeClr val="tx1"/>
                </a:solidFill>
              </a:rPr>
              <a:t> Олесь. А 31 </a:t>
            </a:r>
            <a:r>
              <a:rPr lang="ru-RU" sz="2000" dirty="0" err="1">
                <a:solidFill>
                  <a:schemeClr val="tx1"/>
                </a:solidFill>
              </a:rPr>
              <a:t>липня</a:t>
            </a:r>
            <a:r>
              <a:rPr lang="ru-RU" sz="2000" dirty="0">
                <a:solidFill>
                  <a:schemeClr val="tx1"/>
                </a:solidFill>
              </a:rPr>
              <a:t> </a:t>
            </a:r>
            <a:r>
              <a:rPr lang="ru-RU" sz="2000" dirty="0" err="1">
                <a:solidFill>
                  <a:schemeClr val="tx1"/>
                </a:solidFill>
              </a:rPr>
              <a:t>з’явився</a:t>
            </a:r>
            <a:r>
              <a:rPr lang="ru-RU" sz="2000" dirty="0">
                <a:solidFill>
                  <a:schemeClr val="tx1"/>
                </a:solidFill>
              </a:rPr>
              <a:t> на </a:t>
            </a:r>
            <a:r>
              <a:rPr lang="ru-RU" sz="2000" dirty="0" err="1">
                <a:solidFill>
                  <a:schemeClr val="tx1"/>
                </a:solidFill>
              </a:rPr>
              <a:t>світ</a:t>
            </a:r>
            <a:r>
              <a:rPr lang="ru-RU" sz="2000" dirty="0">
                <a:solidFill>
                  <a:schemeClr val="tx1"/>
                </a:solidFill>
              </a:rPr>
              <a:t> </a:t>
            </a:r>
            <a:r>
              <a:rPr lang="ru-RU" sz="2000" dirty="0" err="1">
                <a:solidFill>
                  <a:schemeClr val="tx1"/>
                </a:solidFill>
              </a:rPr>
              <a:t>син</a:t>
            </a:r>
            <a:r>
              <a:rPr lang="ru-RU" sz="2000" dirty="0">
                <a:solidFill>
                  <a:schemeClr val="tx1"/>
                </a:solidFill>
              </a:rPr>
              <a:t> Олега, </a:t>
            </a:r>
            <a:r>
              <a:rPr lang="ru-RU" sz="2000" dirty="0" err="1">
                <a:solidFill>
                  <a:schemeClr val="tx1"/>
                </a:solidFill>
              </a:rPr>
              <a:t>теж</a:t>
            </a:r>
            <a:r>
              <a:rPr lang="ru-RU" sz="2000" dirty="0">
                <a:solidFill>
                  <a:schemeClr val="tx1"/>
                </a:solidFill>
              </a:rPr>
              <a:t> Олег </a:t>
            </a:r>
            <a:r>
              <a:rPr lang="ru-RU" sz="2000" dirty="0" err="1">
                <a:solidFill>
                  <a:schemeClr val="tx1"/>
                </a:solidFill>
              </a:rPr>
              <a:t>Кандиба</a:t>
            </a:r>
            <a:r>
              <a:rPr lang="ru-RU" sz="2000" dirty="0">
                <a:solidFill>
                  <a:schemeClr val="tx1"/>
                </a:solidFill>
              </a:rPr>
              <a:t>. </a:t>
            </a:r>
            <a:r>
              <a:rPr lang="ru-RU" sz="2000" dirty="0" err="1">
                <a:solidFill>
                  <a:schemeClr val="tx1"/>
                </a:solidFill>
              </a:rPr>
              <a:t>Рід</a:t>
            </a:r>
            <a:r>
              <a:rPr lang="ru-RU" sz="2000" dirty="0">
                <a:solidFill>
                  <a:schemeClr val="tx1"/>
                </a:solidFill>
              </a:rPr>
              <a:t> </a:t>
            </a:r>
            <a:r>
              <a:rPr lang="ru-RU" sz="2000" dirty="0" err="1">
                <a:solidFill>
                  <a:schemeClr val="tx1"/>
                </a:solidFill>
              </a:rPr>
              <a:t>талановитих</a:t>
            </a:r>
            <a:r>
              <a:rPr lang="ru-RU" sz="2000" dirty="0">
                <a:solidFill>
                  <a:schemeClr val="tx1"/>
                </a:solidFill>
              </a:rPr>
              <a:t> людей, </a:t>
            </a:r>
            <a:r>
              <a:rPr lang="ru-RU" sz="2000" dirty="0" err="1">
                <a:solidFill>
                  <a:schemeClr val="tx1"/>
                </a:solidFill>
              </a:rPr>
              <a:t>справжніх</a:t>
            </a:r>
            <a:r>
              <a:rPr lang="ru-RU" sz="2000" dirty="0">
                <a:solidFill>
                  <a:schemeClr val="tx1"/>
                </a:solidFill>
              </a:rPr>
              <a:t> </a:t>
            </a:r>
            <a:r>
              <a:rPr lang="ru-RU" sz="2000" dirty="0" err="1">
                <a:solidFill>
                  <a:schemeClr val="tx1"/>
                </a:solidFill>
              </a:rPr>
              <a:t>патріотів</a:t>
            </a:r>
            <a:r>
              <a:rPr lang="ru-RU" sz="2000" dirty="0">
                <a:solidFill>
                  <a:schemeClr val="tx1"/>
                </a:solidFill>
              </a:rPr>
              <a:t> не </a:t>
            </a:r>
            <a:r>
              <a:rPr lang="ru-RU" sz="2000" dirty="0" err="1">
                <a:solidFill>
                  <a:schemeClr val="tx1"/>
                </a:solidFill>
              </a:rPr>
              <a:t>перевівся</a:t>
            </a:r>
            <a:r>
              <a:rPr lang="ru-RU" sz="2000" dirty="0">
                <a:solidFill>
                  <a:schemeClr val="tx1"/>
                </a:solidFill>
              </a:rPr>
              <a:t>.</a:t>
            </a:r>
            <a:br>
              <a:rPr lang="ru-RU" sz="2000" dirty="0">
                <a:solidFill>
                  <a:schemeClr val="tx1"/>
                </a:solidFill>
              </a:rPr>
            </a:br>
            <a:endParaRPr lang="ru-RU" sz="2000" dirty="0">
              <a:solidFill>
                <a:schemeClr val="tx1"/>
              </a:solidFill>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11560" y="189636"/>
            <a:ext cx="2465040" cy="3286468"/>
          </a:xfrm>
          <a:prstGeom prst="rect">
            <a:avLst/>
          </a:prstGeom>
          <a:effectLst>
            <a:softEdge rad="127000"/>
          </a:effectLst>
        </p:spPr>
      </p:pic>
      <p:pic>
        <p:nvPicPr>
          <p:cNvPr id="4" name="Рисунок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0"/>
            <a:ext cx="431800" cy="6858000"/>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403648" y="3573016"/>
            <a:ext cx="2765400" cy="3121248"/>
          </a:xfrm>
          <a:prstGeom prst="rect">
            <a:avLst/>
          </a:prstGeom>
          <a:effectLst>
            <a:softEdge rad="127000"/>
          </a:effectLst>
        </p:spPr>
      </p:pic>
      <p:pic>
        <p:nvPicPr>
          <p:cNvPr id="8" name="Рисунок 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580112" y="3594399"/>
            <a:ext cx="2808312" cy="3121248"/>
          </a:xfrm>
          <a:prstGeom prst="rect">
            <a:avLst/>
          </a:prstGeom>
          <a:effectLst>
            <a:softEdge rad="127000"/>
          </a:effectLst>
        </p:spPr>
      </p:pic>
    </p:spTree>
    <p:extLst>
      <p:ext uri="{BB962C8B-B14F-4D97-AF65-F5344CB8AC3E}">
        <p14:creationId xmlns:p14="http://schemas.microsoft.com/office/powerpoint/2010/main" xmlns="" val="25178650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338328"/>
            <a:ext cx="7643192" cy="6403040"/>
          </a:xfrm>
        </p:spPr>
        <p:txBody>
          <a:bodyPr>
            <a:normAutofit fontScale="90000"/>
          </a:bodyPr>
          <a:lstStyle/>
          <a:p>
            <a:r>
              <a:rPr lang="uk-UA" sz="2400" b="1" i="1" dirty="0">
                <a:solidFill>
                  <a:schemeClr val="tx1"/>
                </a:solidFill>
              </a:rPr>
              <a:t> </a:t>
            </a:r>
            <a:r>
              <a:rPr lang="ru-RU" sz="2400" dirty="0">
                <a:solidFill>
                  <a:schemeClr val="tx1"/>
                </a:solidFill>
              </a:rPr>
              <a:t/>
            </a:r>
            <a:br>
              <a:rPr lang="ru-RU" sz="2400" dirty="0">
                <a:solidFill>
                  <a:schemeClr val="tx1"/>
                </a:solidFill>
              </a:rPr>
            </a:br>
            <a:r>
              <a:rPr lang="ru-RU" sz="2400" b="1" i="1" dirty="0" err="1">
                <a:solidFill>
                  <a:schemeClr val="tx1"/>
                </a:solidFill>
              </a:rPr>
              <a:t>Виразне</a:t>
            </a:r>
            <a:r>
              <a:rPr lang="ru-RU" sz="2400" b="1" i="1" dirty="0">
                <a:solidFill>
                  <a:schemeClr val="tx1"/>
                </a:solidFill>
              </a:rPr>
              <a:t> </a:t>
            </a:r>
            <a:r>
              <a:rPr lang="ru-RU" sz="2400" b="1" i="1" dirty="0" err="1">
                <a:solidFill>
                  <a:schemeClr val="tx1"/>
                </a:solidFill>
              </a:rPr>
              <a:t>читання</a:t>
            </a:r>
            <a:r>
              <a:rPr lang="ru-RU" sz="2400" b="1" i="1" dirty="0">
                <a:solidFill>
                  <a:schemeClr val="tx1"/>
                </a:solidFill>
              </a:rPr>
              <a:t> </a:t>
            </a:r>
            <a:r>
              <a:rPr lang="ru-RU" sz="2400" b="1" i="1" dirty="0" err="1">
                <a:solidFill>
                  <a:schemeClr val="tx1"/>
                </a:solidFill>
              </a:rPr>
              <a:t>поезії</a:t>
            </a:r>
            <a:r>
              <a:rPr lang="ru-RU" sz="2400" dirty="0">
                <a:solidFill>
                  <a:schemeClr val="tx1"/>
                </a:solidFill>
              </a:rPr>
              <a:t> «Господь </a:t>
            </a:r>
            <a:r>
              <a:rPr lang="ru-RU" sz="2400" dirty="0" err="1">
                <a:solidFill>
                  <a:schemeClr val="tx1"/>
                </a:solidFill>
              </a:rPr>
              <a:t>багатий</a:t>
            </a:r>
            <a:r>
              <a:rPr lang="ru-RU" sz="2400" dirty="0">
                <a:solidFill>
                  <a:schemeClr val="tx1"/>
                </a:solidFill>
              </a:rPr>
              <a:t> нас благословив…» </a:t>
            </a:r>
            <a:r>
              <a:rPr lang="ru-RU" sz="2400" b="1" i="1" dirty="0" err="1">
                <a:solidFill>
                  <a:schemeClr val="tx1"/>
                </a:solidFill>
              </a:rPr>
              <a:t>учнями</a:t>
            </a:r>
            <a:r>
              <a:rPr lang="ru-RU" sz="2400" b="1" i="1" dirty="0">
                <a:solidFill>
                  <a:schemeClr val="tx1"/>
                </a:solidFill>
              </a:rPr>
              <a:t>. </a:t>
            </a:r>
            <a:r>
              <a:rPr lang="uk-UA" sz="2400" i="1" dirty="0">
                <a:solidFill>
                  <a:schemeClr val="tx1"/>
                </a:solidFill>
              </a:rPr>
              <a:t>Випереджувальне завдання.</a:t>
            </a:r>
            <a:r>
              <a:rPr lang="ru-RU" sz="2400" dirty="0">
                <a:solidFill>
                  <a:schemeClr val="tx1"/>
                </a:solidFill>
              </a:rPr>
              <a:t/>
            </a:r>
            <a:br>
              <a:rPr lang="ru-RU" sz="2400" dirty="0">
                <a:solidFill>
                  <a:schemeClr val="tx1"/>
                </a:solidFill>
              </a:rPr>
            </a:br>
            <a:r>
              <a:rPr lang="uk-UA" sz="2400" b="1" i="1" dirty="0">
                <a:solidFill>
                  <a:schemeClr val="tx1"/>
                </a:solidFill>
              </a:rPr>
              <a:t> </a:t>
            </a:r>
            <a:r>
              <a:rPr lang="ru-RU" sz="2400" dirty="0">
                <a:solidFill>
                  <a:schemeClr val="tx1"/>
                </a:solidFill>
              </a:rPr>
              <a:t/>
            </a:r>
            <a:br>
              <a:rPr lang="ru-RU" sz="2400" dirty="0">
                <a:solidFill>
                  <a:schemeClr val="tx1"/>
                </a:solidFill>
              </a:rPr>
            </a:br>
            <a:r>
              <a:rPr lang="ru-RU" sz="2400" b="1" i="1" dirty="0">
                <a:solidFill>
                  <a:schemeClr val="tx1"/>
                </a:solidFill>
              </a:rPr>
              <a:t> </a:t>
            </a:r>
            <a:r>
              <a:rPr lang="ru-RU" sz="2400" b="1" i="1" dirty="0" err="1">
                <a:solidFill>
                  <a:schemeClr val="tx1"/>
                </a:solidFill>
              </a:rPr>
              <a:t>Повторне</a:t>
            </a:r>
            <a:r>
              <a:rPr lang="ru-RU" sz="2400" b="1" i="1" dirty="0">
                <a:solidFill>
                  <a:schemeClr val="tx1"/>
                </a:solidFill>
              </a:rPr>
              <a:t> </a:t>
            </a:r>
            <a:r>
              <a:rPr lang="ru-RU" sz="2400" b="1" i="1" dirty="0" err="1">
                <a:solidFill>
                  <a:schemeClr val="tx1"/>
                </a:solidFill>
              </a:rPr>
              <a:t>виразне</a:t>
            </a:r>
            <a:r>
              <a:rPr lang="ru-RU" sz="2400" b="1" i="1" dirty="0">
                <a:solidFill>
                  <a:schemeClr val="tx1"/>
                </a:solidFill>
              </a:rPr>
              <a:t> </a:t>
            </a:r>
            <a:r>
              <a:rPr lang="ru-RU" sz="2400" b="1" i="1" dirty="0" err="1">
                <a:solidFill>
                  <a:schemeClr val="tx1"/>
                </a:solidFill>
              </a:rPr>
              <a:t>читання</a:t>
            </a:r>
            <a:r>
              <a:rPr lang="ru-RU" sz="2400" b="1" i="1" dirty="0">
                <a:solidFill>
                  <a:schemeClr val="tx1"/>
                </a:solidFill>
              </a:rPr>
              <a:t> </a:t>
            </a:r>
            <a:r>
              <a:rPr lang="ru-RU" sz="2400" b="1" i="1" dirty="0" err="1">
                <a:solidFill>
                  <a:schemeClr val="tx1"/>
                </a:solidFill>
              </a:rPr>
              <a:t>поезії</a:t>
            </a:r>
            <a:r>
              <a:rPr lang="ru-RU" sz="2400" dirty="0">
                <a:solidFill>
                  <a:schemeClr val="tx1"/>
                </a:solidFill>
              </a:rPr>
              <a:t> (</a:t>
            </a:r>
            <a:r>
              <a:rPr lang="ru-RU" sz="2400" dirty="0" err="1">
                <a:solidFill>
                  <a:schemeClr val="tx1"/>
                </a:solidFill>
              </a:rPr>
              <a:t>читання</a:t>
            </a:r>
            <a:r>
              <a:rPr lang="ru-RU" sz="2400" dirty="0">
                <a:solidFill>
                  <a:schemeClr val="tx1"/>
                </a:solidFill>
              </a:rPr>
              <a:t> по строфах) </a:t>
            </a:r>
            <a:r>
              <a:rPr lang="ru-RU" sz="2400" b="1" i="1" dirty="0">
                <a:solidFill>
                  <a:schemeClr val="tx1"/>
                </a:solidFill>
              </a:rPr>
              <a:t>з </a:t>
            </a:r>
            <a:r>
              <a:rPr lang="ru-RU" sz="2400" b="1" i="1" dirty="0" err="1">
                <a:solidFill>
                  <a:schemeClr val="tx1"/>
                </a:solidFill>
              </a:rPr>
              <a:t>коментарем</a:t>
            </a:r>
            <a:r>
              <a:rPr lang="ru-RU" sz="2400" b="1" i="1" dirty="0" smtClean="0">
                <a:solidFill>
                  <a:schemeClr val="tx1"/>
                </a:solidFill>
              </a:rPr>
              <a:t>.</a:t>
            </a:r>
            <a:br>
              <a:rPr lang="ru-RU" sz="2400" b="1" i="1" dirty="0" smtClean="0">
                <a:solidFill>
                  <a:schemeClr val="tx1"/>
                </a:solidFill>
              </a:rPr>
            </a:br>
            <a:r>
              <a:rPr lang="ru-RU" sz="2800" dirty="0">
                <a:solidFill>
                  <a:schemeClr val="tx1"/>
                </a:solidFill>
              </a:rPr>
              <a:t/>
            </a:r>
            <a:br>
              <a:rPr lang="ru-RU" sz="2800" dirty="0">
                <a:solidFill>
                  <a:schemeClr val="tx1"/>
                </a:solidFill>
              </a:rPr>
            </a:br>
            <a:r>
              <a:rPr lang="ru-RU" sz="2700" dirty="0">
                <a:solidFill>
                  <a:schemeClr val="tx1"/>
                </a:solidFill>
              </a:rPr>
              <a:t> </a:t>
            </a:r>
            <a:r>
              <a:rPr lang="ru-RU" sz="2700" dirty="0" err="1">
                <a:solidFill>
                  <a:schemeClr val="tx1"/>
                </a:solidFill>
              </a:rPr>
              <a:t>Настрої</a:t>
            </a:r>
            <a:r>
              <a:rPr lang="ru-RU" sz="2700" dirty="0">
                <a:solidFill>
                  <a:schemeClr val="tx1"/>
                </a:solidFill>
              </a:rPr>
              <a:t> </a:t>
            </a:r>
            <a:r>
              <a:rPr lang="ru-RU" sz="2700" dirty="0" err="1">
                <a:solidFill>
                  <a:schemeClr val="tx1"/>
                </a:solidFill>
              </a:rPr>
              <a:t>ліричного</a:t>
            </a:r>
            <a:r>
              <a:rPr lang="ru-RU" sz="2700" dirty="0">
                <a:solidFill>
                  <a:schemeClr val="tx1"/>
                </a:solidFill>
              </a:rPr>
              <a:t> героя </a:t>
            </a:r>
            <a:r>
              <a:rPr lang="ru-RU" sz="2700" dirty="0" err="1">
                <a:solidFill>
                  <a:schemeClr val="tx1"/>
                </a:solidFill>
              </a:rPr>
              <a:t>піднесені</a:t>
            </a:r>
            <a:r>
              <a:rPr lang="ru-RU" sz="2700" dirty="0">
                <a:solidFill>
                  <a:schemeClr val="tx1"/>
                </a:solidFill>
              </a:rPr>
              <a:t>, </a:t>
            </a:r>
            <a:r>
              <a:rPr lang="ru-RU" sz="2700" dirty="0" err="1">
                <a:solidFill>
                  <a:schemeClr val="tx1"/>
                </a:solidFill>
              </a:rPr>
              <a:t>він</a:t>
            </a:r>
            <a:r>
              <a:rPr lang="ru-RU" sz="2700" dirty="0">
                <a:solidFill>
                  <a:schemeClr val="tx1"/>
                </a:solidFill>
              </a:rPr>
              <a:t> </a:t>
            </a:r>
            <a:r>
              <a:rPr lang="ru-RU" sz="2700" dirty="0" err="1">
                <a:solidFill>
                  <a:schemeClr val="tx1"/>
                </a:solidFill>
              </a:rPr>
              <a:t>постає</a:t>
            </a:r>
            <a:r>
              <a:rPr lang="ru-RU" sz="2700" dirty="0">
                <a:solidFill>
                  <a:schemeClr val="tx1"/>
                </a:solidFill>
              </a:rPr>
              <a:t> </a:t>
            </a:r>
            <a:r>
              <a:rPr lang="ru-RU" sz="2700" dirty="0" err="1">
                <a:solidFill>
                  <a:schemeClr val="tx1"/>
                </a:solidFill>
              </a:rPr>
              <a:t>сміливим</a:t>
            </a:r>
            <a:r>
              <a:rPr lang="ru-RU" sz="2700" dirty="0">
                <a:solidFill>
                  <a:schemeClr val="tx1"/>
                </a:solidFill>
              </a:rPr>
              <a:t>, </a:t>
            </a:r>
            <a:r>
              <a:rPr lang="ru-RU" sz="2700" dirty="0" err="1">
                <a:solidFill>
                  <a:schemeClr val="tx1"/>
                </a:solidFill>
              </a:rPr>
              <a:t>рішучим</a:t>
            </a:r>
            <a:r>
              <a:rPr lang="ru-RU" sz="2700" dirty="0">
                <a:solidFill>
                  <a:schemeClr val="tx1"/>
                </a:solidFill>
              </a:rPr>
              <a:t>, </a:t>
            </a:r>
            <a:r>
              <a:rPr lang="ru-RU" sz="2700" dirty="0" smtClean="0">
                <a:solidFill>
                  <a:schemeClr val="tx1"/>
                </a:solidFill>
              </a:rPr>
              <a:t>мудрим.</a:t>
            </a:r>
            <a:r>
              <a:rPr lang="ru-RU" sz="2700" dirty="0">
                <a:solidFill>
                  <a:schemeClr val="tx1"/>
                </a:solidFill>
              </a:rPr>
              <a:t> </a:t>
            </a:r>
            <a:r>
              <a:rPr lang="ru-RU" sz="2700" dirty="0" err="1">
                <a:solidFill>
                  <a:schemeClr val="tx1"/>
                </a:solidFill>
              </a:rPr>
              <a:t>Ліричний</a:t>
            </a:r>
            <a:r>
              <a:rPr lang="ru-RU" sz="2700" dirty="0">
                <a:solidFill>
                  <a:schemeClr val="tx1"/>
                </a:solidFill>
              </a:rPr>
              <a:t> герой Олега </a:t>
            </a:r>
            <a:r>
              <a:rPr lang="ru-RU" sz="2700" dirty="0" err="1">
                <a:solidFill>
                  <a:schemeClr val="tx1"/>
                </a:solidFill>
              </a:rPr>
              <a:t>Ольжича</a:t>
            </a:r>
            <a:r>
              <a:rPr lang="ru-RU" sz="2700" dirty="0">
                <a:solidFill>
                  <a:schemeClr val="tx1"/>
                </a:solidFill>
              </a:rPr>
              <a:t> не </a:t>
            </a:r>
            <a:r>
              <a:rPr lang="ru-RU" sz="2700" dirty="0" err="1">
                <a:solidFill>
                  <a:schemeClr val="tx1"/>
                </a:solidFill>
              </a:rPr>
              <a:t>зрікається</a:t>
            </a:r>
            <a:r>
              <a:rPr lang="ru-RU" sz="2700" dirty="0">
                <a:solidFill>
                  <a:schemeClr val="tx1"/>
                </a:solidFill>
              </a:rPr>
              <a:t> </a:t>
            </a:r>
            <a:r>
              <a:rPr lang="ru-RU" sz="2700" dirty="0" err="1">
                <a:solidFill>
                  <a:schemeClr val="tx1"/>
                </a:solidFill>
              </a:rPr>
              <a:t>насолод</a:t>
            </a:r>
            <a:r>
              <a:rPr lang="ru-RU" sz="2700" dirty="0">
                <a:solidFill>
                  <a:schemeClr val="tx1"/>
                </a:solidFill>
              </a:rPr>
              <a:t> </a:t>
            </a:r>
            <a:r>
              <a:rPr lang="ru-RU" sz="2700" dirty="0" err="1">
                <a:solidFill>
                  <a:schemeClr val="tx1"/>
                </a:solidFill>
              </a:rPr>
              <a:t>життя</a:t>
            </a:r>
            <a:r>
              <a:rPr lang="ru-RU" sz="2700" dirty="0">
                <a:solidFill>
                  <a:schemeClr val="tx1"/>
                </a:solidFill>
              </a:rPr>
              <a:t> </a:t>
            </a:r>
            <a:r>
              <a:rPr lang="ru-RU" sz="2700" dirty="0" err="1">
                <a:solidFill>
                  <a:schemeClr val="tx1"/>
                </a:solidFill>
              </a:rPr>
              <a:t>зі</a:t>
            </a:r>
            <a:r>
              <a:rPr lang="ru-RU" sz="2700" dirty="0">
                <a:solidFill>
                  <a:schemeClr val="tx1"/>
                </a:solidFill>
              </a:rPr>
              <a:t> </a:t>
            </a:r>
            <a:r>
              <a:rPr lang="ru-RU" sz="2700" dirty="0" smtClean="0">
                <a:solidFill>
                  <a:schemeClr val="tx1"/>
                </a:solidFill>
              </a:rPr>
              <a:t>страху. </a:t>
            </a:r>
            <a:r>
              <a:rPr lang="ru-RU" sz="2700" dirty="0" err="1">
                <a:solidFill>
                  <a:schemeClr val="tx1"/>
                </a:solidFill>
              </a:rPr>
              <a:t>Він</a:t>
            </a:r>
            <a:r>
              <a:rPr lang="ru-RU" sz="2700" dirty="0">
                <a:solidFill>
                  <a:schemeClr val="tx1"/>
                </a:solidFill>
              </a:rPr>
              <a:t> </a:t>
            </a:r>
            <a:r>
              <a:rPr lang="ru-RU" sz="2700" dirty="0" err="1">
                <a:solidFill>
                  <a:schemeClr val="tx1"/>
                </a:solidFill>
              </a:rPr>
              <a:t>певний</a:t>
            </a:r>
            <a:r>
              <a:rPr lang="ru-RU" sz="2700" dirty="0">
                <a:solidFill>
                  <a:schemeClr val="tx1"/>
                </a:solidFill>
              </a:rPr>
              <a:t> </a:t>
            </a:r>
            <a:r>
              <a:rPr lang="ru-RU" sz="2700" dirty="0" err="1">
                <a:solidFill>
                  <a:schemeClr val="tx1"/>
                </a:solidFill>
              </a:rPr>
              <a:t>своєї</a:t>
            </a:r>
            <a:r>
              <a:rPr lang="ru-RU" sz="2700" dirty="0">
                <a:solidFill>
                  <a:schemeClr val="tx1"/>
                </a:solidFill>
              </a:rPr>
              <a:t> </a:t>
            </a:r>
            <a:r>
              <a:rPr lang="ru-RU" sz="2700" dirty="0" err="1">
                <a:solidFill>
                  <a:schemeClr val="tx1"/>
                </a:solidFill>
              </a:rPr>
              <a:t>сили</a:t>
            </a:r>
            <a:r>
              <a:rPr lang="ru-RU" sz="2700" dirty="0">
                <a:solidFill>
                  <a:schemeClr val="tx1"/>
                </a:solidFill>
              </a:rPr>
              <a:t> й </a:t>
            </a:r>
            <a:r>
              <a:rPr lang="ru-RU" sz="2700" dirty="0" err="1">
                <a:solidFill>
                  <a:schemeClr val="tx1"/>
                </a:solidFill>
              </a:rPr>
              <a:t>віри</a:t>
            </a:r>
            <a:r>
              <a:rPr lang="ru-RU" sz="2700" dirty="0">
                <a:solidFill>
                  <a:schemeClr val="tx1"/>
                </a:solidFill>
              </a:rPr>
              <a:t> у свою мету та </a:t>
            </a:r>
            <a:r>
              <a:rPr lang="ru-RU" sz="2700" dirty="0" err="1">
                <a:solidFill>
                  <a:schemeClr val="tx1"/>
                </a:solidFill>
              </a:rPr>
              <a:t>цінує</a:t>
            </a:r>
            <a:r>
              <a:rPr lang="ru-RU" sz="2700" dirty="0">
                <a:solidFill>
                  <a:schemeClr val="tx1"/>
                </a:solidFill>
              </a:rPr>
              <a:t> </a:t>
            </a:r>
            <a:r>
              <a:rPr lang="ru-RU" sz="2700" dirty="0" err="1">
                <a:solidFill>
                  <a:schemeClr val="tx1"/>
                </a:solidFill>
              </a:rPr>
              <a:t>кожну</a:t>
            </a:r>
            <a:r>
              <a:rPr lang="ru-RU" sz="2700" dirty="0">
                <a:solidFill>
                  <a:schemeClr val="tx1"/>
                </a:solidFill>
              </a:rPr>
              <a:t> </a:t>
            </a:r>
            <a:r>
              <a:rPr lang="ru-RU" sz="2700" dirty="0" err="1">
                <a:solidFill>
                  <a:schemeClr val="tx1"/>
                </a:solidFill>
              </a:rPr>
              <a:t>мить</a:t>
            </a:r>
            <a:r>
              <a:rPr lang="ru-RU" sz="2700" dirty="0">
                <a:solidFill>
                  <a:schemeClr val="tx1"/>
                </a:solidFill>
              </a:rPr>
              <a:t> </a:t>
            </a:r>
            <a:r>
              <a:rPr lang="ru-RU" sz="2700" dirty="0" err="1">
                <a:solidFill>
                  <a:schemeClr val="tx1"/>
                </a:solidFill>
              </a:rPr>
              <a:t>життя</a:t>
            </a:r>
            <a:r>
              <a:rPr lang="ru-RU" sz="2700" dirty="0">
                <a:solidFill>
                  <a:schemeClr val="tx1"/>
                </a:solidFill>
              </a:rPr>
              <a:t>, </a:t>
            </a:r>
            <a:r>
              <a:rPr lang="ru-RU" sz="2700" dirty="0" err="1">
                <a:solidFill>
                  <a:schemeClr val="tx1"/>
                </a:solidFill>
              </a:rPr>
              <a:t>даровану</a:t>
            </a:r>
            <a:r>
              <a:rPr lang="ru-RU" sz="2700" dirty="0">
                <a:solidFill>
                  <a:schemeClr val="tx1"/>
                </a:solidFill>
              </a:rPr>
              <a:t> Богом </a:t>
            </a:r>
            <a:r>
              <a:rPr lang="ru-RU" sz="2700" dirty="0" err="1">
                <a:solidFill>
                  <a:schemeClr val="tx1"/>
                </a:solidFill>
              </a:rPr>
              <a:t>людині</a:t>
            </a:r>
            <a:r>
              <a:rPr lang="ru-RU" sz="2700" dirty="0">
                <a:solidFill>
                  <a:schemeClr val="tx1"/>
                </a:solidFill>
              </a:rPr>
              <a:t>..</a:t>
            </a:r>
            <a:br>
              <a:rPr lang="ru-RU" sz="2700" dirty="0">
                <a:solidFill>
                  <a:schemeClr val="tx1"/>
                </a:solidFill>
              </a:rPr>
            </a:br>
            <a:r>
              <a:rPr lang="ru-RU" sz="2700" dirty="0" err="1">
                <a:solidFill>
                  <a:schemeClr val="tx1"/>
                </a:solidFill>
              </a:rPr>
              <a:t>Ольжич</a:t>
            </a:r>
            <a:r>
              <a:rPr lang="ru-RU" sz="2700" dirty="0">
                <a:solidFill>
                  <a:schemeClr val="tx1"/>
                </a:solidFill>
              </a:rPr>
              <a:t> </a:t>
            </a:r>
            <a:r>
              <a:rPr lang="ru-RU" sz="2700" dirty="0" err="1">
                <a:solidFill>
                  <a:schemeClr val="tx1"/>
                </a:solidFill>
              </a:rPr>
              <a:t>вважає</a:t>
            </a:r>
            <a:r>
              <a:rPr lang="ru-RU" sz="2700" dirty="0">
                <a:solidFill>
                  <a:schemeClr val="tx1"/>
                </a:solidFill>
              </a:rPr>
              <a:t> </a:t>
            </a:r>
            <a:r>
              <a:rPr lang="ru-RU" sz="2700" dirty="0" err="1">
                <a:solidFill>
                  <a:schemeClr val="tx1"/>
                </a:solidFill>
              </a:rPr>
              <a:t>українців</a:t>
            </a:r>
            <a:r>
              <a:rPr lang="ru-RU" sz="2700" dirty="0">
                <a:solidFill>
                  <a:schemeClr val="tx1"/>
                </a:solidFill>
              </a:rPr>
              <a:t> духовно </a:t>
            </a:r>
            <a:r>
              <a:rPr lang="ru-RU" sz="2700" dirty="0" err="1">
                <a:solidFill>
                  <a:schemeClr val="tx1"/>
                </a:solidFill>
              </a:rPr>
              <a:t>багатою</a:t>
            </a:r>
            <a:r>
              <a:rPr lang="ru-RU" sz="2700" dirty="0">
                <a:solidFill>
                  <a:schemeClr val="tx1"/>
                </a:solidFill>
              </a:rPr>
              <a:t> </a:t>
            </a:r>
            <a:r>
              <a:rPr lang="ru-RU" sz="2700" dirty="0" err="1">
                <a:solidFill>
                  <a:schemeClr val="tx1"/>
                </a:solidFill>
              </a:rPr>
              <a:t>нацією</a:t>
            </a:r>
            <a:r>
              <a:rPr lang="ru-RU" sz="2700" dirty="0">
                <a:solidFill>
                  <a:schemeClr val="tx1"/>
                </a:solidFill>
              </a:rPr>
              <a:t> і </a:t>
            </a:r>
            <a:r>
              <a:rPr lang="ru-RU" sz="2700" dirty="0" err="1">
                <a:solidFill>
                  <a:schemeClr val="tx1"/>
                </a:solidFill>
              </a:rPr>
              <a:t>саме</a:t>
            </a:r>
            <a:r>
              <a:rPr lang="ru-RU" sz="2700" dirty="0">
                <a:solidFill>
                  <a:schemeClr val="tx1"/>
                </a:solidFill>
              </a:rPr>
              <a:t> </a:t>
            </a:r>
            <a:r>
              <a:rPr lang="ru-RU" sz="2700" dirty="0" err="1">
                <a:solidFill>
                  <a:schemeClr val="tx1"/>
                </a:solidFill>
              </a:rPr>
              <a:t>це</a:t>
            </a:r>
            <a:r>
              <a:rPr lang="ru-RU" sz="2700" dirty="0">
                <a:solidFill>
                  <a:schemeClr val="tx1"/>
                </a:solidFill>
              </a:rPr>
              <a:t> </a:t>
            </a:r>
            <a:r>
              <a:rPr lang="ru-RU" sz="2700" dirty="0" err="1">
                <a:solidFill>
                  <a:schemeClr val="tx1"/>
                </a:solidFill>
              </a:rPr>
              <a:t>має</a:t>
            </a:r>
            <a:r>
              <a:rPr lang="ru-RU" sz="2700" dirty="0">
                <a:solidFill>
                  <a:schemeClr val="tx1"/>
                </a:solidFill>
              </a:rPr>
              <a:t> </a:t>
            </a:r>
            <a:r>
              <a:rPr lang="ru-RU" sz="2700" dirty="0" err="1">
                <a:solidFill>
                  <a:schemeClr val="tx1"/>
                </a:solidFill>
              </a:rPr>
              <a:t>допомогти</a:t>
            </a:r>
            <a:r>
              <a:rPr lang="ru-RU" sz="2700" dirty="0">
                <a:solidFill>
                  <a:schemeClr val="tx1"/>
                </a:solidFill>
              </a:rPr>
              <a:t> </a:t>
            </a:r>
            <a:r>
              <a:rPr lang="ru-RU" sz="2700" dirty="0" err="1">
                <a:solidFill>
                  <a:schemeClr val="tx1"/>
                </a:solidFill>
              </a:rPr>
              <a:t>їм</a:t>
            </a:r>
            <a:r>
              <a:rPr lang="ru-RU" sz="2700" dirty="0">
                <a:solidFill>
                  <a:schemeClr val="tx1"/>
                </a:solidFill>
              </a:rPr>
              <a:t> у </a:t>
            </a:r>
            <a:r>
              <a:rPr lang="ru-RU" sz="2700" dirty="0" err="1">
                <a:solidFill>
                  <a:schemeClr val="tx1"/>
                </a:solidFill>
              </a:rPr>
              <a:t>боротьбі</a:t>
            </a:r>
            <a:r>
              <a:rPr lang="ru-RU" sz="2700" dirty="0">
                <a:solidFill>
                  <a:schemeClr val="tx1"/>
                </a:solidFill>
              </a:rPr>
              <a:t> за </a:t>
            </a:r>
            <a:r>
              <a:rPr lang="ru-RU" sz="2700" dirty="0" err="1">
                <a:solidFill>
                  <a:schemeClr val="tx1"/>
                </a:solidFill>
              </a:rPr>
              <a:t>національне</a:t>
            </a:r>
            <a:r>
              <a:rPr lang="ru-RU" sz="2700" dirty="0">
                <a:solidFill>
                  <a:schemeClr val="tx1"/>
                </a:solidFill>
              </a:rPr>
              <a:t> </a:t>
            </a:r>
            <a:r>
              <a:rPr lang="ru-RU" sz="2700" dirty="0" err="1">
                <a:solidFill>
                  <a:schemeClr val="tx1"/>
                </a:solidFill>
              </a:rPr>
              <a:t>визволення</a:t>
            </a:r>
            <a:r>
              <a:rPr lang="uk-UA" sz="2700" dirty="0">
                <a:solidFill>
                  <a:schemeClr val="tx1"/>
                </a:solidFill>
              </a:rPr>
              <a:t>.</a:t>
            </a:r>
            <a:r>
              <a:rPr lang="ru-RU" sz="2800" dirty="0">
                <a:solidFill>
                  <a:schemeClr val="tx1"/>
                </a:solidFill>
              </a:rPr>
              <a:t/>
            </a:r>
            <a:br>
              <a:rPr lang="ru-RU" sz="2800" dirty="0">
                <a:solidFill>
                  <a:schemeClr val="tx1"/>
                </a:solidFill>
              </a:rPr>
            </a:br>
            <a:endParaRPr lang="ru-RU" sz="2800" dirty="0">
              <a:solidFill>
                <a:schemeClr val="tx1"/>
              </a:solidFill>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9512" y="0"/>
            <a:ext cx="431800" cy="6858000"/>
          </a:xfrm>
          <a:prstGeom prst="rect">
            <a:avLst/>
          </a:prstGeom>
        </p:spPr>
      </p:pic>
    </p:spTree>
    <p:extLst>
      <p:ext uri="{BB962C8B-B14F-4D97-AF65-F5344CB8AC3E}">
        <p14:creationId xmlns:p14="http://schemas.microsoft.com/office/powerpoint/2010/main" xmlns="" val="3094816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338328"/>
            <a:ext cx="8286808" cy="6519672"/>
          </a:xfrm>
        </p:spPr>
        <p:txBody>
          <a:bodyPr>
            <a:normAutofit fontScale="90000"/>
          </a:bodyPr>
          <a:lstStyle/>
          <a:p>
            <a:pPr algn="l"/>
            <a:r>
              <a:rPr lang="uk-UA" sz="1800" b="1" dirty="0" smtClean="0">
                <a:solidFill>
                  <a:schemeClr val="tx1"/>
                </a:solidFill>
              </a:rPr>
              <a:t>Дослідницька робота в групах.</a:t>
            </a:r>
            <a:r>
              <a:rPr lang="ru-RU" sz="1800" dirty="0" smtClean="0">
                <a:solidFill>
                  <a:schemeClr val="tx1"/>
                </a:solidFill>
              </a:rPr>
              <a:t/>
            </a:r>
            <a:br>
              <a:rPr lang="ru-RU" sz="1800" dirty="0" smtClean="0">
                <a:solidFill>
                  <a:schemeClr val="tx1"/>
                </a:solidFill>
              </a:rPr>
            </a:br>
            <a:r>
              <a:rPr lang="uk-UA" sz="1800" b="1" dirty="0" smtClean="0">
                <a:solidFill>
                  <a:schemeClr val="tx1"/>
                </a:solidFill>
              </a:rPr>
              <a:t> </a:t>
            </a:r>
            <a:r>
              <a:rPr lang="ru-RU" sz="1800" dirty="0" smtClean="0">
                <a:solidFill>
                  <a:schemeClr val="tx1"/>
                </a:solidFill>
              </a:rPr>
              <a:t/>
            </a:r>
            <a:br>
              <a:rPr lang="ru-RU" sz="1800" dirty="0" smtClean="0">
                <a:solidFill>
                  <a:schemeClr val="tx1"/>
                </a:solidFill>
              </a:rPr>
            </a:br>
            <a:r>
              <a:rPr lang="uk-UA" sz="1800" b="1" dirty="0" smtClean="0">
                <a:solidFill>
                  <a:schemeClr val="tx1"/>
                </a:solidFill>
              </a:rPr>
              <a:t>І група. </a:t>
            </a:r>
            <a:r>
              <a:rPr lang="uk-UA" sz="1800" dirty="0" smtClean="0">
                <a:solidFill>
                  <a:schemeClr val="tx1"/>
                </a:solidFill>
              </a:rPr>
              <a:t>Сформулювати тему та ідею поезії. (Тема поезії – життя і боротьба. Ідея - автор нагадує нам, що життя прекрасне, але скороминуче, тому не варто витрачати час даремно, слід займатися тим, чого справді прагне душа в дану мить).</a:t>
            </a:r>
            <a:r>
              <a:rPr lang="ru-RU" sz="1800" dirty="0" smtClean="0">
                <a:solidFill>
                  <a:schemeClr val="tx1"/>
                </a:solidFill>
              </a:rPr>
              <a:t/>
            </a:r>
            <a:br>
              <a:rPr lang="ru-RU" sz="1800" dirty="0" smtClean="0">
                <a:solidFill>
                  <a:schemeClr val="tx1"/>
                </a:solidFill>
              </a:rPr>
            </a:br>
            <a:r>
              <a:rPr lang="uk-UA" sz="1800" b="1" dirty="0" smtClean="0">
                <a:solidFill>
                  <a:schemeClr val="tx1"/>
                </a:solidFill>
              </a:rPr>
              <a:t> </a:t>
            </a:r>
            <a:r>
              <a:rPr lang="ru-RU" sz="1800" dirty="0" smtClean="0">
                <a:solidFill>
                  <a:schemeClr val="tx1"/>
                </a:solidFill>
              </a:rPr>
              <a:t/>
            </a:r>
            <a:br>
              <a:rPr lang="ru-RU" sz="1800" dirty="0" smtClean="0">
                <a:solidFill>
                  <a:schemeClr val="tx1"/>
                </a:solidFill>
              </a:rPr>
            </a:br>
            <a:r>
              <a:rPr lang="uk-UA" sz="1800" b="1" dirty="0" smtClean="0">
                <a:solidFill>
                  <a:schemeClr val="tx1"/>
                </a:solidFill>
              </a:rPr>
              <a:t>ІІ група. </a:t>
            </a:r>
            <a:r>
              <a:rPr lang="uk-UA" sz="1800" dirty="0" smtClean="0">
                <a:solidFill>
                  <a:schemeClr val="tx1"/>
                </a:solidFill>
              </a:rPr>
              <a:t> Проаналізувати лексику поезії «Господь багатий нас благословив» (Автор широко вживає книжну лексику, зокрема застарілі слова, біблеїзми, крім того, займенники, що використані на позначення Бога, згідно з вимогами конфесійного стилю пишуться з великої літери. Ужитий тут і минулий час (</a:t>
            </a:r>
            <a:r>
              <a:rPr lang="uk-UA" sz="1800" dirty="0" err="1" smtClean="0">
                <a:solidFill>
                  <a:schemeClr val="tx1"/>
                </a:solidFill>
              </a:rPr>
              <a:t>“благословив”</a:t>
            </a:r>
            <a:r>
              <a:rPr lang="uk-UA" sz="1800" dirty="0" smtClean="0">
                <a:solidFill>
                  <a:schemeClr val="tx1"/>
                </a:solidFill>
              </a:rPr>
              <a:t>) означає щойно здійснений прихід нової епохи). </a:t>
            </a:r>
            <a:r>
              <a:rPr lang="ru-RU" sz="1800" dirty="0" smtClean="0">
                <a:solidFill>
                  <a:schemeClr val="tx1"/>
                </a:solidFill>
              </a:rPr>
              <a:t/>
            </a:r>
            <a:br>
              <a:rPr lang="ru-RU" sz="1800" dirty="0" smtClean="0">
                <a:solidFill>
                  <a:schemeClr val="tx1"/>
                </a:solidFill>
              </a:rPr>
            </a:br>
            <a:r>
              <a:rPr lang="uk-UA" sz="1800" b="1" dirty="0" smtClean="0">
                <a:solidFill>
                  <a:schemeClr val="tx1"/>
                </a:solidFill>
              </a:rPr>
              <a:t> </a:t>
            </a:r>
            <a:r>
              <a:rPr lang="ru-RU" sz="1800" dirty="0" smtClean="0">
                <a:solidFill>
                  <a:schemeClr val="tx1"/>
                </a:solidFill>
              </a:rPr>
              <a:t/>
            </a:r>
            <a:br>
              <a:rPr lang="ru-RU" sz="1800" dirty="0" smtClean="0">
                <a:solidFill>
                  <a:schemeClr val="tx1"/>
                </a:solidFill>
              </a:rPr>
            </a:br>
            <a:r>
              <a:rPr lang="uk-UA" sz="1800" b="1" dirty="0" smtClean="0">
                <a:solidFill>
                  <a:schemeClr val="tx1"/>
                </a:solidFill>
              </a:rPr>
              <a:t>ІІІ група. </a:t>
            </a:r>
            <a:r>
              <a:rPr lang="uk-UA" sz="1800" dirty="0" smtClean="0">
                <a:solidFill>
                  <a:schemeClr val="tx1"/>
                </a:solidFill>
              </a:rPr>
              <a:t>Визначити художні засобів, які автор використав  для змалювання одвічних українських чеснот і пріоритетів життя. (Епітети</a:t>
            </a:r>
            <a:r>
              <a:rPr lang="ru-RU" sz="1800" dirty="0" smtClean="0">
                <a:solidFill>
                  <a:schemeClr val="tx1"/>
                </a:solidFill>
              </a:rPr>
              <a:t> </a:t>
            </a:r>
            <a:r>
              <a:rPr lang="uk-UA" sz="1800" dirty="0" smtClean="0">
                <a:solidFill>
                  <a:schemeClr val="tx1"/>
                </a:solidFill>
              </a:rPr>
              <a:t>«врочисте небо», «Господь багатий», «солодких грон», «променистих вин»; метафори «на столах Його веселих»,</a:t>
            </a:r>
            <a:r>
              <a:rPr lang="ru-RU" sz="1800" dirty="0" smtClean="0">
                <a:solidFill>
                  <a:schemeClr val="tx1"/>
                </a:solidFill>
              </a:rPr>
              <a:t> </a:t>
            </a:r>
            <a:r>
              <a:rPr lang="uk-UA" sz="1800" dirty="0" smtClean="0">
                <a:solidFill>
                  <a:schemeClr val="tx1"/>
                </a:solidFill>
              </a:rPr>
              <a:t>« </a:t>
            </a:r>
            <a:r>
              <a:rPr lang="uk-UA" sz="1800" dirty="0" err="1" smtClean="0">
                <a:solidFill>
                  <a:schemeClr val="tx1"/>
                </a:solidFill>
              </a:rPr>
              <a:t>Твойому</a:t>
            </a:r>
            <a:r>
              <a:rPr lang="uk-UA" sz="1800" dirty="0" smtClean="0">
                <a:solidFill>
                  <a:schemeClr val="tx1"/>
                </a:solidFill>
              </a:rPr>
              <a:t> серцю </a:t>
            </a:r>
            <a:r>
              <a:rPr lang="uk-UA" sz="1800" dirty="0" err="1" smtClean="0">
                <a:solidFill>
                  <a:schemeClr val="tx1"/>
                </a:solidFill>
              </a:rPr>
              <a:t>найхмельніший</a:t>
            </a:r>
            <a:r>
              <a:rPr lang="uk-UA" sz="1800" dirty="0" smtClean="0">
                <a:solidFill>
                  <a:schemeClr val="tx1"/>
                </a:solidFill>
              </a:rPr>
              <a:t> келих» та повтори, що підкреслюють тривалість дії</a:t>
            </a:r>
            <a:r>
              <a:rPr lang="ru-RU" sz="1800" dirty="0" smtClean="0">
                <a:solidFill>
                  <a:schemeClr val="tx1"/>
                </a:solidFill>
              </a:rPr>
              <a:t> </a:t>
            </a:r>
            <a:r>
              <a:rPr lang="uk-UA" sz="1800" dirty="0" smtClean="0">
                <a:solidFill>
                  <a:schemeClr val="tx1"/>
                </a:solidFill>
              </a:rPr>
              <a:t>« і вірити, і прагнуть», влучно виражають думку «Безсмертне –</a:t>
            </a:r>
            <a:r>
              <a:rPr lang="ru-RU" sz="1800" dirty="0" smtClean="0">
                <a:solidFill>
                  <a:schemeClr val="tx1"/>
                </a:solidFill>
              </a:rPr>
              <a:t> </a:t>
            </a:r>
            <a:r>
              <a:rPr lang="uk-UA" sz="1800" dirty="0" smtClean="0">
                <a:solidFill>
                  <a:schemeClr val="tx1"/>
                </a:solidFill>
              </a:rPr>
              <a:t>і величне, і ясне-бо», уповільнюють плин мови, надають їй урочистості).</a:t>
            </a:r>
            <a:r>
              <a:rPr lang="ru-RU" sz="1800" dirty="0" smtClean="0">
                <a:solidFill>
                  <a:schemeClr val="tx1"/>
                </a:solidFill>
              </a:rPr>
              <a:t/>
            </a:r>
            <a:br>
              <a:rPr lang="ru-RU" sz="1800" dirty="0" smtClean="0">
                <a:solidFill>
                  <a:schemeClr val="tx1"/>
                </a:solidFill>
              </a:rPr>
            </a:br>
            <a:r>
              <a:rPr lang="uk-UA" sz="1800" dirty="0" smtClean="0">
                <a:solidFill>
                  <a:schemeClr val="tx1"/>
                </a:solidFill>
              </a:rPr>
              <a:t> </a:t>
            </a:r>
            <a:r>
              <a:rPr lang="ru-RU" sz="1800" dirty="0" smtClean="0">
                <a:solidFill>
                  <a:schemeClr val="tx1"/>
                </a:solidFill>
              </a:rPr>
              <a:t/>
            </a:r>
            <a:br>
              <a:rPr lang="ru-RU" sz="1800" dirty="0" smtClean="0">
                <a:solidFill>
                  <a:schemeClr val="tx1"/>
                </a:solidFill>
              </a:rPr>
            </a:br>
            <a:r>
              <a:rPr lang="uk-UA" sz="1800" b="1" dirty="0" smtClean="0">
                <a:solidFill>
                  <a:schemeClr val="tx1"/>
                </a:solidFill>
              </a:rPr>
              <a:t>І</a:t>
            </a:r>
            <a:r>
              <a:rPr lang="en-US" sz="1800" b="1" dirty="0" smtClean="0">
                <a:solidFill>
                  <a:schemeClr val="tx1"/>
                </a:solidFill>
              </a:rPr>
              <a:t>V</a:t>
            </a:r>
            <a:r>
              <a:rPr lang="uk-UA" sz="1800" b="1" dirty="0" smtClean="0">
                <a:solidFill>
                  <a:schemeClr val="tx1"/>
                </a:solidFill>
              </a:rPr>
              <a:t> група. </a:t>
            </a:r>
            <a:r>
              <a:rPr lang="uk-UA" sz="1800" dirty="0" smtClean="0">
                <a:solidFill>
                  <a:schemeClr val="tx1"/>
                </a:solidFill>
              </a:rPr>
              <a:t>Які цілі ставить Олег Ольжич перед українцем</a:t>
            </a:r>
            <a:r>
              <a:rPr lang="ru-RU" sz="1800" dirty="0" smtClean="0">
                <a:solidFill>
                  <a:schemeClr val="tx1"/>
                </a:solidFill>
              </a:rPr>
              <a:t>?( </a:t>
            </a:r>
            <a:r>
              <a:rPr lang="uk-UA" sz="1800" dirty="0" smtClean="0">
                <a:solidFill>
                  <a:schemeClr val="tx1"/>
                </a:solidFill>
              </a:rPr>
              <a:t>І</a:t>
            </a:r>
            <a:r>
              <a:rPr lang="ru-RU" sz="1800" dirty="0" err="1" smtClean="0">
                <a:solidFill>
                  <a:schemeClr val="tx1"/>
                </a:solidFill>
              </a:rPr>
              <a:t>ти</a:t>
            </a:r>
            <a:r>
              <a:rPr lang="ru-RU" sz="1800" dirty="0" smtClean="0">
                <a:solidFill>
                  <a:schemeClr val="tx1"/>
                </a:solidFill>
              </a:rPr>
              <a:t> за </a:t>
            </a:r>
            <a:r>
              <a:rPr lang="ru-RU" sz="1800" dirty="0" err="1" smtClean="0">
                <a:solidFill>
                  <a:schemeClr val="tx1"/>
                </a:solidFill>
              </a:rPr>
              <a:t>велінням</a:t>
            </a:r>
            <a:r>
              <a:rPr lang="ru-RU" sz="1800" dirty="0" smtClean="0">
                <a:solidFill>
                  <a:schemeClr val="tx1"/>
                </a:solidFill>
              </a:rPr>
              <a:t> </a:t>
            </a:r>
            <a:r>
              <a:rPr lang="ru-RU" sz="1800" dirty="0" err="1" smtClean="0">
                <a:solidFill>
                  <a:schemeClr val="tx1"/>
                </a:solidFill>
              </a:rPr>
              <a:t>свого</a:t>
            </a:r>
            <a:r>
              <a:rPr lang="ru-RU" sz="1800" dirty="0" smtClean="0">
                <a:solidFill>
                  <a:schemeClr val="tx1"/>
                </a:solidFill>
              </a:rPr>
              <a:t> </a:t>
            </a:r>
            <a:r>
              <a:rPr lang="ru-RU" sz="1800" dirty="0" err="1" smtClean="0">
                <a:solidFill>
                  <a:schemeClr val="tx1"/>
                </a:solidFill>
              </a:rPr>
              <a:t>серця</a:t>
            </a:r>
            <a:r>
              <a:rPr lang="ru-RU" sz="1800" dirty="0" smtClean="0">
                <a:solidFill>
                  <a:schemeClr val="tx1"/>
                </a:solidFill>
              </a:rPr>
              <a:t>, </a:t>
            </a:r>
            <a:r>
              <a:rPr lang="ru-RU" sz="1800" dirty="0" err="1" smtClean="0">
                <a:solidFill>
                  <a:schemeClr val="tx1"/>
                </a:solidFill>
              </a:rPr>
              <a:t>жити</a:t>
            </a:r>
            <a:r>
              <a:rPr lang="ru-RU" sz="1800" dirty="0" smtClean="0">
                <a:solidFill>
                  <a:schemeClr val="tx1"/>
                </a:solidFill>
              </a:rPr>
              <a:t> </a:t>
            </a:r>
            <a:r>
              <a:rPr lang="ru-RU" sz="1800" dirty="0" err="1" smtClean="0">
                <a:solidFill>
                  <a:schemeClr val="tx1"/>
                </a:solidFill>
              </a:rPr>
              <a:t>повнокровним</a:t>
            </a:r>
            <a:r>
              <a:rPr lang="ru-RU" sz="1800" dirty="0" smtClean="0">
                <a:solidFill>
                  <a:schemeClr val="tx1"/>
                </a:solidFill>
              </a:rPr>
              <a:t> </a:t>
            </a:r>
            <a:r>
              <a:rPr lang="ru-RU" sz="1800" dirty="0" err="1" smtClean="0">
                <a:solidFill>
                  <a:schemeClr val="tx1"/>
                </a:solidFill>
              </a:rPr>
              <a:t>життям</a:t>
            </a:r>
            <a:r>
              <a:rPr lang="uk-UA" sz="1800" dirty="0" smtClean="0">
                <a:solidFill>
                  <a:schemeClr val="tx1"/>
                </a:solidFill>
              </a:rPr>
              <a:t>,</a:t>
            </a:r>
            <a:r>
              <a:rPr lang="ru-RU" sz="1800" dirty="0" smtClean="0">
                <a:solidFill>
                  <a:schemeClr val="tx1"/>
                </a:solidFill>
              </a:rPr>
              <a:t> борот</a:t>
            </a:r>
            <a:r>
              <a:rPr lang="uk-UA" sz="1800" dirty="0" err="1" smtClean="0">
                <a:solidFill>
                  <a:schemeClr val="tx1"/>
                </a:solidFill>
              </a:rPr>
              <a:t>ися</a:t>
            </a:r>
            <a:r>
              <a:rPr lang="ru-RU" sz="1800" dirty="0" smtClean="0">
                <a:solidFill>
                  <a:schemeClr val="tx1"/>
                </a:solidFill>
              </a:rPr>
              <a:t> за </a:t>
            </a:r>
            <a:r>
              <a:rPr lang="ru-RU" sz="1800" dirty="0" err="1" smtClean="0">
                <a:solidFill>
                  <a:schemeClr val="tx1"/>
                </a:solidFill>
              </a:rPr>
              <a:t>національне</a:t>
            </a:r>
            <a:r>
              <a:rPr lang="ru-RU" sz="1800" dirty="0" smtClean="0">
                <a:solidFill>
                  <a:schemeClr val="tx1"/>
                </a:solidFill>
              </a:rPr>
              <a:t> </a:t>
            </a:r>
            <a:r>
              <a:rPr lang="ru-RU" sz="1800" dirty="0" err="1" smtClean="0">
                <a:solidFill>
                  <a:schemeClr val="tx1"/>
                </a:solidFill>
              </a:rPr>
              <a:t>визволення</a:t>
            </a:r>
            <a:r>
              <a:rPr lang="ru-RU" sz="1800" dirty="0" smtClean="0">
                <a:solidFill>
                  <a:schemeClr val="tx1"/>
                </a:solidFill>
              </a:rPr>
              <a:t> ).</a:t>
            </a:r>
            <a:br>
              <a:rPr lang="ru-RU" sz="1800" dirty="0" smtClean="0">
                <a:solidFill>
                  <a:schemeClr val="tx1"/>
                </a:solidFill>
              </a:rPr>
            </a:br>
            <a:endParaRPr lang="ru-RU" sz="1800" dirty="0">
              <a:solidFill>
                <a:schemeClr val="tx1"/>
              </a:solidFill>
            </a:endParaRPr>
          </a:p>
        </p:txBody>
      </p:sp>
      <p:pic>
        <p:nvPicPr>
          <p:cNvPr id="3" name="Рисунок 2" descr="без имени-2.jpg"/>
          <p:cNvPicPr>
            <a:picLocks noChangeAspect="1"/>
          </p:cNvPicPr>
          <p:nvPr/>
        </p:nvPicPr>
        <p:blipFill>
          <a:blip r:embed="rId2" cstate="print"/>
          <a:stretch>
            <a:fillRect/>
          </a:stretch>
        </p:blipFill>
        <p:spPr>
          <a:xfrm>
            <a:off x="214282" y="0"/>
            <a:ext cx="431800" cy="6858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976" y="338328"/>
            <a:ext cx="7543824" cy="6305382"/>
          </a:xfrm>
        </p:spPr>
        <p:txBody>
          <a:bodyPr>
            <a:normAutofit fontScale="90000"/>
          </a:bodyPr>
          <a:lstStyle/>
          <a:p>
            <a:pPr fontAlgn="t"/>
            <a:r>
              <a:rPr lang="uk-UA" sz="2700" b="1" dirty="0" smtClean="0">
                <a:solidFill>
                  <a:schemeClr val="tx1"/>
                </a:solidFill>
              </a:rPr>
              <a:t>Скласти асоціативний кущ.</a:t>
            </a:r>
            <a:r>
              <a:rPr lang="ru-RU" sz="2700" dirty="0" smtClean="0">
                <a:solidFill>
                  <a:schemeClr val="tx1"/>
                </a:solidFill>
              </a:rPr>
              <a:t/>
            </a:r>
            <a:br>
              <a:rPr lang="ru-RU" sz="2700" dirty="0" smtClean="0">
                <a:solidFill>
                  <a:schemeClr val="tx1"/>
                </a:solidFill>
              </a:rPr>
            </a:br>
            <a:r>
              <a:rPr lang="uk-UA" sz="2700" dirty="0" smtClean="0">
                <a:solidFill>
                  <a:schemeClr val="tx1"/>
                </a:solidFill>
              </a:rPr>
              <a:t>Які дари отримала людина  від Бога</a:t>
            </a:r>
            <a:r>
              <a:rPr lang="ru-RU" sz="2700" dirty="0" smtClean="0">
                <a:solidFill>
                  <a:schemeClr val="tx1"/>
                </a:solidFill>
              </a:rPr>
              <a:t>?</a:t>
            </a:r>
            <a:br>
              <a:rPr lang="ru-RU" sz="2700" dirty="0" smtClean="0">
                <a:solidFill>
                  <a:schemeClr val="tx1"/>
                </a:solidFill>
              </a:rPr>
            </a:br>
            <a:r>
              <a:rPr lang="uk-UA" sz="2700" dirty="0" smtClean="0">
                <a:solidFill>
                  <a:schemeClr val="tx1"/>
                </a:solidFill>
              </a:rPr>
              <a:t>                   </a:t>
            </a:r>
            <a:br>
              <a:rPr lang="uk-UA" sz="2700" dirty="0" smtClean="0">
                <a:solidFill>
                  <a:schemeClr val="tx1"/>
                </a:solidFill>
              </a:rPr>
            </a:br>
            <a:r>
              <a:rPr lang="uk-UA" sz="2700" dirty="0" smtClean="0">
                <a:solidFill>
                  <a:schemeClr val="tx1"/>
                </a:solidFill>
              </a:rPr>
              <a:t>                            Відвага</a:t>
            </a:r>
            <a:r>
              <a:rPr lang="ru-RU" sz="2700" dirty="0" smtClean="0">
                <a:solidFill>
                  <a:schemeClr val="tx1"/>
                </a:solidFill>
              </a:rPr>
              <a:t/>
            </a:r>
            <a:br>
              <a:rPr lang="ru-RU" sz="2700" dirty="0" smtClean="0">
                <a:solidFill>
                  <a:schemeClr val="tx1"/>
                </a:solidFill>
              </a:rPr>
            </a:br>
            <a:r>
              <a:rPr lang="uk-UA" sz="2700" dirty="0" smtClean="0">
                <a:solidFill>
                  <a:schemeClr val="tx1"/>
                </a:solidFill>
              </a:rPr>
              <a:t>Бог                     життя</a:t>
            </a:r>
            <a:r>
              <a:rPr lang="ru-RU" sz="2700" dirty="0" smtClean="0">
                <a:solidFill>
                  <a:schemeClr val="tx1"/>
                </a:solidFill>
              </a:rPr>
              <a:t/>
            </a:r>
            <a:br>
              <a:rPr lang="ru-RU" sz="2700" dirty="0" smtClean="0">
                <a:solidFill>
                  <a:schemeClr val="tx1"/>
                </a:solidFill>
              </a:rPr>
            </a:br>
            <a:r>
              <a:rPr lang="uk-UA" sz="2700" dirty="0" smtClean="0">
                <a:solidFill>
                  <a:schemeClr val="tx1"/>
                </a:solidFill>
              </a:rPr>
              <a:t>                         любов</a:t>
            </a:r>
            <a:r>
              <a:rPr lang="ru-RU" sz="2700" dirty="0" smtClean="0">
                <a:solidFill>
                  <a:schemeClr val="tx1"/>
                </a:solidFill>
              </a:rPr>
              <a:t/>
            </a:r>
            <a:br>
              <a:rPr lang="ru-RU" sz="2700" dirty="0" smtClean="0">
                <a:solidFill>
                  <a:schemeClr val="tx1"/>
                </a:solidFill>
              </a:rPr>
            </a:br>
            <a:r>
              <a:rPr lang="uk-UA" sz="2700" dirty="0" smtClean="0">
                <a:solidFill>
                  <a:schemeClr val="tx1"/>
                </a:solidFill>
              </a:rPr>
              <a:t>                              творчість</a:t>
            </a:r>
            <a:r>
              <a:rPr lang="ru-RU" sz="2700" dirty="0" smtClean="0">
                <a:solidFill>
                  <a:schemeClr val="tx1"/>
                </a:solidFill>
              </a:rPr>
              <a:t/>
            </a:r>
            <a:br>
              <a:rPr lang="ru-RU" sz="2700" dirty="0" smtClean="0">
                <a:solidFill>
                  <a:schemeClr val="tx1"/>
                </a:solidFill>
              </a:rPr>
            </a:br>
            <a:r>
              <a:rPr lang="uk-UA" sz="2700" dirty="0" smtClean="0">
                <a:solidFill>
                  <a:schemeClr val="tx1"/>
                </a:solidFill>
              </a:rPr>
              <a:t>                       туга</a:t>
            </a:r>
            <a:r>
              <a:rPr lang="ru-RU" sz="2700" dirty="0" smtClean="0">
                <a:solidFill>
                  <a:schemeClr val="tx1"/>
                </a:solidFill>
              </a:rPr>
              <a:t/>
            </a:r>
            <a:br>
              <a:rPr lang="ru-RU" sz="2700" dirty="0" smtClean="0">
                <a:solidFill>
                  <a:schemeClr val="tx1"/>
                </a:solidFill>
              </a:rPr>
            </a:br>
            <a:r>
              <a:rPr lang="uk-UA" sz="2700" dirty="0" smtClean="0">
                <a:solidFill>
                  <a:schemeClr val="tx1"/>
                </a:solidFill>
              </a:rPr>
              <a:t>                          порив</a:t>
            </a:r>
            <a:r>
              <a:rPr lang="ru-RU" sz="2700" dirty="0" smtClean="0">
                <a:solidFill>
                  <a:schemeClr val="tx1"/>
                </a:solidFill>
              </a:rPr>
              <a:t/>
            </a:r>
            <a:br>
              <a:rPr lang="ru-RU" sz="2700" dirty="0" smtClean="0">
                <a:solidFill>
                  <a:schemeClr val="tx1"/>
                </a:solidFill>
              </a:rPr>
            </a:br>
            <a:r>
              <a:rPr lang="ru-RU" sz="2700" dirty="0" smtClean="0">
                <a:solidFill>
                  <a:schemeClr val="tx1"/>
                </a:solidFill>
              </a:rPr>
              <a:t/>
            </a:r>
            <a:br>
              <a:rPr lang="ru-RU" sz="2700" dirty="0" smtClean="0">
                <a:solidFill>
                  <a:schemeClr val="tx1"/>
                </a:solidFill>
              </a:rPr>
            </a:br>
            <a:r>
              <a:rPr lang="uk-UA" sz="2700" dirty="0" smtClean="0">
                <a:solidFill>
                  <a:schemeClr val="tx1"/>
                </a:solidFill>
              </a:rPr>
              <a:t>Олег Ольжич знає, що життя, яким сотворив його Бог, є «багате і щедре». Серед його дарів є </a:t>
            </a:r>
            <a:br>
              <a:rPr lang="uk-UA" sz="2700" dirty="0" smtClean="0">
                <a:solidFill>
                  <a:schemeClr val="tx1"/>
                </a:solidFill>
              </a:rPr>
            </a:br>
            <a:r>
              <a:rPr lang="uk-UA" sz="2700" dirty="0" smtClean="0">
                <a:solidFill>
                  <a:schemeClr val="tx1"/>
                </a:solidFill>
              </a:rPr>
              <a:t>«любов і творчість, туга і по</a:t>
            </a:r>
            <a:r>
              <a:rPr lang="ru-RU" sz="2700" dirty="0" err="1" smtClean="0">
                <a:solidFill>
                  <a:schemeClr val="tx1"/>
                </a:solidFill>
              </a:rPr>
              <a:t>рив</a:t>
            </a:r>
            <a:r>
              <a:rPr lang="ru-RU" sz="2700" dirty="0" smtClean="0">
                <a:solidFill>
                  <a:schemeClr val="tx1"/>
                </a:solidFill>
              </a:rPr>
              <a:t>, </a:t>
            </a:r>
            <a:r>
              <a:rPr lang="ru-RU" sz="2700" dirty="0" err="1" smtClean="0">
                <a:solidFill>
                  <a:schemeClr val="tx1"/>
                </a:solidFill>
              </a:rPr>
              <a:t>Відвага</a:t>
            </a:r>
            <a:r>
              <a:rPr lang="ru-RU" sz="2700" dirty="0" smtClean="0">
                <a:solidFill>
                  <a:schemeClr val="tx1"/>
                </a:solidFill>
              </a:rPr>
              <a:t> </a:t>
            </a:r>
            <a:r>
              <a:rPr lang="ru-RU" sz="2700" dirty="0" err="1" smtClean="0">
                <a:solidFill>
                  <a:schemeClr val="tx1"/>
                </a:solidFill>
              </a:rPr>
              <a:t>і</a:t>
            </a:r>
            <a:r>
              <a:rPr lang="ru-RU" sz="2700" dirty="0" smtClean="0">
                <a:solidFill>
                  <a:schemeClr val="tx1"/>
                </a:solidFill>
              </a:rPr>
              <a:t> </a:t>
            </a:r>
            <a:r>
              <a:rPr lang="ru-RU" sz="2700" dirty="0" err="1" smtClean="0">
                <a:solidFill>
                  <a:schemeClr val="tx1"/>
                </a:solidFill>
              </a:rPr>
              <a:t>вогонь</a:t>
            </a:r>
            <a:r>
              <a:rPr lang="ru-RU" sz="2700" dirty="0" smtClean="0">
                <a:solidFill>
                  <a:schemeClr val="tx1"/>
                </a:solidFill>
              </a:rPr>
              <a:t> </a:t>
            </a:r>
            <a:r>
              <a:rPr lang="ru-RU" sz="2700" dirty="0" err="1" smtClean="0">
                <a:solidFill>
                  <a:schemeClr val="tx1"/>
                </a:solidFill>
              </a:rPr>
              <a:t>самопосвяти</a:t>
            </a:r>
            <a:r>
              <a:rPr lang="ru-RU" sz="2700" dirty="0" smtClean="0">
                <a:solidFill>
                  <a:schemeClr val="tx1"/>
                </a:solidFill>
              </a:rPr>
              <a:t>». </a:t>
            </a:r>
            <a:r>
              <a:rPr lang="ru-RU" sz="2700" dirty="0" err="1" smtClean="0">
                <a:solidFill>
                  <a:schemeClr val="tx1"/>
                </a:solidFill>
              </a:rPr>
              <a:t>Це</a:t>
            </a:r>
            <a:r>
              <a:rPr lang="ru-RU" sz="2700" dirty="0" smtClean="0">
                <a:solidFill>
                  <a:schemeClr val="tx1"/>
                </a:solidFill>
              </a:rPr>
              <a:t> те, </a:t>
            </a:r>
            <a:r>
              <a:rPr lang="ru-RU" sz="2700" dirty="0" err="1" smtClean="0">
                <a:solidFill>
                  <a:schemeClr val="tx1"/>
                </a:solidFill>
              </a:rPr>
              <a:t>що</a:t>
            </a:r>
            <a:r>
              <a:rPr lang="ru-RU" sz="2700" dirty="0" smtClean="0">
                <a:solidFill>
                  <a:schemeClr val="tx1"/>
                </a:solidFill>
              </a:rPr>
              <a:t> </a:t>
            </a:r>
            <a:r>
              <a:rPr lang="ru-RU" sz="2700" dirty="0" err="1" smtClean="0">
                <a:solidFill>
                  <a:schemeClr val="tx1"/>
                </a:solidFill>
              </a:rPr>
              <a:t>ніхто</a:t>
            </a:r>
            <a:r>
              <a:rPr lang="ru-RU" sz="2700" dirty="0" smtClean="0">
                <a:solidFill>
                  <a:schemeClr val="tx1"/>
                </a:solidFill>
              </a:rPr>
              <a:t> не </a:t>
            </a:r>
            <a:r>
              <a:rPr lang="ru-RU" sz="2700" dirty="0" err="1" smtClean="0">
                <a:solidFill>
                  <a:schemeClr val="tx1"/>
                </a:solidFill>
              </a:rPr>
              <a:t>зможе</a:t>
            </a:r>
            <a:r>
              <a:rPr lang="ru-RU" sz="2700" dirty="0" smtClean="0">
                <a:solidFill>
                  <a:schemeClr val="tx1"/>
                </a:solidFill>
              </a:rPr>
              <a:t> </a:t>
            </a:r>
            <a:r>
              <a:rPr lang="ru-RU" sz="2700" dirty="0" err="1" smtClean="0">
                <a:solidFill>
                  <a:schemeClr val="tx1"/>
                </a:solidFill>
              </a:rPr>
              <a:t>відібрати</a:t>
            </a:r>
            <a:r>
              <a:rPr lang="ru-RU" sz="2700" dirty="0" smtClean="0">
                <a:solidFill>
                  <a:schemeClr val="tx1"/>
                </a:solidFill>
              </a:rPr>
              <a:t>.</a:t>
            </a:r>
            <a:r>
              <a:rPr lang="ru-RU" dirty="0" smtClean="0"/>
              <a:t/>
            </a:r>
            <a:br>
              <a:rPr lang="ru-RU" dirty="0" smtClean="0"/>
            </a:br>
            <a:endParaRPr lang="ru-RU" dirty="0"/>
          </a:p>
        </p:txBody>
      </p:sp>
      <p:cxnSp>
        <p:nvCxnSpPr>
          <p:cNvPr id="4" name="Прямая со стрелкой 3"/>
          <p:cNvCxnSpPr/>
          <p:nvPr/>
        </p:nvCxnSpPr>
        <p:spPr>
          <a:xfrm flipV="1">
            <a:off x="4143372" y="1928802"/>
            <a:ext cx="1214446" cy="357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Прямая со стрелкой 5"/>
          <p:cNvCxnSpPr/>
          <p:nvPr/>
        </p:nvCxnSpPr>
        <p:spPr>
          <a:xfrm>
            <a:off x="4214810" y="2285992"/>
            <a:ext cx="114300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p:cNvCxnSpPr/>
          <p:nvPr/>
        </p:nvCxnSpPr>
        <p:spPr>
          <a:xfrm>
            <a:off x="4214810" y="2285992"/>
            <a:ext cx="1214446" cy="357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a:off x="4214810" y="2285992"/>
            <a:ext cx="1000132" cy="7858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rot="16200000" flipH="1">
            <a:off x="4214810" y="2285992"/>
            <a:ext cx="1143008" cy="1143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rot="16200000" flipH="1">
            <a:off x="4071934" y="2428868"/>
            <a:ext cx="1428760" cy="1143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Солнце 15"/>
          <p:cNvSpPr/>
          <p:nvPr/>
        </p:nvSpPr>
        <p:spPr>
          <a:xfrm>
            <a:off x="3902932" y="1837362"/>
            <a:ext cx="914400" cy="91440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   </a:t>
            </a:r>
            <a:endParaRPr lang="ru-RU" dirty="0"/>
          </a:p>
        </p:txBody>
      </p:sp>
      <p:pic>
        <p:nvPicPr>
          <p:cNvPr id="17" name="Рисунок 16" descr="без имени-2.jpg"/>
          <p:cNvPicPr>
            <a:picLocks noChangeAspect="1"/>
          </p:cNvPicPr>
          <p:nvPr/>
        </p:nvPicPr>
        <p:blipFill>
          <a:blip r:embed="rId2" cstate="print"/>
          <a:stretch>
            <a:fillRect/>
          </a:stretch>
        </p:blipFill>
        <p:spPr>
          <a:xfrm>
            <a:off x="214282" y="0"/>
            <a:ext cx="431800" cy="68580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338328"/>
            <a:ext cx="7715200" cy="6187016"/>
          </a:xfrm>
        </p:spPr>
        <p:txBody>
          <a:bodyPr>
            <a:normAutofit/>
          </a:bodyPr>
          <a:lstStyle/>
          <a:p>
            <a:r>
              <a:rPr lang="uk-UA" sz="2400" b="1" i="1" dirty="0">
                <a:solidFill>
                  <a:schemeClr val="tx1"/>
                </a:solidFill>
              </a:rPr>
              <a:t>Виразне ч</a:t>
            </a:r>
            <a:r>
              <a:rPr lang="ru-RU" sz="2400" b="1" i="1" dirty="0" err="1">
                <a:solidFill>
                  <a:schemeClr val="tx1"/>
                </a:solidFill>
              </a:rPr>
              <a:t>итання</a:t>
            </a:r>
            <a:r>
              <a:rPr lang="ru-RU" sz="2400" b="1" i="1" dirty="0">
                <a:solidFill>
                  <a:schemeClr val="tx1"/>
                </a:solidFill>
              </a:rPr>
              <a:t> </a:t>
            </a:r>
            <a:r>
              <a:rPr lang="uk-UA" sz="2400" b="1" i="1" dirty="0">
                <a:solidFill>
                  <a:schemeClr val="tx1"/>
                </a:solidFill>
              </a:rPr>
              <a:t>поезії</a:t>
            </a:r>
            <a:r>
              <a:rPr lang="ru-RU" sz="2400" b="1" dirty="0">
                <a:solidFill>
                  <a:schemeClr val="tx1"/>
                </a:solidFill>
              </a:rPr>
              <a:t>  «</a:t>
            </a:r>
            <a:r>
              <a:rPr lang="ru-RU" sz="2400" b="1" dirty="0" err="1">
                <a:solidFill>
                  <a:schemeClr val="tx1"/>
                </a:solidFill>
              </a:rPr>
              <a:t>Захочеш</a:t>
            </a:r>
            <a:r>
              <a:rPr lang="ru-RU" sz="2400" b="1" dirty="0">
                <a:solidFill>
                  <a:schemeClr val="tx1"/>
                </a:solidFill>
              </a:rPr>
              <a:t> – і </a:t>
            </a:r>
            <a:r>
              <a:rPr lang="ru-RU" sz="2400" b="1" dirty="0" err="1">
                <a:solidFill>
                  <a:schemeClr val="tx1"/>
                </a:solidFill>
              </a:rPr>
              <a:t>будеш</a:t>
            </a:r>
            <a:r>
              <a:rPr lang="ru-RU" sz="2400" b="1" dirty="0">
                <a:solidFill>
                  <a:schemeClr val="tx1"/>
                </a:solidFill>
              </a:rPr>
              <a:t>» </a:t>
            </a:r>
            <a:r>
              <a:rPr lang="uk-UA" sz="2400" b="1" dirty="0">
                <a:solidFill>
                  <a:schemeClr val="tx1"/>
                </a:solidFill>
              </a:rPr>
              <a:t>. </a:t>
            </a:r>
            <a:r>
              <a:rPr lang="ru-RU" sz="2400" dirty="0">
                <a:solidFill>
                  <a:schemeClr val="tx1"/>
                </a:solidFill>
              </a:rPr>
              <a:t/>
            </a:r>
            <a:br>
              <a:rPr lang="ru-RU" sz="2400" dirty="0">
                <a:solidFill>
                  <a:schemeClr val="tx1"/>
                </a:solidFill>
              </a:rPr>
            </a:br>
            <a:r>
              <a:rPr lang="uk-UA" sz="2400" b="1" dirty="0">
                <a:solidFill>
                  <a:schemeClr val="tx1"/>
                </a:solidFill>
              </a:rPr>
              <a:t> </a:t>
            </a:r>
            <a:r>
              <a:rPr lang="ru-RU" sz="2400" dirty="0">
                <a:solidFill>
                  <a:schemeClr val="tx1"/>
                </a:solidFill>
              </a:rPr>
              <a:t/>
            </a:r>
            <a:br>
              <a:rPr lang="ru-RU" sz="2400" dirty="0">
                <a:solidFill>
                  <a:schemeClr val="tx1"/>
                </a:solidFill>
              </a:rPr>
            </a:br>
            <a:r>
              <a:rPr lang="uk-UA" sz="2400" b="1" dirty="0">
                <a:solidFill>
                  <a:schemeClr val="tx1"/>
                </a:solidFill>
              </a:rPr>
              <a:t>Пошукове завдання</a:t>
            </a:r>
            <a:r>
              <a:rPr lang="uk-UA" sz="2400" b="1" dirty="0" smtClean="0">
                <a:solidFill>
                  <a:schemeClr val="tx1"/>
                </a:solidFill>
              </a:rPr>
              <a:t>.</a:t>
            </a:r>
            <a:r>
              <a:rPr lang="ru-RU" sz="2400" dirty="0">
                <a:solidFill>
                  <a:schemeClr val="tx1"/>
                </a:solidFill>
              </a:rPr>
              <a:t/>
            </a:r>
            <a:br>
              <a:rPr lang="ru-RU" sz="2400" dirty="0">
                <a:solidFill>
                  <a:schemeClr val="tx1"/>
                </a:solidFill>
              </a:rPr>
            </a:br>
            <a:r>
              <a:rPr lang="ru-RU" sz="2400" dirty="0" smtClean="0">
                <a:solidFill>
                  <a:schemeClr val="tx1"/>
                </a:solidFill>
              </a:rPr>
              <a:t>-  </a:t>
            </a:r>
            <a:r>
              <a:rPr lang="uk-UA" sz="2400" dirty="0" smtClean="0">
                <a:solidFill>
                  <a:schemeClr val="tx1"/>
                </a:solidFill>
              </a:rPr>
              <a:t>Які </a:t>
            </a:r>
            <a:r>
              <a:rPr lang="uk-UA" sz="2400" dirty="0">
                <a:solidFill>
                  <a:schemeClr val="tx1"/>
                </a:solidFill>
              </a:rPr>
              <a:t>настрої та емоції викликала у вас поезія</a:t>
            </a:r>
            <a:r>
              <a:rPr lang="ru-RU" sz="2400" dirty="0">
                <a:solidFill>
                  <a:schemeClr val="tx1"/>
                </a:solidFill>
              </a:rPr>
              <a:t>?</a:t>
            </a:r>
            <a:br>
              <a:rPr lang="ru-RU" sz="2400" dirty="0">
                <a:solidFill>
                  <a:schemeClr val="tx1"/>
                </a:solidFill>
              </a:rPr>
            </a:br>
            <a:r>
              <a:rPr lang="ru-RU" sz="2400" dirty="0" smtClean="0">
                <a:solidFill>
                  <a:schemeClr val="tx1"/>
                </a:solidFill>
              </a:rPr>
              <a:t>  -  </a:t>
            </a:r>
            <a:r>
              <a:rPr lang="uk-UA" sz="2400" dirty="0" smtClean="0">
                <a:solidFill>
                  <a:schemeClr val="tx1"/>
                </a:solidFill>
              </a:rPr>
              <a:t>Сформулюйте </a:t>
            </a:r>
            <a:r>
              <a:rPr lang="uk-UA" sz="2400" dirty="0">
                <a:solidFill>
                  <a:schemeClr val="tx1"/>
                </a:solidFill>
              </a:rPr>
              <a:t>тему та ідею поетичного твору</a:t>
            </a:r>
            <a:r>
              <a:rPr lang="uk-UA" sz="2400" b="1" dirty="0" smtClean="0">
                <a:solidFill>
                  <a:schemeClr val="tx1"/>
                </a:solidFill>
              </a:rPr>
              <a:t>.</a:t>
            </a:r>
            <a:br>
              <a:rPr lang="uk-UA" sz="2400" b="1" dirty="0" smtClean="0">
                <a:solidFill>
                  <a:schemeClr val="tx1"/>
                </a:solidFill>
              </a:rPr>
            </a:br>
            <a:r>
              <a:rPr lang="uk-UA" sz="2400" b="1" dirty="0" smtClean="0">
                <a:solidFill>
                  <a:schemeClr val="tx1"/>
                </a:solidFill>
              </a:rPr>
              <a:t>   -  </a:t>
            </a:r>
            <a:r>
              <a:rPr lang="uk-UA" sz="2400" dirty="0" smtClean="0">
                <a:solidFill>
                  <a:schemeClr val="tx1"/>
                </a:solidFill>
              </a:rPr>
              <a:t>Підтвердити </a:t>
            </a:r>
            <a:r>
              <a:rPr lang="uk-UA" sz="2400" dirty="0">
                <a:solidFill>
                  <a:schemeClr val="tx1"/>
                </a:solidFill>
              </a:rPr>
              <a:t>свої міркування рядками з поезії.</a:t>
            </a:r>
            <a:r>
              <a:rPr lang="ru-RU" sz="2400" dirty="0"/>
              <a:t/>
            </a:r>
            <a:br>
              <a:rPr lang="ru-RU" sz="2400" dirty="0"/>
            </a:br>
            <a:r>
              <a:rPr lang="ru-RU" sz="2400" b="1" dirty="0"/>
              <a:t> </a:t>
            </a:r>
            <a:r>
              <a:rPr lang="ru-RU" sz="2400" dirty="0"/>
              <a:t/>
            </a:r>
            <a:br>
              <a:rPr lang="ru-RU" sz="2400" dirty="0"/>
            </a:br>
            <a:endParaRPr lang="ru-RU" sz="2400" dirty="0"/>
          </a:p>
        </p:txBody>
      </p:sp>
      <p:pic>
        <p:nvPicPr>
          <p:cNvPr id="3" name="Рисунок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1520" y="188640"/>
            <a:ext cx="576064" cy="6480720"/>
          </a:xfrm>
          <a:prstGeom prst="rect">
            <a:avLst/>
          </a:prstGeom>
        </p:spPr>
      </p:pic>
    </p:spTree>
    <p:extLst>
      <p:ext uri="{BB962C8B-B14F-4D97-AF65-F5344CB8AC3E}">
        <p14:creationId xmlns:p14="http://schemas.microsoft.com/office/powerpoint/2010/main" xmlns="" val="40041554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0100" y="338328"/>
            <a:ext cx="7686700" cy="6162506"/>
          </a:xfrm>
        </p:spPr>
        <p:txBody>
          <a:bodyPr>
            <a:normAutofit fontScale="90000"/>
          </a:bodyPr>
          <a:lstStyle/>
          <a:p>
            <a:pPr algn="l"/>
            <a:r>
              <a:rPr lang="ru-RU" sz="2200" b="1" i="1" dirty="0" smtClean="0">
                <a:solidFill>
                  <a:schemeClr val="tx1"/>
                </a:solidFill>
              </a:rPr>
              <a:t>Робота над </a:t>
            </a:r>
            <a:r>
              <a:rPr lang="ru-RU" sz="2200" b="1" i="1" dirty="0" err="1" smtClean="0">
                <a:solidFill>
                  <a:schemeClr val="tx1"/>
                </a:solidFill>
              </a:rPr>
              <a:t>композицією</a:t>
            </a:r>
            <a:r>
              <a:rPr lang="ru-RU" sz="2200" b="1" i="1" dirty="0" smtClean="0">
                <a:solidFill>
                  <a:schemeClr val="tx1"/>
                </a:solidFill>
              </a:rPr>
              <a:t> </a:t>
            </a:r>
            <a:r>
              <a:rPr lang="ru-RU" sz="2200" b="1" i="1" dirty="0" err="1" smtClean="0">
                <a:solidFill>
                  <a:schemeClr val="tx1"/>
                </a:solidFill>
              </a:rPr>
              <a:t>вірша</a:t>
            </a:r>
            <a:r>
              <a:rPr lang="ru-RU" sz="2200" b="1" i="1" dirty="0" smtClean="0">
                <a:solidFill>
                  <a:schemeClr val="tx1"/>
                </a:solidFill>
              </a:rPr>
              <a:t>.</a:t>
            </a:r>
            <a:r>
              <a:rPr lang="ru-RU" sz="2200" dirty="0" smtClean="0">
                <a:solidFill>
                  <a:schemeClr val="tx1"/>
                </a:solidFill>
              </a:rPr>
              <a:t/>
            </a:r>
            <a:br>
              <a:rPr lang="ru-RU" sz="2200" dirty="0" smtClean="0">
                <a:solidFill>
                  <a:schemeClr val="tx1"/>
                </a:solidFill>
              </a:rPr>
            </a:br>
            <a:r>
              <a:rPr lang="ru-RU" sz="1800" dirty="0" smtClean="0">
                <a:solidFill>
                  <a:schemeClr val="tx1"/>
                </a:solidFill>
              </a:rPr>
              <a:t/>
            </a:r>
            <a:br>
              <a:rPr lang="ru-RU" sz="1800" dirty="0" smtClean="0">
                <a:solidFill>
                  <a:schemeClr val="tx1"/>
                </a:solidFill>
              </a:rPr>
            </a:br>
            <a:r>
              <a:rPr lang="ru-RU" sz="1800" dirty="0" err="1" smtClean="0">
                <a:solidFill>
                  <a:schemeClr val="tx1"/>
                </a:solidFill>
              </a:rPr>
              <a:t>Поділити</a:t>
            </a:r>
            <a:r>
              <a:rPr lang="ru-RU" sz="1800" dirty="0" smtClean="0">
                <a:solidFill>
                  <a:schemeClr val="tx1"/>
                </a:solidFill>
              </a:rPr>
              <a:t> </a:t>
            </a:r>
            <a:r>
              <a:rPr lang="ru-RU" sz="1800" dirty="0" err="1" smtClean="0">
                <a:solidFill>
                  <a:schemeClr val="tx1"/>
                </a:solidFill>
              </a:rPr>
              <a:t>поезію</a:t>
            </a:r>
            <a:r>
              <a:rPr lang="ru-RU" sz="1800" dirty="0" smtClean="0">
                <a:solidFill>
                  <a:schemeClr val="tx1"/>
                </a:solidFill>
              </a:rPr>
              <a:t> на </a:t>
            </a:r>
            <a:r>
              <a:rPr lang="ru-RU" sz="1800" dirty="0" err="1" smtClean="0">
                <a:solidFill>
                  <a:schemeClr val="tx1"/>
                </a:solidFill>
              </a:rPr>
              <a:t>окремі</a:t>
            </a:r>
            <a:r>
              <a:rPr lang="ru-RU" sz="1800" dirty="0" smtClean="0">
                <a:solidFill>
                  <a:schemeClr val="tx1"/>
                </a:solidFill>
              </a:rPr>
              <a:t> </a:t>
            </a:r>
            <a:r>
              <a:rPr lang="ru-RU" sz="1800" dirty="0" err="1" smtClean="0">
                <a:solidFill>
                  <a:schemeClr val="tx1"/>
                </a:solidFill>
              </a:rPr>
              <a:t>частини</a:t>
            </a:r>
            <a:r>
              <a:rPr lang="ru-RU" sz="1800" dirty="0" smtClean="0">
                <a:solidFill>
                  <a:schemeClr val="tx1"/>
                </a:solidFill>
              </a:rPr>
              <a:t>. </a:t>
            </a:r>
            <a:r>
              <a:rPr lang="ru-RU" sz="1800" dirty="0" err="1" smtClean="0">
                <a:solidFill>
                  <a:schemeClr val="tx1"/>
                </a:solidFill>
              </a:rPr>
              <a:t>Дати</a:t>
            </a:r>
            <a:r>
              <a:rPr lang="ru-RU" sz="1800" dirty="0" smtClean="0">
                <a:solidFill>
                  <a:schemeClr val="tx1"/>
                </a:solidFill>
              </a:rPr>
              <a:t> </a:t>
            </a:r>
            <a:r>
              <a:rPr lang="ru-RU" sz="1800" dirty="0" err="1" smtClean="0">
                <a:solidFill>
                  <a:schemeClr val="tx1"/>
                </a:solidFill>
              </a:rPr>
              <a:t>їм</a:t>
            </a:r>
            <a:r>
              <a:rPr lang="ru-RU" sz="1800" dirty="0" smtClean="0">
                <a:solidFill>
                  <a:schemeClr val="tx1"/>
                </a:solidFill>
              </a:rPr>
              <a:t> </a:t>
            </a:r>
            <a:r>
              <a:rPr lang="ru-RU" sz="1800" dirty="0" err="1" smtClean="0">
                <a:solidFill>
                  <a:schemeClr val="tx1"/>
                </a:solidFill>
              </a:rPr>
              <a:t>назву</a:t>
            </a:r>
            <a:r>
              <a:rPr lang="ru-RU" sz="1800" dirty="0" smtClean="0">
                <a:solidFill>
                  <a:schemeClr val="tx1"/>
                </a:solidFill>
              </a:rPr>
              <a:t>. Про </a:t>
            </a:r>
            <a:r>
              <a:rPr lang="ru-RU" sz="1800" dirty="0" err="1" smtClean="0">
                <a:solidFill>
                  <a:schemeClr val="tx1"/>
                </a:solidFill>
              </a:rPr>
              <a:t>що</a:t>
            </a:r>
            <a:r>
              <a:rPr lang="ru-RU" sz="1800" dirty="0" smtClean="0">
                <a:solidFill>
                  <a:schemeClr val="tx1"/>
                </a:solidFill>
              </a:rPr>
              <a:t> </a:t>
            </a:r>
            <a:r>
              <a:rPr lang="ru-RU" sz="1800" dirty="0" err="1" smtClean="0">
                <a:solidFill>
                  <a:schemeClr val="tx1"/>
                </a:solidFill>
              </a:rPr>
              <a:t>йде</a:t>
            </a:r>
            <a:r>
              <a:rPr lang="ru-RU" sz="1800" dirty="0" smtClean="0">
                <a:solidFill>
                  <a:schemeClr val="tx1"/>
                </a:solidFill>
              </a:rPr>
              <a:t> </a:t>
            </a:r>
            <a:r>
              <a:rPr lang="ru-RU" sz="1800" dirty="0" err="1" smtClean="0">
                <a:solidFill>
                  <a:schemeClr val="tx1"/>
                </a:solidFill>
              </a:rPr>
              <a:t>мова</a:t>
            </a:r>
            <a:r>
              <a:rPr lang="ru-RU" sz="1800" dirty="0" smtClean="0">
                <a:solidFill>
                  <a:schemeClr val="tx1"/>
                </a:solidFill>
              </a:rPr>
              <a:t> у </a:t>
            </a:r>
            <a:r>
              <a:rPr lang="ru-RU" sz="1800" dirty="0" err="1" smtClean="0">
                <a:solidFill>
                  <a:schemeClr val="tx1"/>
                </a:solidFill>
              </a:rPr>
              <a:t>кожній</a:t>
            </a:r>
            <a:r>
              <a:rPr lang="ru-RU" sz="1800" dirty="0" smtClean="0">
                <a:solidFill>
                  <a:schemeClr val="tx1"/>
                </a:solidFill>
              </a:rPr>
              <a:t> </a:t>
            </a:r>
            <a:r>
              <a:rPr lang="ru-RU" sz="1800" dirty="0" err="1" smtClean="0">
                <a:solidFill>
                  <a:schemeClr val="tx1"/>
                </a:solidFill>
              </a:rPr>
              <a:t>із</a:t>
            </a:r>
            <a:r>
              <a:rPr lang="ru-RU" sz="1800" dirty="0" smtClean="0">
                <a:solidFill>
                  <a:schemeClr val="tx1"/>
                </a:solidFill>
              </a:rPr>
              <a:t> </a:t>
            </a:r>
            <a:r>
              <a:rPr lang="ru-RU" sz="1800" dirty="0" err="1" smtClean="0">
                <a:solidFill>
                  <a:schemeClr val="tx1"/>
                </a:solidFill>
              </a:rPr>
              <a:t>частин</a:t>
            </a:r>
            <a:r>
              <a:rPr lang="ru-RU" sz="1800" dirty="0" smtClean="0">
                <a:solidFill>
                  <a:schemeClr val="tx1"/>
                </a:solidFill>
              </a:rPr>
              <a:t>? </a:t>
            </a:r>
            <a:r>
              <a:rPr lang="ru-RU" sz="1800" dirty="0" err="1" smtClean="0">
                <a:solidFill>
                  <a:schemeClr val="tx1"/>
                </a:solidFill>
              </a:rPr>
              <a:t>Записати</a:t>
            </a:r>
            <a:r>
              <a:rPr lang="ru-RU" sz="1800" dirty="0" smtClean="0">
                <a:solidFill>
                  <a:schemeClr val="tx1"/>
                </a:solidFill>
              </a:rPr>
              <a:t> у </a:t>
            </a:r>
            <a:r>
              <a:rPr lang="ru-RU" sz="1800" dirty="0" err="1" smtClean="0">
                <a:solidFill>
                  <a:schemeClr val="tx1"/>
                </a:solidFill>
              </a:rPr>
              <a:t>зошити</a:t>
            </a:r>
            <a:r>
              <a:rPr lang="ru-RU" sz="1800" dirty="0" smtClean="0">
                <a:solidFill>
                  <a:schemeClr val="tx1"/>
                </a:solidFill>
              </a:rPr>
              <a:t>.</a:t>
            </a:r>
            <a:br>
              <a:rPr lang="ru-RU" sz="1800" dirty="0" smtClean="0">
                <a:solidFill>
                  <a:schemeClr val="tx1"/>
                </a:solidFill>
              </a:rPr>
            </a:br>
            <a:r>
              <a:rPr lang="ru-RU" sz="1800" dirty="0" smtClean="0">
                <a:solidFill>
                  <a:schemeClr val="tx1"/>
                </a:solidFill>
              </a:rPr>
              <a:t/>
            </a:r>
            <a:br>
              <a:rPr lang="ru-RU" sz="1800" dirty="0" smtClean="0">
                <a:solidFill>
                  <a:schemeClr val="tx1"/>
                </a:solidFill>
              </a:rPr>
            </a:br>
            <a:r>
              <a:rPr lang="ru-RU" sz="1800" b="1" dirty="0" smtClean="0">
                <a:solidFill>
                  <a:schemeClr val="tx1"/>
                </a:solidFill>
              </a:rPr>
              <a:t>І </a:t>
            </a:r>
            <a:r>
              <a:rPr lang="ru-RU" sz="1800" dirty="0" smtClean="0">
                <a:solidFill>
                  <a:schemeClr val="tx1"/>
                </a:solidFill>
              </a:rPr>
              <a:t>— </a:t>
            </a:r>
            <a:r>
              <a:rPr lang="uk-UA" sz="1800" dirty="0" smtClean="0">
                <a:solidFill>
                  <a:schemeClr val="tx1"/>
                </a:solidFill>
              </a:rPr>
              <a:t>В</a:t>
            </a:r>
            <a:r>
              <a:rPr lang="ru-RU" sz="1800" dirty="0" smtClean="0">
                <a:solidFill>
                  <a:schemeClr val="tx1"/>
                </a:solidFill>
              </a:rPr>
              <a:t>се в </a:t>
            </a:r>
            <a:r>
              <a:rPr lang="ru-RU" sz="1800" dirty="0" err="1" smtClean="0">
                <a:solidFill>
                  <a:schemeClr val="tx1"/>
                </a:solidFill>
              </a:rPr>
              <a:t>житті</a:t>
            </a:r>
            <a:r>
              <a:rPr lang="ru-RU" sz="1800" dirty="0" smtClean="0">
                <a:solidFill>
                  <a:schemeClr val="tx1"/>
                </a:solidFill>
              </a:rPr>
              <a:t> </a:t>
            </a:r>
            <a:r>
              <a:rPr lang="ru-RU" sz="1800" dirty="0" err="1" smtClean="0">
                <a:solidFill>
                  <a:schemeClr val="tx1"/>
                </a:solidFill>
              </a:rPr>
              <a:t>залежить</a:t>
            </a:r>
            <a:r>
              <a:rPr lang="ru-RU" sz="1800" dirty="0" smtClean="0">
                <a:solidFill>
                  <a:schemeClr val="tx1"/>
                </a:solidFill>
              </a:rPr>
              <a:t> </a:t>
            </a:r>
            <a:r>
              <a:rPr lang="ru-RU" sz="1800" dirty="0" err="1" smtClean="0">
                <a:solidFill>
                  <a:schemeClr val="tx1"/>
                </a:solidFill>
              </a:rPr>
              <a:t>від</a:t>
            </a:r>
            <a:r>
              <a:rPr lang="ru-RU" sz="1800" dirty="0" smtClean="0">
                <a:solidFill>
                  <a:schemeClr val="tx1"/>
                </a:solidFill>
              </a:rPr>
              <a:t> нас самих</a:t>
            </a:r>
            <a:r>
              <a:rPr lang="uk-UA" sz="1800" dirty="0" smtClean="0">
                <a:solidFill>
                  <a:schemeClr val="tx1"/>
                </a:solidFill>
              </a:rPr>
              <a:t>.</a:t>
            </a:r>
            <a:r>
              <a:rPr lang="ru-RU" sz="1800" dirty="0" smtClean="0">
                <a:solidFill>
                  <a:schemeClr val="tx1"/>
                </a:solidFill>
              </a:rPr>
              <a:t> ( </a:t>
            </a:r>
            <a:r>
              <a:rPr lang="uk-UA" sz="1800" dirty="0" smtClean="0">
                <a:solidFill>
                  <a:schemeClr val="tx1"/>
                </a:solidFill>
              </a:rPr>
              <a:t>Тільки доклавши власних зусиль, людина може побудувати щасливе майбутнє, бо часто вона не усвідомлює, наскільки багатим є її внутрішній світ, скільки фізичної сили приховує сила людського духу</a:t>
            </a:r>
            <a:r>
              <a:rPr lang="ru-RU" sz="1800" dirty="0" smtClean="0">
                <a:solidFill>
                  <a:schemeClr val="tx1"/>
                </a:solidFill>
              </a:rPr>
              <a:t>).</a:t>
            </a:r>
            <a:br>
              <a:rPr lang="ru-RU" sz="1800" dirty="0" smtClean="0">
                <a:solidFill>
                  <a:schemeClr val="tx1"/>
                </a:solidFill>
              </a:rPr>
            </a:br>
            <a:r>
              <a:rPr lang="ru-RU" sz="1800" dirty="0" smtClean="0">
                <a:solidFill>
                  <a:schemeClr val="tx1"/>
                </a:solidFill>
              </a:rPr>
              <a:t/>
            </a:r>
            <a:br>
              <a:rPr lang="ru-RU" sz="1800" dirty="0" smtClean="0">
                <a:solidFill>
                  <a:schemeClr val="tx1"/>
                </a:solidFill>
              </a:rPr>
            </a:br>
            <a:r>
              <a:rPr lang="ru-RU" sz="1800" b="1" dirty="0" smtClean="0">
                <a:solidFill>
                  <a:schemeClr val="tx1"/>
                </a:solidFill>
              </a:rPr>
              <a:t>II</a:t>
            </a:r>
            <a:r>
              <a:rPr lang="ru-RU" sz="1800" dirty="0" smtClean="0">
                <a:solidFill>
                  <a:schemeClr val="tx1"/>
                </a:solidFill>
              </a:rPr>
              <a:t> —</a:t>
            </a:r>
            <a:r>
              <a:rPr lang="ru-RU" sz="1800" dirty="0" err="1" smtClean="0">
                <a:solidFill>
                  <a:schemeClr val="tx1"/>
                </a:solidFill>
              </a:rPr>
              <a:t>Справжнє</a:t>
            </a:r>
            <a:r>
              <a:rPr lang="ru-RU" sz="1800" dirty="0" smtClean="0">
                <a:solidFill>
                  <a:schemeClr val="tx1"/>
                </a:solidFill>
              </a:rPr>
              <a:t>, </a:t>
            </a:r>
            <a:r>
              <a:rPr lang="ru-RU" sz="1800" dirty="0" err="1" smtClean="0">
                <a:solidFill>
                  <a:schemeClr val="tx1"/>
                </a:solidFill>
              </a:rPr>
              <a:t>наповнене</a:t>
            </a:r>
            <a:r>
              <a:rPr lang="ru-RU" sz="1800" dirty="0" smtClean="0">
                <a:solidFill>
                  <a:schemeClr val="tx1"/>
                </a:solidFill>
              </a:rPr>
              <a:t> </a:t>
            </a:r>
            <a:r>
              <a:rPr lang="ru-RU" sz="1800" dirty="0" err="1" smtClean="0">
                <a:solidFill>
                  <a:schemeClr val="tx1"/>
                </a:solidFill>
              </a:rPr>
              <a:t>боротьбою</a:t>
            </a:r>
            <a:r>
              <a:rPr lang="ru-RU" sz="1800" dirty="0" smtClean="0">
                <a:solidFill>
                  <a:schemeClr val="tx1"/>
                </a:solidFill>
              </a:rPr>
              <a:t> </a:t>
            </a:r>
            <a:r>
              <a:rPr lang="ru-RU" sz="1800" dirty="0" err="1" smtClean="0">
                <a:solidFill>
                  <a:schemeClr val="tx1"/>
                </a:solidFill>
              </a:rPr>
              <a:t>життяне</a:t>
            </a:r>
            <a:r>
              <a:rPr lang="ru-RU" sz="1800" dirty="0" smtClean="0">
                <a:solidFill>
                  <a:schemeClr val="tx1"/>
                </a:solidFill>
              </a:rPr>
              <a:t> для </a:t>
            </a:r>
            <a:r>
              <a:rPr lang="ru-RU" sz="1800" dirty="0" err="1" smtClean="0">
                <a:solidFill>
                  <a:schemeClr val="tx1"/>
                </a:solidFill>
              </a:rPr>
              <a:t>слабких</a:t>
            </a:r>
            <a:r>
              <a:rPr lang="uk-UA" sz="1800" dirty="0" smtClean="0">
                <a:solidFill>
                  <a:schemeClr val="tx1"/>
                </a:solidFill>
              </a:rPr>
              <a:t>.</a:t>
            </a:r>
            <a:r>
              <a:rPr lang="ru-RU" sz="1800" dirty="0" smtClean="0">
                <a:solidFill>
                  <a:schemeClr val="tx1"/>
                </a:solidFill>
              </a:rPr>
              <a:t>( </a:t>
            </a:r>
            <a:r>
              <a:rPr lang="ru-RU" sz="1800" dirty="0" err="1" smtClean="0">
                <a:solidFill>
                  <a:schemeClr val="tx1"/>
                </a:solidFill>
              </a:rPr>
              <a:t>Це</a:t>
            </a:r>
            <a:r>
              <a:rPr lang="ru-RU" sz="1800" dirty="0" smtClean="0">
                <a:solidFill>
                  <a:schemeClr val="tx1"/>
                </a:solidFill>
              </a:rPr>
              <a:t> не </a:t>
            </a:r>
            <a:r>
              <a:rPr lang="ru-RU" sz="1800" dirty="0" err="1" smtClean="0">
                <a:solidFill>
                  <a:schemeClr val="tx1"/>
                </a:solidFill>
              </a:rPr>
              <a:t>означає</a:t>
            </a:r>
            <a:r>
              <a:rPr lang="ru-RU" sz="1800" dirty="0" smtClean="0">
                <a:solidFill>
                  <a:schemeClr val="tx1"/>
                </a:solidFill>
              </a:rPr>
              <a:t> — </a:t>
            </a:r>
            <a:r>
              <a:rPr lang="ru-RU" sz="1800" dirty="0" err="1" smtClean="0">
                <a:solidFill>
                  <a:schemeClr val="tx1"/>
                </a:solidFill>
              </a:rPr>
              <a:t>крокувати</a:t>
            </a:r>
            <a:r>
              <a:rPr lang="ru-RU" sz="1800" dirty="0" smtClean="0">
                <a:solidFill>
                  <a:schemeClr val="tx1"/>
                </a:solidFill>
              </a:rPr>
              <a:t> </a:t>
            </a:r>
            <a:r>
              <a:rPr lang="ru-RU" sz="1800" dirty="0" err="1" smtClean="0">
                <a:solidFill>
                  <a:schemeClr val="tx1"/>
                </a:solidFill>
              </a:rPr>
              <a:t>з</a:t>
            </a:r>
            <a:r>
              <a:rPr lang="ru-RU" sz="1800" dirty="0" smtClean="0">
                <a:solidFill>
                  <a:schemeClr val="tx1"/>
                </a:solidFill>
              </a:rPr>
              <a:t> </a:t>
            </a:r>
            <a:r>
              <a:rPr lang="ru-RU" sz="1800" dirty="0" err="1" smtClean="0">
                <a:solidFill>
                  <a:schemeClr val="tx1"/>
                </a:solidFill>
              </a:rPr>
              <a:t>високо</a:t>
            </a:r>
            <a:r>
              <a:rPr lang="ru-RU" sz="1800" dirty="0" smtClean="0">
                <a:solidFill>
                  <a:schemeClr val="tx1"/>
                </a:solidFill>
              </a:rPr>
              <a:t> </a:t>
            </a:r>
            <a:r>
              <a:rPr lang="ru-RU" sz="1800" dirty="0" err="1" smtClean="0">
                <a:solidFill>
                  <a:schemeClr val="tx1"/>
                </a:solidFill>
              </a:rPr>
              <a:t>піднятою</a:t>
            </a:r>
            <a:r>
              <a:rPr lang="ru-RU" sz="1800" dirty="0" smtClean="0">
                <a:solidFill>
                  <a:schemeClr val="tx1"/>
                </a:solidFill>
              </a:rPr>
              <a:t> головою, </a:t>
            </a:r>
            <a:r>
              <a:rPr lang="ru-RU" sz="1800" dirty="0" err="1" smtClean="0">
                <a:solidFill>
                  <a:schemeClr val="tx1"/>
                </a:solidFill>
              </a:rPr>
              <a:t>незважаючи</a:t>
            </a:r>
            <a:r>
              <a:rPr lang="ru-RU" sz="1800" dirty="0" smtClean="0">
                <a:solidFill>
                  <a:schemeClr val="tx1"/>
                </a:solidFill>
              </a:rPr>
              <a:t> </a:t>
            </a:r>
            <a:r>
              <a:rPr lang="ru-RU" sz="1800" dirty="0" err="1" smtClean="0">
                <a:solidFill>
                  <a:schemeClr val="tx1"/>
                </a:solidFill>
              </a:rPr>
              <a:t>ні</a:t>
            </a:r>
            <a:r>
              <a:rPr lang="ru-RU" sz="1800" dirty="0" smtClean="0">
                <a:solidFill>
                  <a:schemeClr val="tx1"/>
                </a:solidFill>
              </a:rPr>
              <a:t> на </a:t>
            </a:r>
            <a:r>
              <a:rPr lang="ru-RU" sz="1800" dirty="0" err="1" smtClean="0">
                <a:solidFill>
                  <a:schemeClr val="tx1"/>
                </a:solidFill>
              </a:rPr>
              <a:t>що</a:t>
            </a:r>
            <a:r>
              <a:rPr lang="ru-RU" sz="1800" dirty="0" smtClean="0">
                <a:solidFill>
                  <a:schemeClr val="tx1"/>
                </a:solidFill>
              </a:rPr>
              <a:t>, </a:t>
            </a:r>
            <a:r>
              <a:rPr lang="ru-RU" sz="1800" dirty="0" err="1" smtClean="0">
                <a:solidFill>
                  <a:schemeClr val="tx1"/>
                </a:solidFill>
              </a:rPr>
              <a:t>це</a:t>
            </a:r>
            <a:r>
              <a:rPr lang="ru-RU" sz="1800" dirty="0" smtClean="0">
                <a:solidFill>
                  <a:schemeClr val="tx1"/>
                </a:solidFill>
              </a:rPr>
              <a:t> значить </a:t>
            </a:r>
            <a:r>
              <a:rPr lang="ru-RU" sz="1800" dirty="0" err="1" smtClean="0">
                <a:solidFill>
                  <a:schemeClr val="tx1"/>
                </a:solidFill>
              </a:rPr>
              <a:t>приймати</a:t>
            </a:r>
            <a:r>
              <a:rPr lang="ru-RU" sz="1800" dirty="0" smtClean="0">
                <a:solidFill>
                  <a:schemeClr val="tx1"/>
                </a:solidFill>
              </a:rPr>
              <a:t> </a:t>
            </a:r>
            <a:r>
              <a:rPr lang="ru-RU" sz="1800" dirty="0" err="1" smtClean="0">
                <a:solidFill>
                  <a:schemeClr val="tx1"/>
                </a:solidFill>
              </a:rPr>
              <a:t>виважені</a:t>
            </a:r>
            <a:r>
              <a:rPr lang="ru-RU" sz="1800" dirty="0" smtClean="0">
                <a:solidFill>
                  <a:schemeClr val="tx1"/>
                </a:solidFill>
              </a:rPr>
              <a:t> </a:t>
            </a:r>
            <a:r>
              <a:rPr lang="ru-RU" sz="1800" dirty="0" err="1" smtClean="0">
                <a:solidFill>
                  <a:schemeClr val="tx1"/>
                </a:solidFill>
              </a:rPr>
              <a:t>рішення</a:t>
            </a:r>
            <a:r>
              <a:rPr lang="ru-RU" sz="1800" dirty="0" smtClean="0">
                <a:solidFill>
                  <a:schemeClr val="tx1"/>
                </a:solidFill>
              </a:rPr>
              <a:t>, </a:t>
            </a:r>
            <a:r>
              <a:rPr lang="ru-RU" sz="1800" dirty="0" err="1" smtClean="0">
                <a:solidFill>
                  <a:schemeClr val="tx1"/>
                </a:solidFill>
              </a:rPr>
              <a:t>аби</a:t>
            </a:r>
            <a:r>
              <a:rPr lang="ru-RU" sz="1800" dirty="0" smtClean="0">
                <a:solidFill>
                  <a:schemeClr val="tx1"/>
                </a:solidFill>
              </a:rPr>
              <a:t> не </a:t>
            </a:r>
            <a:r>
              <a:rPr lang="ru-RU" sz="1800" dirty="0" err="1" smtClean="0">
                <a:solidFill>
                  <a:schemeClr val="tx1"/>
                </a:solidFill>
              </a:rPr>
              <a:t>помилитися</a:t>
            </a:r>
            <a:r>
              <a:rPr lang="ru-RU" sz="1800" dirty="0" smtClean="0">
                <a:solidFill>
                  <a:schemeClr val="tx1"/>
                </a:solidFill>
              </a:rPr>
              <a:t> </a:t>
            </a:r>
            <a:r>
              <a:rPr lang="ru-RU" sz="1800" dirty="0" err="1" smtClean="0">
                <a:solidFill>
                  <a:schemeClr val="tx1"/>
                </a:solidFill>
              </a:rPr>
              <a:t>й</a:t>
            </a:r>
            <a:r>
              <a:rPr lang="ru-RU" sz="1800" dirty="0" smtClean="0">
                <a:solidFill>
                  <a:schemeClr val="tx1"/>
                </a:solidFill>
              </a:rPr>
              <a:t> </a:t>
            </a:r>
            <a:r>
              <a:rPr lang="ru-RU" sz="1800" dirty="0" err="1" smtClean="0">
                <a:solidFill>
                  <a:schemeClr val="tx1"/>
                </a:solidFill>
              </a:rPr>
              <a:t>виконати</a:t>
            </a:r>
            <a:r>
              <a:rPr lang="ru-RU" sz="1800" dirty="0" smtClean="0">
                <a:solidFill>
                  <a:schemeClr val="tx1"/>
                </a:solidFill>
              </a:rPr>
              <a:t> </a:t>
            </a:r>
            <a:r>
              <a:rPr lang="ru-RU" sz="1800" dirty="0" err="1" smtClean="0">
                <a:solidFill>
                  <a:schemeClr val="tx1"/>
                </a:solidFill>
              </a:rPr>
              <a:t>свій</a:t>
            </a:r>
            <a:r>
              <a:rPr lang="ru-RU" sz="1800" dirty="0" smtClean="0">
                <a:solidFill>
                  <a:schemeClr val="tx1"/>
                </a:solidFill>
              </a:rPr>
              <a:t> </a:t>
            </a:r>
            <a:r>
              <a:rPr lang="ru-RU" sz="1800" dirty="0" err="1" smtClean="0">
                <a:solidFill>
                  <a:schemeClr val="tx1"/>
                </a:solidFill>
              </a:rPr>
              <a:t>обовязок</a:t>
            </a:r>
            <a:r>
              <a:rPr lang="ru-RU" sz="1800" dirty="0" smtClean="0">
                <a:solidFill>
                  <a:schemeClr val="tx1"/>
                </a:solidFill>
              </a:rPr>
              <a:t>).</a:t>
            </a:r>
            <a:br>
              <a:rPr lang="ru-RU" sz="1800" dirty="0" smtClean="0">
                <a:solidFill>
                  <a:schemeClr val="tx1"/>
                </a:solidFill>
              </a:rPr>
            </a:br>
            <a:r>
              <a:rPr lang="ru-RU" sz="1800" dirty="0" smtClean="0">
                <a:solidFill>
                  <a:schemeClr val="tx1"/>
                </a:solidFill>
              </a:rPr>
              <a:t/>
            </a:r>
            <a:br>
              <a:rPr lang="ru-RU" sz="1800" dirty="0" smtClean="0">
                <a:solidFill>
                  <a:schemeClr val="tx1"/>
                </a:solidFill>
              </a:rPr>
            </a:br>
            <a:r>
              <a:rPr lang="ru-RU" sz="1800" b="1" dirty="0" smtClean="0">
                <a:solidFill>
                  <a:schemeClr val="tx1"/>
                </a:solidFill>
              </a:rPr>
              <a:t>III</a:t>
            </a:r>
            <a:r>
              <a:rPr lang="ru-RU" sz="1800" dirty="0" smtClean="0">
                <a:solidFill>
                  <a:schemeClr val="tx1"/>
                </a:solidFill>
              </a:rPr>
              <a:t> </a:t>
            </a:r>
            <a:r>
              <a:rPr lang="uk-UA" sz="1800" dirty="0" smtClean="0">
                <a:solidFill>
                  <a:schemeClr val="tx1"/>
                </a:solidFill>
              </a:rPr>
              <a:t>— Сумління </a:t>
            </a:r>
            <a:r>
              <a:rPr lang="uk-UA" sz="1800" dirty="0" err="1" smtClean="0">
                <a:solidFill>
                  <a:schemeClr val="tx1"/>
                </a:solidFill>
              </a:rPr>
              <a:t>-вічне</a:t>
            </a:r>
            <a:r>
              <a:rPr lang="uk-UA" sz="1800" dirty="0" smtClean="0">
                <a:solidFill>
                  <a:schemeClr val="tx1"/>
                </a:solidFill>
              </a:rPr>
              <a:t> мірило вчинків. </a:t>
            </a:r>
            <a:r>
              <a:rPr lang="ru-RU" sz="1800" dirty="0" smtClean="0">
                <a:solidFill>
                  <a:schemeClr val="tx1"/>
                </a:solidFill>
              </a:rPr>
              <a:t>(Автор </a:t>
            </a:r>
            <a:r>
              <a:rPr lang="ru-RU" sz="1800" dirty="0" err="1" smtClean="0">
                <a:solidFill>
                  <a:schemeClr val="tx1"/>
                </a:solidFill>
              </a:rPr>
              <a:t>називає</a:t>
            </a:r>
            <a:r>
              <a:rPr lang="ru-RU" sz="1800" dirty="0" smtClean="0">
                <a:solidFill>
                  <a:schemeClr val="tx1"/>
                </a:solidFill>
              </a:rPr>
              <a:t> </a:t>
            </a:r>
            <a:r>
              <a:rPr lang="ru-RU" sz="1800" dirty="0" err="1" smtClean="0">
                <a:solidFill>
                  <a:schemeClr val="tx1"/>
                </a:solidFill>
              </a:rPr>
              <a:t>сумління</a:t>
            </a:r>
            <a:r>
              <a:rPr lang="ru-RU" sz="1800" dirty="0" smtClean="0">
                <a:solidFill>
                  <a:schemeClr val="tx1"/>
                </a:solidFill>
              </a:rPr>
              <a:t> «</a:t>
            </a:r>
            <a:r>
              <a:rPr lang="ru-RU" sz="1800" dirty="0" err="1" smtClean="0">
                <a:solidFill>
                  <a:schemeClr val="tx1"/>
                </a:solidFill>
              </a:rPr>
              <a:t>невблаганним</a:t>
            </a:r>
            <a:r>
              <a:rPr lang="ru-RU" sz="1800" dirty="0" smtClean="0">
                <a:solidFill>
                  <a:schemeClr val="tx1"/>
                </a:solidFill>
              </a:rPr>
              <a:t>», </a:t>
            </a:r>
            <a:r>
              <a:rPr lang="ru-RU" sz="1800" dirty="0" err="1" smtClean="0">
                <a:solidFill>
                  <a:schemeClr val="tx1"/>
                </a:solidFill>
              </a:rPr>
              <a:t>адже</a:t>
            </a:r>
            <a:r>
              <a:rPr lang="ru-RU" sz="1800" dirty="0" smtClean="0">
                <a:solidFill>
                  <a:schemeClr val="tx1"/>
                </a:solidFill>
              </a:rPr>
              <a:t> ми </a:t>
            </a:r>
            <a:r>
              <a:rPr lang="ru-RU" sz="1800" dirty="0" err="1" smtClean="0">
                <a:solidFill>
                  <a:schemeClr val="tx1"/>
                </a:solidFill>
              </a:rPr>
              <a:t>можемо</a:t>
            </a:r>
            <a:r>
              <a:rPr lang="ru-RU" sz="1800" dirty="0" smtClean="0">
                <a:solidFill>
                  <a:schemeClr val="tx1"/>
                </a:solidFill>
              </a:rPr>
              <a:t> </a:t>
            </a:r>
            <a:r>
              <a:rPr lang="ru-RU" sz="1800" dirty="0" err="1" smtClean="0">
                <a:solidFill>
                  <a:schemeClr val="tx1"/>
                </a:solidFill>
              </a:rPr>
              <a:t>переконати</a:t>
            </a:r>
            <a:r>
              <a:rPr lang="ru-RU" sz="1800" dirty="0" smtClean="0">
                <a:solidFill>
                  <a:schemeClr val="tx1"/>
                </a:solidFill>
              </a:rPr>
              <a:t> </a:t>
            </a:r>
            <a:r>
              <a:rPr lang="ru-RU" sz="1800" dirty="0" err="1" smtClean="0">
                <a:solidFill>
                  <a:schemeClr val="tx1"/>
                </a:solidFill>
              </a:rPr>
              <a:t>оточуючих</a:t>
            </a:r>
            <a:r>
              <a:rPr lang="ru-RU" sz="1800" dirty="0" smtClean="0">
                <a:solidFill>
                  <a:schemeClr val="tx1"/>
                </a:solidFill>
              </a:rPr>
              <a:t>, </a:t>
            </a:r>
            <a:r>
              <a:rPr lang="ru-RU" sz="1800" dirty="0" err="1" smtClean="0">
                <a:solidFill>
                  <a:schemeClr val="tx1"/>
                </a:solidFill>
              </a:rPr>
              <a:t>що</a:t>
            </a:r>
            <a:r>
              <a:rPr lang="ru-RU" sz="1800" dirty="0" smtClean="0">
                <a:solidFill>
                  <a:schemeClr val="tx1"/>
                </a:solidFill>
              </a:rPr>
              <a:t> </a:t>
            </a:r>
            <a:r>
              <a:rPr lang="ru-RU" sz="1800" dirty="0" err="1" smtClean="0">
                <a:solidFill>
                  <a:schemeClr val="tx1"/>
                </a:solidFill>
              </a:rPr>
              <a:t>примусило</a:t>
            </a:r>
            <a:r>
              <a:rPr lang="ru-RU" sz="1800" dirty="0" smtClean="0">
                <a:solidFill>
                  <a:schemeClr val="tx1"/>
                </a:solidFill>
              </a:rPr>
              <a:t> нас </a:t>
            </a:r>
            <a:r>
              <a:rPr lang="ru-RU" sz="1800" dirty="0" err="1" smtClean="0">
                <a:solidFill>
                  <a:schemeClr val="tx1"/>
                </a:solidFill>
              </a:rPr>
              <a:t>порушити</a:t>
            </a:r>
            <a:r>
              <a:rPr lang="ru-RU" sz="1800" dirty="0" smtClean="0">
                <a:solidFill>
                  <a:schemeClr val="tx1"/>
                </a:solidFill>
              </a:rPr>
              <a:t> </a:t>
            </a:r>
            <a:r>
              <a:rPr lang="ru-RU" sz="1800" dirty="0" err="1" smtClean="0">
                <a:solidFill>
                  <a:schemeClr val="tx1"/>
                </a:solidFill>
              </a:rPr>
              <a:t>моральні</a:t>
            </a:r>
            <a:r>
              <a:rPr lang="ru-RU" sz="1800" dirty="0" smtClean="0">
                <a:solidFill>
                  <a:schemeClr val="tx1"/>
                </a:solidFill>
              </a:rPr>
              <a:t> </a:t>
            </a:r>
            <a:r>
              <a:rPr lang="ru-RU" sz="1800" dirty="0" err="1" smtClean="0">
                <a:solidFill>
                  <a:schemeClr val="tx1"/>
                </a:solidFill>
              </a:rPr>
              <a:t>принципи</a:t>
            </a:r>
            <a:r>
              <a:rPr lang="ru-RU" sz="1800" dirty="0" smtClean="0">
                <a:solidFill>
                  <a:schemeClr val="tx1"/>
                </a:solidFill>
              </a:rPr>
              <a:t> </a:t>
            </a:r>
            <a:r>
              <a:rPr lang="ru-RU" sz="1800" dirty="0" err="1" smtClean="0">
                <a:solidFill>
                  <a:schemeClr val="tx1"/>
                </a:solidFill>
              </a:rPr>
              <a:t>життя</a:t>
            </a:r>
            <a:r>
              <a:rPr lang="ru-RU" sz="1800" dirty="0" smtClean="0">
                <a:solidFill>
                  <a:schemeClr val="tx1"/>
                </a:solidFill>
              </a:rPr>
              <a:t>, </a:t>
            </a:r>
            <a:r>
              <a:rPr lang="ru-RU" sz="1800" dirty="0" err="1" smtClean="0">
                <a:solidFill>
                  <a:schemeClr val="tx1"/>
                </a:solidFill>
              </a:rPr>
              <a:t>але</a:t>
            </a:r>
            <a:r>
              <a:rPr lang="ru-RU" sz="1800" dirty="0" smtClean="0">
                <a:solidFill>
                  <a:schemeClr val="tx1"/>
                </a:solidFill>
              </a:rPr>
              <a:t> ми </a:t>
            </a:r>
            <a:r>
              <a:rPr lang="ru-RU" sz="1800" dirty="0" err="1" smtClean="0">
                <a:solidFill>
                  <a:schemeClr val="tx1"/>
                </a:solidFill>
              </a:rPr>
              <a:t>ніколи</a:t>
            </a:r>
            <a:r>
              <a:rPr lang="ru-RU" sz="1800" dirty="0" smtClean="0">
                <a:solidFill>
                  <a:schemeClr val="tx1"/>
                </a:solidFill>
              </a:rPr>
              <a:t> не </a:t>
            </a:r>
            <a:r>
              <a:rPr lang="ru-RU" sz="1800" dirty="0" err="1" smtClean="0">
                <a:solidFill>
                  <a:schemeClr val="tx1"/>
                </a:solidFill>
              </a:rPr>
              <a:t>зможемо</a:t>
            </a:r>
            <a:r>
              <a:rPr lang="ru-RU" sz="1800" dirty="0" smtClean="0">
                <a:solidFill>
                  <a:schemeClr val="tx1"/>
                </a:solidFill>
              </a:rPr>
              <a:t> </a:t>
            </a:r>
            <a:r>
              <a:rPr lang="ru-RU" sz="1800" dirty="0" err="1" smtClean="0">
                <a:solidFill>
                  <a:schemeClr val="tx1"/>
                </a:solidFill>
              </a:rPr>
              <a:t>переконати</a:t>
            </a:r>
            <a:r>
              <a:rPr lang="ru-RU" sz="1800" dirty="0" smtClean="0">
                <a:solidFill>
                  <a:schemeClr val="tx1"/>
                </a:solidFill>
              </a:rPr>
              <a:t> в </a:t>
            </a:r>
            <a:r>
              <a:rPr lang="uk-UA" sz="1800" dirty="0" smtClean="0">
                <a:solidFill>
                  <a:schemeClr val="tx1"/>
                </a:solidFill>
              </a:rPr>
              <a:t>ц</a:t>
            </a:r>
            <a:r>
              <a:rPr lang="ru-RU" sz="1800" dirty="0" err="1" smtClean="0">
                <a:solidFill>
                  <a:schemeClr val="tx1"/>
                </a:solidFill>
              </a:rPr>
              <a:t>ьому</a:t>
            </a:r>
            <a:r>
              <a:rPr lang="ru-RU" sz="1800" dirty="0" smtClean="0">
                <a:solidFill>
                  <a:schemeClr val="tx1"/>
                </a:solidFill>
              </a:rPr>
              <a:t> </a:t>
            </a:r>
            <a:r>
              <a:rPr lang="ru-RU" sz="1800" dirty="0" err="1" smtClean="0">
                <a:solidFill>
                  <a:schemeClr val="tx1"/>
                </a:solidFill>
              </a:rPr>
              <a:t>сумління</a:t>
            </a:r>
            <a:r>
              <a:rPr lang="ru-RU" sz="1800" dirty="0" smtClean="0">
                <a:solidFill>
                  <a:schemeClr val="tx1"/>
                </a:solidFill>
              </a:rPr>
              <a:t>, не </a:t>
            </a:r>
            <a:r>
              <a:rPr lang="ru-RU" sz="1800" dirty="0" err="1" smtClean="0">
                <a:solidFill>
                  <a:schemeClr val="tx1"/>
                </a:solidFill>
              </a:rPr>
              <a:t>зможемо</a:t>
            </a:r>
            <a:r>
              <a:rPr lang="ru-RU" sz="1800" dirty="0" smtClean="0">
                <a:solidFill>
                  <a:schemeClr val="tx1"/>
                </a:solidFill>
              </a:rPr>
              <a:t> </a:t>
            </a:r>
            <a:r>
              <a:rPr lang="ru-RU" sz="1800" dirty="0" err="1" smtClean="0">
                <a:solidFill>
                  <a:schemeClr val="tx1"/>
                </a:solidFill>
              </a:rPr>
              <a:t>примусити</a:t>
            </a:r>
            <a:r>
              <a:rPr lang="ru-RU" sz="1800" dirty="0" smtClean="0">
                <a:solidFill>
                  <a:schemeClr val="tx1"/>
                </a:solidFill>
              </a:rPr>
              <a:t> </a:t>
            </a:r>
            <a:r>
              <a:rPr lang="ru-RU" sz="1800" dirty="0" err="1" smtClean="0">
                <a:solidFill>
                  <a:schemeClr val="tx1"/>
                </a:solidFill>
              </a:rPr>
              <a:t>його</a:t>
            </a:r>
            <a:r>
              <a:rPr lang="ru-RU" sz="1800" dirty="0" smtClean="0">
                <a:solidFill>
                  <a:schemeClr val="tx1"/>
                </a:solidFill>
              </a:rPr>
              <a:t> </a:t>
            </a:r>
            <a:r>
              <a:rPr lang="ru-RU" sz="1800" dirty="0" err="1" smtClean="0">
                <a:solidFill>
                  <a:schemeClr val="tx1"/>
                </a:solidFill>
              </a:rPr>
              <a:t>замовкнути</a:t>
            </a:r>
            <a:r>
              <a:rPr lang="ru-RU" sz="1800" dirty="0" smtClean="0">
                <a:solidFill>
                  <a:schemeClr val="tx1"/>
                </a:solidFill>
              </a:rPr>
              <a:t>).</a:t>
            </a:r>
            <a:br>
              <a:rPr lang="ru-RU" sz="1800" dirty="0" smtClean="0">
                <a:solidFill>
                  <a:schemeClr val="tx1"/>
                </a:solidFill>
              </a:rPr>
            </a:br>
            <a:r>
              <a:rPr lang="ru-RU" sz="1800" dirty="0" smtClean="0">
                <a:solidFill>
                  <a:schemeClr val="tx1"/>
                </a:solidFill>
              </a:rPr>
              <a:t/>
            </a:r>
            <a:br>
              <a:rPr lang="ru-RU" sz="1800" dirty="0" smtClean="0">
                <a:solidFill>
                  <a:schemeClr val="tx1"/>
                </a:solidFill>
              </a:rPr>
            </a:br>
            <a:r>
              <a:rPr lang="ru-RU" sz="1800" b="1" dirty="0" smtClean="0">
                <a:solidFill>
                  <a:schemeClr val="tx1"/>
                </a:solidFill>
              </a:rPr>
              <a:t>I</a:t>
            </a:r>
            <a:r>
              <a:rPr lang="en-US" sz="1800" b="1" dirty="0" smtClean="0">
                <a:solidFill>
                  <a:schemeClr val="tx1"/>
                </a:solidFill>
              </a:rPr>
              <a:t>V</a:t>
            </a:r>
            <a:r>
              <a:rPr lang="ru-RU" sz="1800" dirty="0" smtClean="0">
                <a:solidFill>
                  <a:schemeClr val="tx1"/>
                </a:solidFill>
              </a:rPr>
              <a:t> — </a:t>
            </a:r>
            <a:r>
              <a:rPr lang="uk-UA" sz="1800" dirty="0" smtClean="0">
                <a:solidFill>
                  <a:schemeClr val="tx1"/>
                </a:solidFill>
              </a:rPr>
              <a:t>Х</a:t>
            </a:r>
            <a:r>
              <a:rPr lang="ru-RU" sz="1800" dirty="0" err="1" smtClean="0">
                <a:solidFill>
                  <a:schemeClr val="tx1"/>
                </a:solidFill>
              </a:rPr>
              <a:t>вилини</a:t>
            </a:r>
            <a:r>
              <a:rPr lang="ru-RU" sz="1800" dirty="0" smtClean="0">
                <a:solidFill>
                  <a:schemeClr val="tx1"/>
                </a:solidFill>
              </a:rPr>
              <a:t> </a:t>
            </a:r>
            <a:r>
              <a:rPr lang="ru-RU" sz="1800" dirty="0" err="1" smtClean="0">
                <a:solidFill>
                  <a:schemeClr val="tx1"/>
                </a:solidFill>
              </a:rPr>
              <a:t>вибору</a:t>
            </a:r>
            <a:r>
              <a:rPr lang="ru-RU" sz="1800" dirty="0" smtClean="0">
                <a:solidFill>
                  <a:schemeClr val="tx1"/>
                </a:solidFill>
              </a:rPr>
              <a:t> </a:t>
            </a:r>
            <a:r>
              <a:rPr lang="ru-RU" sz="1800" dirty="0" err="1" smtClean="0">
                <a:solidFill>
                  <a:schemeClr val="tx1"/>
                </a:solidFill>
              </a:rPr>
              <a:t>і</a:t>
            </a:r>
            <a:r>
              <a:rPr lang="ru-RU" sz="1800" dirty="0" smtClean="0">
                <a:solidFill>
                  <a:schemeClr val="tx1"/>
                </a:solidFill>
              </a:rPr>
              <a:t> </a:t>
            </a:r>
            <a:r>
              <a:rPr lang="ru-RU" sz="1800" dirty="0" err="1" smtClean="0">
                <a:solidFill>
                  <a:schemeClr val="tx1"/>
                </a:solidFill>
              </a:rPr>
              <a:t>сумнівів</a:t>
            </a:r>
            <a:r>
              <a:rPr lang="ru-RU" sz="1800" dirty="0" smtClean="0">
                <a:solidFill>
                  <a:schemeClr val="tx1"/>
                </a:solidFill>
              </a:rPr>
              <a:t>. (</a:t>
            </a:r>
            <a:r>
              <a:rPr lang="uk-UA" sz="1800" dirty="0" smtClean="0">
                <a:solidFill>
                  <a:schemeClr val="tx1"/>
                </a:solidFill>
              </a:rPr>
              <a:t>С</a:t>
            </a:r>
            <a:r>
              <a:rPr lang="ru-RU" sz="1800" dirty="0" err="1" smtClean="0">
                <a:solidFill>
                  <a:schemeClr val="tx1"/>
                </a:solidFill>
              </a:rPr>
              <a:t>лід</a:t>
            </a:r>
            <a:r>
              <a:rPr lang="ru-RU" sz="1800" dirty="0" smtClean="0">
                <a:solidFill>
                  <a:schemeClr val="tx1"/>
                </a:solidFill>
              </a:rPr>
              <a:t> </a:t>
            </a:r>
            <a:r>
              <a:rPr lang="ru-RU" sz="1800" dirty="0" err="1" smtClean="0">
                <a:solidFill>
                  <a:schemeClr val="tx1"/>
                </a:solidFill>
              </a:rPr>
              <a:t>пам'ятати</a:t>
            </a:r>
            <a:r>
              <a:rPr lang="ru-RU" sz="1800" dirty="0" smtClean="0">
                <a:solidFill>
                  <a:schemeClr val="tx1"/>
                </a:solidFill>
              </a:rPr>
              <a:t>, </a:t>
            </a:r>
            <a:r>
              <a:rPr lang="ru-RU" sz="1800" dirty="0" err="1" smtClean="0">
                <a:solidFill>
                  <a:schemeClr val="tx1"/>
                </a:solidFill>
              </a:rPr>
              <a:t>що</a:t>
            </a:r>
            <a:r>
              <a:rPr lang="ru-RU" sz="1800" dirty="0" smtClean="0">
                <a:solidFill>
                  <a:schemeClr val="tx1"/>
                </a:solidFill>
              </a:rPr>
              <a:t> </a:t>
            </a:r>
            <a:r>
              <a:rPr lang="ru-RU" sz="1800" dirty="0" err="1" smtClean="0">
                <a:solidFill>
                  <a:schemeClr val="tx1"/>
                </a:solidFill>
              </a:rPr>
              <a:t>наші</a:t>
            </a:r>
            <a:r>
              <a:rPr lang="ru-RU" sz="1800" dirty="0" smtClean="0">
                <a:solidFill>
                  <a:schemeClr val="tx1"/>
                </a:solidFill>
              </a:rPr>
              <a:t> </a:t>
            </a:r>
            <a:r>
              <a:rPr lang="ru-RU" sz="1800" dirty="0" err="1" smtClean="0">
                <a:solidFill>
                  <a:schemeClr val="tx1"/>
                </a:solidFill>
              </a:rPr>
              <a:t>дії</a:t>
            </a:r>
            <a:r>
              <a:rPr lang="ru-RU" sz="1800" dirty="0" smtClean="0">
                <a:solidFill>
                  <a:schemeClr val="tx1"/>
                </a:solidFill>
              </a:rPr>
              <a:t> не </a:t>
            </a:r>
            <a:r>
              <a:rPr lang="ru-RU" sz="1800" dirty="0" err="1" smtClean="0">
                <a:solidFill>
                  <a:schemeClr val="tx1"/>
                </a:solidFill>
              </a:rPr>
              <a:t>можуть</a:t>
            </a:r>
            <a:r>
              <a:rPr lang="ru-RU" sz="1800" dirty="0" smtClean="0">
                <a:solidFill>
                  <a:schemeClr val="tx1"/>
                </a:solidFill>
              </a:rPr>
              <a:t> </a:t>
            </a:r>
            <a:r>
              <a:rPr lang="ru-RU" sz="1800" dirty="0" err="1" smtClean="0">
                <a:solidFill>
                  <a:schemeClr val="tx1"/>
                </a:solidFill>
              </a:rPr>
              <a:t>керуватись</a:t>
            </a:r>
            <a:r>
              <a:rPr lang="ru-RU" sz="1800" dirty="0" smtClean="0">
                <a:solidFill>
                  <a:schemeClr val="tx1"/>
                </a:solidFill>
              </a:rPr>
              <a:t> </a:t>
            </a:r>
            <a:r>
              <a:rPr lang="ru-RU" sz="1800" dirty="0" err="1" smtClean="0">
                <a:solidFill>
                  <a:schemeClr val="tx1"/>
                </a:solidFill>
              </a:rPr>
              <a:t>вседозволеністю</a:t>
            </a:r>
            <a:r>
              <a:rPr lang="ru-RU" sz="1800" dirty="0" smtClean="0">
                <a:solidFill>
                  <a:schemeClr val="tx1"/>
                </a:solidFill>
              </a:rPr>
              <a:t>, ми не </a:t>
            </a:r>
            <a:r>
              <a:rPr lang="ru-RU" sz="1800" dirty="0" err="1" smtClean="0">
                <a:solidFill>
                  <a:schemeClr val="tx1"/>
                </a:solidFill>
              </a:rPr>
              <a:t>можемо</a:t>
            </a:r>
            <a:r>
              <a:rPr lang="ru-RU" sz="1800" dirty="0" smtClean="0">
                <a:solidFill>
                  <a:schemeClr val="tx1"/>
                </a:solidFill>
              </a:rPr>
              <a:t> </a:t>
            </a:r>
            <a:r>
              <a:rPr lang="ru-RU" sz="1800" dirty="0" err="1" smtClean="0">
                <a:solidFill>
                  <a:schemeClr val="tx1"/>
                </a:solidFill>
              </a:rPr>
              <a:t>діяти</a:t>
            </a:r>
            <a:r>
              <a:rPr lang="ru-RU" sz="1800" dirty="0" smtClean="0">
                <a:solidFill>
                  <a:schemeClr val="tx1"/>
                </a:solidFill>
              </a:rPr>
              <a:t> за принципом «</a:t>
            </a:r>
            <a:r>
              <a:rPr lang="ru-RU" sz="1800" dirty="0" err="1" smtClean="0">
                <a:solidFill>
                  <a:schemeClr val="tx1"/>
                </a:solidFill>
              </a:rPr>
              <a:t>Ціль</a:t>
            </a:r>
            <a:r>
              <a:rPr lang="ru-RU" sz="1800" dirty="0" smtClean="0">
                <a:solidFill>
                  <a:schemeClr val="tx1"/>
                </a:solidFill>
              </a:rPr>
              <a:t> </a:t>
            </a:r>
            <a:r>
              <a:rPr lang="ru-RU" sz="1800" dirty="0" err="1" smtClean="0">
                <a:solidFill>
                  <a:schemeClr val="tx1"/>
                </a:solidFill>
              </a:rPr>
              <a:t>виправдовує</a:t>
            </a:r>
            <a:r>
              <a:rPr lang="ru-RU" sz="1800" dirty="0" smtClean="0">
                <a:solidFill>
                  <a:schemeClr val="tx1"/>
                </a:solidFill>
              </a:rPr>
              <a:t> </a:t>
            </a:r>
            <a:r>
              <a:rPr lang="ru-RU" sz="1800" dirty="0" err="1" smtClean="0">
                <a:solidFill>
                  <a:schemeClr val="tx1"/>
                </a:solidFill>
              </a:rPr>
              <a:t>засоби</a:t>
            </a:r>
            <a:r>
              <a:rPr lang="ru-RU" sz="1800" dirty="0" smtClean="0">
                <a:solidFill>
                  <a:schemeClr val="tx1"/>
                </a:solidFill>
              </a:rPr>
              <a:t>»</a:t>
            </a:r>
            <a:r>
              <a:rPr lang="uk-UA" sz="1800" dirty="0" smtClean="0">
                <a:solidFill>
                  <a:schemeClr val="tx1"/>
                </a:solidFill>
              </a:rPr>
              <a:t>. А</a:t>
            </a:r>
            <a:r>
              <a:rPr lang="ru-RU" sz="1800" dirty="0" smtClean="0">
                <a:solidFill>
                  <a:schemeClr val="tx1"/>
                </a:solidFill>
              </a:rPr>
              <a:t>втор у </a:t>
            </a:r>
            <a:r>
              <a:rPr lang="ru-RU" sz="1800" dirty="0" err="1" smtClean="0">
                <a:solidFill>
                  <a:schemeClr val="tx1"/>
                </a:solidFill>
              </a:rPr>
              <a:t>наказовій</a:t>
            </a:r>
            <a:r>
              <a:rPr lang="ru-RU" sz="1800" dirty="0" smtClean="0">
                <a:solidFill>
                  <a:schemeClr val="tx1"/>
                </a:solidFill>
              </a:rPr>
              <a:t> </a:t>
            </a:r>
            <a:r>
              <a:rPr lang="ru-RU" sz="1800" dirty="0" err="1" smtClean="0">
                <a:solidFill>
                  <a:schemeClr val="tx1"/>
                </a:solidFill>
              </a:rPr>
              <a:t>формі</a:t>
            </a:r>
            <a:r>
              <a:rPr lang="ru-RU" sz="1800" dirty="0" smtClean="0">
                <a:solidFill>
                  <a:schemeClr val="tx1"/>
                </a:solidFill>
              </a:rPr>
              <a:t> </a:t>
            </a:r>
            <a:r>
              <a:rPr lang="ru-RU" sz="1800" dirty="0" err="1" smtClean="0">
                <a:solidFill>
                  <a:schemeClr val="tx1"/>
                </a:solidFill>
              </a:rPr>
              <a:t>переконує</a:t>
            </a:r>
            <a:r>
              <a:rPr lang="ru-RU" sz="1800" dirty="0" smtClean="0">
                <a:solidFill>
                  <a:schemeClr val="tx1"/>
                </a:solidFill>
              </a:rPr>
              <a:t>, </a:t>
            </a:r>
            <a:r>
              <a:rPr lang="ru-RU" sz="1800" dirty="0" err="1" smtClean="0">
                <a:solidFill>
                  <a:schemeClr val="tx1"/>
                </a:solidFill>
              </a:rPr>
              <a:t>що</a:t>
            </a:r>
            <a:r>
              <a:rPr lang="ru-RU" sz="1800" dirty="0" smtClean="0">
                <a:solidFill>
                  <a:schemeClr val="tx1"/>
                </a:solidFill>
              </a:rPr>
              <a:t> </a:t>
            </a:r>
            <a:r>
              <a:rPr lang="ru-RU" sz="1800" dirty="0" err="1" smtClean="0">
                <a:solidFill>
                  <a:schemeClr val="tx1"/>
                </a:solidFill>
              </a:rPr>
              <a:t>майже</a:t>
            </a:r>
            <a:r>
              <a:rPr lang="ru-RU" sz="1800" dirty="0" smtClean="0">
                <a:solidFill>
                  <a:schemeClr val="tx1"/>
                </a:solidFill>
              </a:rPr>
              <a:t> все в </a:t>
            </a:r>
            <a:r>
              <a:rPr lang="ru-RU" sz="1800" dirty="0" err="1" smtClean="0">
                <a:solidFill>
                  <a:schemeClr val="tx1"/>
                </a:solidFill>
              </a:rPr>
              <a:t>житті</a:t>
            </a:r>
            <a:r>
              <a:rPr lang="ru-RU" sz="1800" dirty="0" smtClean="0">
                <a:solidFill>
                  <a:schemeClr val="tx1"/>
                </a:solidFill>
              </a:rPr>
              <a:t> </a:t>
            </a:r>
            <a:r>
              <a:rPr lang="ru-RU" sz="1800" dirty="0" err="1" smtClean="0">
                <a:solidFill>
                  <a:schemeClr val="tx1"/>
                </a:solidFill>
              </a:rPr>
              <a:t>залежить</a:t>
            </a:r>
            <a:r>
              <a:rPr lang="ru-RU" sz="1800" dirty="0" smtClean="0">
                <a:solidFill>
                  <a:schemeClr val="tx1"/>
                </a:solidFill>
              </a:rPr>
              <a:t> </a:t>
            </a:r>
            <a:r>
              <a:rPr lang="ru-RU" sz="1800" dirty="0" err="1" smtClean="0">
                <a:solidFill>
                  <a:schemeClr val="tx1"/>
                </a:solidFill>
              </a:rPr>
              <a:t>від</a:t>
            </a:r>
            <a:r>
              <a:rPr lang="ru-RU" sz="1800" dirty="0" smtClean="0">
                <a:solidFill>
                  <a:schemeClr val="tx1"/>
                </a:solidFill>
              </a:rPr>
              <a:t> нас самих </a:t>
            </a:r>
            <a:r>
              <a:rPr lang="ru-RU" sz="1800" dirty="0" err="1" smtClean="0">
                <a:solidFill>
                  <a:schemeClr val="tx1"/>
                </a:solidFill>
              </a:rPr>
              <a:t>Це</a:t>
            </a:r>
            <a:r>
              <a:rPr lang="ru-RU" sz="1800" dirty="0" smtClean="0">
                <a:solidFill>
                  <a:schemeClr val="tx1"/>
                </a:solidFill>
              </a:rPr>
              <a:t> не просто </a:t>
            </a:r>
            <a:r>
              <a:rPr lang="ru-RU" sz="1800" dirty="0" err="1" smtClean="0">
                <a:solidFill>
                  <a:schemeClr val="tx1"/>
                </a:solidFill>
              </a:rPr>
              <a:t>собі</a:t>
            </a:r>
            <a:r>
              <a:rPr lang="ru-RU" sz="1800" dirty="0" smtClean="0">
                <a:solidFill>
                  <a:schemeClr val="tx1"/>
                </a:solidFill>
              </a:rPr>
              <a:t> </a:t>
            </a:r>
            <a:r>
              <a:rPr lang="ru-RU" sz="1800" dirty="0" err="1" smtClean="0">
                <a:solidFill>
                  <a:schemeClr val="tx1"/>
                </a:solidFill>
              </a:rPr>
              <a:t>поезія</a:t>
            </a:r>
            <a:r>
              <a:rPr lang="ru-RU" sz="1800" dirty="0" smtClean="0">
                <a:solidFill>
                  <a:schemeClr val="tx1"/>
                </a:solidFill>
              </a:rPr>
              <a:t>. </a:t>
            </a:r>
            <a:r>
              <a:rPr lang="ru-RU" sz="1800" dirty="0" err="1" smtClean="0">
                <a:solidFill>
                  <a:schemeClr val="tx1"/>
                </a:solidFill>
              </a:rPr>
              <a:t>Ні</a:t>
            </a:r>
            <a:r>
              <a:rPr lang="ru-RU" sz="1800" dirty="0" smtClean="0">
                <a:solidFill>
                  <a:schemeClr val="tx1"/>
                </a:solidFill>
              </a:rPr>
              <a:t>! В </a:t>
            </a:r>
            <a:r>
              <a:rPr lang="ru-RU" sz="1800" dirty="0" err="1" smtClean="0">
                <a:solidFill>
                  <a:schemeClr val="tx1"/>
                </a:solidFill>
              </a:rPr>
              <a:t>ній</a:t>
            </a:r>
            <a:r>
              <a:rPr lang="ru-RU" sz="1800" dirty="0" smtClean="0">
                <a:solidFill>
                  <a:schemeClr val="tx1"/>
                </a:solidFill>
              </a:rPr>
              <a:t> </a:t>
            </a:r>
            <a:r>
              <a:rPr lang="ru-RU" sz="1800" dirty="0" err="1" smtClean="0">
                <a:solidFill>
                  <a:schemeClr val="tx1"/>
                </a:solidFill>
              </a:rPr>
              <a:t>істина</a:t>
            </a:r>
            <a:r>
              <a:rPr lang="ru-RU" sz="1800" dirty="0" smtClean="0">
                <a:solidFill>
                  <a:schemeClr val="tx1"/>
                </a:solidFill>
              </a:rPr>
              <a:t>, яка </a:t>
            </a:r>
            <a:r>
              <a:rPr lang="ru-RU" sz="1800" dirty="0" err="1" smtClean="0">
                <a:solidFill>
                  <a:schemeClr val="tx1"/>
                </a:solidFill>
              </a:rPr>
              <a:t>допомагає</a:t>
            </a:r>
            <a:r>
              <a:rPr lang="ru-RU" sz="1800" dirty="0" smtClean="0">
                <a:solidFill>
                  <a:schemeClr val="tx1"/>
                </a:solidFill>
              </a:rPr>
              <a:t> </a:t>
            </a:r>
            <a:r>
              <a:rPr lang="ru-RU" sz="1800" dirty="0" err="1" smtClean="0">
                <a:solidFill>
                  <a:schemeClr val="tx1"/>
                </a:solidFill>
              </a:rPr>
              <a:t>повірити</a:t>
            </a:r>
            <a:r>
              <a:rPr lang="ru-RU" sz="1800" dirty="0" smtClean="0">
                <a:solidFill>
                  <a:schemeClr val="tx1"/>
                </a:solidFill>
              </a:rPr>
              <a:t> в себе. А </a:t>
            </a:r>
            <a:r>
              <a:rPr lang="ru-RU" sz="1800" dirty="0" err="1" smtClean="0">
                <a:solidFill>
                  <a:schemeClr val="tx1"/>
                </a:solidFill>
              </a:rPr>
              <a:t>віра</a:t>
            </a:r>
            <a:r>
              <a:rPr lang="ru-RU" sz="1800" dirty="0" smtClean="0">
                <a:solidFill>
                  <a:schemeClr val="tx1"/>
                </a:solidFill>
              </a:rPr>
              <a:t> у себе - то </a:t>
            </a:r>
            <a:r>
              <a:rPr lang="ru-RU" sz="1800" dirty="0" err="1" smtClean="0">
                <a:solidFill>
                  <a:schemeClr val="tx1"/>
                </a:solidFill>
              </a:rPr>
              <a:t>дуже</a:t>
            </a:r>
            <a:r>
              <a:rPr lang="ru-RU" sz="1800" dirty="0" smtClean="0">
                <a:solidFill>
                  <a:schemeClr val="tx1"/>
                </a:solidFill>
              </a:rPr>
              <a:t> </a:t>
            </a:r>
            <a:r>
              <a:rPr lang="ru-RU" sz="1800" dirty="0" err="1" smtClean="0">
                <a:solidFill>
                  <a:schemeClr val="tx1"/>
                </a:solidFill>
              </a:rPr>
              <a:t>важлива</a:t>
            </a:r>
            <a:r>
              <a:rPr lang="ru-RU" sz="1800" dirty="0" smtClean="0">
                <a:solidFill>
                  <a:schemeClr val="tx1"/>
                </a:solidFill>
              </a:rPr>
              <a:t> </a:t>
            </a:r>
            <a:r>
              <a:rPr lang="ru-RU" sz="1800" dirty="0" err="1" smtClean="0">
                <a:solidFill>
                  <a:schemeClr val="tx1"/>
                </a:solidFill>
              </a:rPr>
              <a:t>річ</a:t>
            </a:r>
            <a:r>
              <a:rPr lang="ru-RU" sz="1800" dirty="0" smtClean="0">
                <a:solidFill>
                  <a:schemeClr val="tx1"/>
                </a:solidFill>
              </a:rPr>
              <a:t>!).</a:t>
            </a:r>
            <a:r>
              <a:rPr lang="ru-RU" sz="1800" dirty="0" smtClean="0"/>
              <a:t/>
            </a:r>
            <a:br>
              <a:rPr lang="ru-RU" sz="1800" dirty="0" smtClean="0"/>
            </a:br>
            <a:endParaRPr lang="ru-RU" sz="1800" dirty="0"/>
          </a:p>
        </p:txBody>
      </p:sp>
      <p:pic>
        <p:nvPicPr>
          <p:cNvPr id="3" name="Рисунок 2" descr="без имени-2.jpg"/>
          <p:cNvPicPr>
            <a:picLocks noChangeAspect="1"/>
          </p:cNvPicPr>
          <p:nvPr/>
        </p:nvPicPr>
        <p:blipFill>
          <a:blip r:embed="rId2" cstate="print"/>
          <a:stretch>
            <a:fillRect/>
          </a:stretch>
        </p:blipFill>
        <p:spPr>
          <a:xfrm>
            <a:off x="142844" y="0"/>
            <a:ext cx="431800" cy="6858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85918" y="338328"/>
            <a:ext cx="6900882" cy="4590870"/>
          </a:xfrm>
        </p:spPr>
        <p:txBody>
          <a:bodyPr>
            <a:normAutofit/>
          </a:bodyPr>
          <a:lstStyle/>
          <a:p>
            <a:pPr algn="l"/>
            <a:r>
              <a:rPr lang="ru-RU" sz="2400" b="1" dirty="0" err="1" smtClean="0">
                <a:solidFill>
                  <a:schemeClr val="tx1"/>
                </a:solidFill>
              </a:rPr>
              <a:t>Проблемн</a:t>
            </a:r>
            <a:r>
              <a:rPr lang="uk-UA" sz="2400" b="1" dirty="0" smtClean="0">
                <a:solidFill>
                  <a:schemeClr val="tx1"/>
                </a:solidFill>
              </a:rPr>
              <a:t>і</a:t>
            </a:r>
            <a:r>
              <a:rPr lang="ru-RU" sz="2400" b="1" dirty="0" smtClean="0">
                <a:solidFill>
                  <a:schemeClr val="tx1"/>
                </a:solidFill>
              </a:rPr>
              <a:t> </a:t>
            </a:r>
            <a:r>
              <a:rPr lang="ru-RU" sz="2400" b="1" dirty="0" err="1" smtClean="0">
                <a:solidFill>
                  <a:schemeClr val="tx1"/>
                </a:solidFill>
              </a:rPr>
              <a:t>запитання</a:t>
            </a:r>
            <a:r>
              <a:rPr lang="ru-RU" sz="2400" b="1" dirty="0" smtClean="0">
                <a:solidFill>
                  <a:schemeClr val="tx1"/>
                </a:solidFill>
              </a:rPr>
              <a:t>.</a:t>
            </a:r>
            <a:r>
              <a:rPr lang="ru-RU" sz="2400" dirty="0" smtClean="0">
                <a:solidFill>
                  <a:schemeClr val="tx1"/>
                </a:solidFill>
              </a:rPr>
              <a:t> </a:t>
            </a:r>
            <a:br>
              <a:rPr lang="ru-RU" sz="2400" dirty="0" smtClean="0">
                <a:solidFill>
                  <a:schemeClr val="tx1"/>
                </a:solidFill>
              </a:rPr>
            </a:br>
            <a:r>
              <a:rPr lang="ru-RU" sz="2400" dirty="0" smtClean="0">
                <a:solidFill>
                  <a:schemeClr val="tx1"/>
                </a:solidFill>
              </a:rPr>
              <a:t>-  </a:t>
            </a:r>
            <a:r>
              <a:rPr lang="uk-UA" sz="2400" dirty="0" smtClean="0">
                <a:solidFill>
                  <a:schemeClr val="tx1"/>
                </a:solidFill>
              </a:rPr>
              <a:t>Завдяки чому досягається образність </a:t>
            </a:r>
            <a:br>
              <a:rPr lang="uk-UA" sz="2400" dirty="0" smtClean="0">
                <a:solidFill>
                  <a:schemeClr val="tx1"/>
                </a:solidFill>
              </a:rPr>
            </a:br>
            <a:r>
              <a:rPr lang="uk-UA" sz="2400" dirty="0" smtClean="0">
                <a:solidFill>
                  <a:schemeClr val="tx1"/>
                </a:solidFill>
              </a:rPr>
              <a:t>   у творі? </a:t>
            </a:r>
            <a:r>
              <a:rPr lang="ru-RU" sz="2400" dirty="0" smtClean="0">
                <a:solidFill>
                  <a:schemeClr val="tx1"/>
                </a:solidFill>
              </a:rPr>
              <a:t/>
            </a:r>
            <a:br>
              <a:rPr lang="ru-RU" sz="2400" dirty="0" smtClean="0">
                <a:solidFill>
                  <a:schemeClr val="tx1"/>
                </a:solidFill>
              </a:rPr>
            </a:br>
            <a:r>
              <a:rPr lang="ru-RU" sz="2400" dirty="0" smtClean="0">
                <a:solidFill>
                  <a:schemeClr val="tx1"/>
                </a:solidFill>
              </a:rPr>
              <a:t>-  </a:t>
            </a:r>
            <a:r>
              <a:rPr lang="uk-UA" sz="2400" dirty="0" smtClean="0">
                <a:solidFill>
                  <a:schemeClr val="tx1"/>
                </a:solidFill>
              </a:rPr>
              <a:t>Як ви розумієте вислів «зрослась небезпека </a:t>
            </a:r>
            <a:br>
              <a:rPr lang="uk-UA" sz="2400" dirty="0" smtClean="0">
                <a:solidFill>
                  <a:schemeClr val="tx1"/>
                </a:solidFill>
              </a:rPr>
            </a:br>
            <a:r>
              <a:rPr lang="uk-UA" sz="2400" dirty="0" smtClean="0">
                <a:solidFill>
                  <a:schemeClr val="tx1"/>
                </a:solidFill>
              </a:rPr>
              <a:t>   з відважним життям»?</a:t>
            </a:r>
            <a:r>
              <a:rPr lang="ru-RU" sz="2400" dirty="0" smtClean="0">
                <a:solidFill>
                  <a:schemeClr val="tx1"/>
                </a:solidFill>
              </a:rPr>
              <a:t/>
            </a:r>
            <a:br>
              <a:rPr lang="ru-RU" sz="2400" dirty="0" smtClean="0">
                <a:solidFill>
                  <a:schemeClr val="tx1"/>
                </a:solidFill>
              </a:rPr>
            </a:br>
            <a:r>
              <a:rPr lang="ru-RU" sz="2400" dirty="0" smtClean="0">
                <a:solidFill>
                  <a:schemeClr val="tx1"/>
                </a:solidFill>
              </a:rPr>
              <a:t>-  </a:t>
            </a:r>
            <a:r>
              <a:rPr lang="uk-UA" sz="2400" dirty="0" smtClean="0">
                <a:solidFill>
                  <a:schemeClr val="tx1"/>
                </a:solidFill>
              </a:rPr>
              <a:t>Яку</a:t>
            </a:r>
            <a:r>
              <a:rPr lang="ru-RU" sz="2400" dirty="0" smtClean="0">
                <a:solidFill>
                  <a:schemeClr val="tx1"/>
                </a:solidFill>
              </a:rPr>
              <a:t> </a:t>
            </a:r>
            <a:r>
              <a:rPr lang="ru-RU" sz="2400" dirty="0" err="1" smtClean="0">
                <a:solidFill>
                  <a:schemeClr val="tx1"/>
                </a:solidFill>
              </a:rPr>
              <a:t>пораду</a:t>
            </a:r>
            <a:r>
              <a:rPr lang="ru-RU" sz="2400" dirty="0" smtClean="0">
                <a:solidFill>
                  <a:schemeClr val="tx1"/>
                </a:solidFill>
              </a:rPr>
              <a:t> </a:t>
            </a:r>
            <a:r>
              <a:rPr lang="uk-UA" sz="2400" dirty="0" smtClean="0">
                <a:solidFill>
                  <a:schemeClr val="tx1"/>
                </a:solidFill>
              </a:rPr>
              <a:t>дає </a:t>
            </a:r>
            <a:r>
              <a:rPr lang="ru-RU" sz="2400" dirty="0" err="1" smtClean="0">
                <a:solidFill>
                  <a:schemeClr val="tx1"/>
                </a:solidFill>
              </a:rPr>
              <a:t>своїм</a:t>
            </a:r>
            <a:r>
              <a:rPr lang="ru-RU" sz="2400" dirty="0" smtClean="0">
                <a:solidFill>
                  <a:schemeClr val="tx1"/>
                </a:solidFill>
              </a:rPr>
              <a:t> </a:t>
            </a:r>
            <a:r>
              <a:rPr lang="ru-RU" sz="2400" dirty="0" err="1" smtClean="0">
                <a:solidFill>
                  <a:schemeClr val="tx1"/>
                </a:solidFill>
              </a:rPr>
              <a:t>однодумцям</a:t>
            </a:r>
            <a:r>
              <a:rPr lang="uk-UA" sz="2400" dirty="0" smtClean="0">
                <a:solidFill>
                  <a:schemeClr val="tx1"/>
                </a:solidFill>
              </a:rPr>
              <a:t> </a:t>
            </a:r>
            <a:br>
              <a:rPr lang="uk-UA" sz="2400" dirty="0" smtClean="0">
                <a:solidFill>
                  <a:schemeClr val="tx1"/>
                </a:solidFill>
              </a:rPr>
            </a:br>
            <a:r>
              <a:rPr lang="uk-UA" sz="2400" dirty="0" smtClean="0">
                <a:solidFill>
                  <a:schemeClr val="tx1"/>
                </a:solidFill>
              </a:rPr>
              <a:t>    Олег Ольжич?</a:t>
            </a:r>
            <a:r>
              <a:rPr lang="ru-RU" sz="2400" dirty="0" smtClean="0">
                <a:solidFill>
                  <a:schemeClr val="tx1"/>
                </a:solidFill>
              </a:rPr>
              <a:t/>
            </a:r>
            <a:br>
              <a:rPr lang="ru-RU" sz="2400" dirty="0" smtClean="0">
                <a:solidFill>
                  <a:schemeClr val="tx1"/>
                </a:solidFill>
              </a:rPr>
            </a:br>
            <a:r>
              <a:rPr lang="ru-RU" sz="2400" dirty="0" smtClean="0">
                <a:solidFill>
                  <a:schemeClr val="tx1"/>
                </a:solidFill>
              </a:rPr>
              <a:t>-  </a:t>
            </a:r>
            <a:r>
              <a:rPr lang="uk-UA" sz="2400" dirty="0" smtClean="0">
                <a:solidFill>
                  <a:schemeClr val="tx1"/>
                </a:solidFill>
              </a:rPr>
              <a:t>На яке слово у  поезії падає </a:t>
            </a:r>
            <a:br>
              <a:rPr lang="uk-UA" sz="2400" dirty="0" smtClean="0">
                <a:solidFill>
                  <a:schemeClr val="tx1"/>
                </a:solidFill>
              </a:rPr>
            </a:br>
            <a:r>
              <a:rPr lang="uk-UA" sz="2400" dirty="0" smtClean="0">
                <a:solidFill>
                  <a:schemeClr val="tx1"/>
                </a:solidFill>
              </a:rPr>
              <a:t>    логічний   наголос? </a:t>
            </a:r>
            <a:r>
              <a:rPr lang="ru-RU" sz="2400" dirty="0" smtClean="0"/>
              <a:t/>
            </a:r>
            <a:br>
              <a:rPr lang="ru-RU" sz="2400" dirty="0" smtClean="0"/>
            </a:br>
            <a:endParaRPr lang="ru-RU" sz="2400" dirty="0"/>
          </a:p>
        </p:txBody>
      </p:sp>
      <p:pic>
        <p:nvPicPr>
          <p:cNvPr id="3" name="Рисунок 2" descr="без имени-2.jpg"/>
          <p:cNvPicPr>
            <a:picLocks noChangeAspect="1"/>
          </p:cNvPicPr>
          <p:nvPr/>
        </p:nvPicPr>
        <p:blipFill>
          <a:blip r:embed="rId2" cstate="print"/>
          <a:stretch>
            <a:fillRect/>
          </a:stretch>
        </p:blipFill>
        <p:spPr>
          <a:xfrm>
            <a:off x="214282" y="0"/>
            <a:ext cx="431800" cy="6858000"/>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031432" y="4216054"/>
            <a:ext cx="5112568" cy="2636912"/>
          </a:xfrm>
          <a:prstGeom prst="rect">
            <a:avLst/>
          </a:prstGeom>
          <a:effectLst>
            <a:softEdge rad="317500"/>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976" y="338328"/>
            <a:ext cx="7543824" cy="6091068"/>
          </a:xfrm>
        </p:spPr>
        <p:txBody>
          <a:bodyPr>
            <a:normAutofit/>
          </a:bodyPr>
          <a:lstStyle/>
          <a:p>
            <a:pPr algn="l"/>
            <a:r>
              <a:rPr lang="en-US" sz="2400" b="1" dirty="0" smtClean="0">
                <a:solidFill>
                  <a:schemeClr val="tx1"/>
                </a:solidFill>
              </a:rPr>
              <a:t>V</a:t>
            </a:r>
            <a:r>
              <a:rPr lang="uk-UA" sz="2400" b="1" dirty="0" smtClean="0">
                <a:solidFill>
                  <a:schemeClr val="tx1"/>
                </a:solidFill>
              </a:rPr>
              <a:t>І. Підсумки. Рефлексія. Оцінювання .</a:t>
            </a:r>
            <a:r>
              <a:rPr lang="ru-RU" sz="2400" dirty="0" smtClean="0">
                <a:solidFill>
                  <a:schemeClr val="tx1"/>
                </a:solidFill>
              </a:rPr>
              <a:t/>
            </a:r>
            <a:br>
              <a:rPr lang="ru-RU" sz="2400" dirty="0" smtClean="0">
                <a:solidFill>
                  <a:schemeClr val="tx1"/>
                </a:solidFill>
              </a:rPr>
            </a:br>
            <a:r>
              <a:rPr lang="ru-RU" sz="2400" b="1" i="1" dirty="0" smtClean="0">
                <a:solidFill>
                  <a:schemeClr val="tx1"/>
                </a:solidFill>
              </a:rPr>
              <a:t> </a:t>
            </a:r>
            <a:br>
              <a:rPr lang="ru-RU" sz="2400" b="1" i="1" dirty="0" smtClean="0">
                <a:solidFill>
                  <a:schemeClr val="tx1"/>
                </a:solidFill>
              </a:rPr>
            </a:br>
            <a:r>
              <a:rPr lang="uk-UA" sz="2400" b="1" i="1" dirty="0" smtClean="0">
                <a:solidFill>
                  <a:schemeClr val="tx1"/>
                </a:solidFill>
              </a:rPr>
              <a:t>Інтерактивна вправа «Незакінчене речення».</a:t>
            </a:r>
            <a:br>
              <a:rPr lang="uk-UA" sz="2400" b="1" i="1" dirty="0" smtClean="0">
                <a:solidFill>
                  <a:schemeClr val="tx1"/>
                </a:solidFill>
              </a:rPr>
            </a:br>
            <a:r>
              <a:rPr lang="ru-RU" sz="2400" dirty="0" smtClean="0">
                <a:solidFill>
                  <a:schemeClr val="tx1"/>
                </a:solidFill>
              </a:rPr>
              <a:t/>
            </a:r>
            <a:br>
              <a:rPr lang="ru-RU" sz="2400" dirty="0" smtClean="0">
                <a:solidFill>
                  <a:schemeClr val="tx1"/>
                </a:solidFill>
              </a:rPr>
            </a:br>
            <a:r>
              <a:rPr lang="uk-UA" sz="2400" dirty="0" smtClean="0">
                <a:solidFill>
                  <a:schemeClr val="tx1"/>
                </a:solidFill>
              </a:rPr>
              <a:t>-  </a:t>
            </a:r>
            <a:r>
              <a:rPr lang="ru-RU" sz="2400" dirty="0" smtClean="0">
                <a:solidFill>
                  <a:schemeClr val="tx1"/>
                </a:solidFill>
              </a:rPr>
              <a:t>Олег </a:t>
            </a:r>
            <a:r>
              <a:rPr lang="ru-RU" sz="2400" dirty="0" err="1" smtClean="0">
                <a:solidFill>
                  <a:schemeClr val="tx1"/>
                </a:solidFill>
              </a:rPr>
              <a:t>Ольжич</a:t>
            </a:r>
            <a:r>
              <a:rPr lang="ru-RU" sz="2400" dirty="0" smtClean="0">
                <a:solidFill>
                  <a:schemeClr val="tx1"/>
                </a:solidFill>
              </a:rPr>
              <a:t> належав до </a:t>
            </a:r>
            <a:r>
              <a:rPr lang="ru-RU" sz="2400" dirty="0" err="1" smtClean="0">
                <a:solidFill>
                  <a:schemeClr val="tx1"/>
                </a:solidFill>
              </a:rPr>
              <a:t>покоління</a:t>
            </a:r>
            <a:r>
              <a:rPr lang="ru-RU" sz="2400" dirty="0" smtClean="0">
                <a:solidFill>
                  <a:schemeClr val="tx1"/>
                </a:solidFill>
              </a:rPr>
              <a:t> </a:t>
            </a:r>
            <a:r>
              <a:rPr lang="uk-UA" sz="2400" dirty="0" smtClean="0">
                <a:solidFill>
                  <a:schemeClr val="tx1"/>
                </a:solidFill>
              </a:rPr>
              <a:t>…</a:t>
            </a:r>
            <a:r>
              <a:rPr lang="ru-RU" sz="2400" dirty="0" smtClean="0">
                <a:solidFill>
                  <a:schemeClr val="tx1"/>
                </a:solidFill>
              </a:rPr>
              <a:t/>
            </a:r>
            <a:br>
              <a:rPr lang="ru-RU" sz="2400" dirty="0" smtClean="0">
                <a:solidFill>
                  <a:schemeClr val="tx1"/>
                </a:solidFill>
              </a:rPr>
            </a:br>
            <a:r>
              <a:rPr lang="uk-UA" sz="2400" dirty="0" smtClean="0">
                <a:solidFill>
                  <a:schemeClr val="tx1"/>
                </a:solidFill>
              </a:rPr>
              <a:t>-  Олег Ольжич народився у...</a:t>
            </a:r>
            <a:r>
              <a:rPr lang="ru-RU" sz="2400" dirty="0" smtClean="0">
                <a:solidFill>
                  <a:schemeClr val="tx1"/>
                </a:solidFill>
              </a:rPr>
              <a:t/>
            </a:r>
            <a:br>
              <a:rPr lang="ru-RU" sz="2400" dirty="0" smtClean="0">
                <a:solidFill>
                  <a:schemeClr val="tx1"/>
                </a:solidFill>
              </a:rPr>
            </a:br>
            <a:r>
              <a:rPr lang="uk-UA" sz="2400" dirty="0" smtClean="0">
                <a:solidFill>
                  <a:schemeClr val="tx1"/>
                </a:solidFill>
              </a:rPr>
              <a:t>-  </a:t>
            </a:r>
            <a:r>
              <a:rPr lang="ru-RU" sz="2400" dirty="0" err="1" smtClean="0">
                <a:solidFill>
                  <a:schemeClr val="tx1"/>
                </a:solidFill>
              </a:rPr>
              <a:t>Майбутній</a:t>
            </a:r>
            <a:r>
              <a:rPr lang="ru-RU" sz="2400" dirty="0" smtClean="0">
                <a:solidFill>
                  <a:schemeClr val="tx1"/>
                </a:solidFill>
              </a:rPr>
              <a:t> поет </a:t>
            </a:r>
            <a:r>
              <a:rPr lang="ru-RU" sz="2400" dirty="0" err="1" smtClean="0">
                <a:solidFill>
                  <a:schemeClr val="tx1"/>
                </a:solidFill>
              </a:rPr>
              <a:t>навчався</a:t>
            </a:r>
            <a:r>
              <a:rPr lang="ru-RU" sz="2400" dirty="0" smtClean="0">
                <a:solidFill>
                  <a:schemeClr val="tx1"/>
                </a:solidFill>
              </a:rPr>
              <a:t> у...</a:t>
            </a:r>
            <a:br>
              <a:rPr lang="ru-RU" sz="2400" dirty="0" smtClean="0">
                <a:solidFill>
                  <a:schemeClr val="tx1"/>
                </a:solidFill>
              </a:rPr>
            </a:br>
            <a:r>
              <a:rPr lang="uk-UA" sz="2400" dirty="0" smtClean="0">
                <a:solidFill>
                  <a:schemeClr val="tx1"/>
                </a:solidFill>
              </a:rPr>
              <a:t>-  </a:t>
            </a:r>
            <a:r>
              <a:rPr lang="ru-RU" sz="2400" dirty="0" err="1" smtClean="0">
                <a:solidFill>
                  <a:schemeClr val="tx1"/>
                </a:solidFill>
              </a:rPr>
              <a:t>Збірк</a:t>
            </a:r>
            <a:r>
              <a:rPr lang="uk-UA" sz="2400" dirty="0" smtClean="0">
                <a:solidFill>
                  <a:schemeClr val="tx1"/>
                </a:solidFill>
              </a:rPr>
              <a:t>и</a:t>
            </a:r>
            <a:r>
              <a:rPr lang="ru-RU" sz="2400" dirty="0" smtClean="0">
                <a:solidFill>
                  <a:schemeClr val="tx1"/>
                </a:solidFill>
              </a:rPr>
              <a:t>, як</a:t>
            </a:r>
            <a:r>
              <a:rPr lang="uk-UA" sz="2400" dirty="0" smtClean="0">
                <a:solidFill>
                  <a:schemeClr val="tx1"/>
                </a:solidFill>
              </a:rPr>
              <a:t>і</a:t>
            </a:r>
            <a:r>
              <a:rPr lang="ru-RU" sz="2400" dirty="0" smtClean="0">
                <a:solidFill>
                  <a:schemeClr val="tx1"/>
                </a:solidFill>
              </a:rPr>
              <a:t> </a:t>
            </a:r>
            <a:r>
              <a:rPr lang="ru-RU" sz="2400" dirty="0" err="1" smtClean="0">
                <a:solidFill>
                  <a:schemeClr val="tx1"/>
                </a:solidFill>
              </a:rPr>
              <a:t>вийшл</a:t>
            </a:r>
            <a:r>
              <a:rPr lang="uk-UA" sz="2400" dirty="0" smtClean="0">
                <a:solidFill>
                  <a:schemeClr val="tx1"/>
                </a:solidFill>
              </a:rPr>
              <a:t>и</a:t>
            </a:r>
            <a:r>
              <a:rPr lang="ru-RU" sz="2400" dirty="0" smtClean="0">
                <a:solidFill>
                  <a:schemeClr val="tx1"/>
                </a:solidFill>
              </a:rPr>
              <a:t> за </a:t>
            </a:r>
            <a:r>
              <a:rPr lang="ru-RU" sz="2400" dirty="0" err="1" smtClean="0">
                <a:solidFill>
                  <a:schemeClr val="tx1"/>
                </a:solidFill>
              </a:rPr>
              <a:t>життя</a:t>
            </a:r>
            <a:r>
              <a:rPr lang="ru-RU" sz="2400" dirty="0" smtClean="0">
                <a:solidFill>
                  <a:schemeClr val="tx1"/>
                </a:solidFill>
              </a:rPr>
              <a:t> </a:t>
            </a:r>
            <a:r>
              <a:rPr lang="ru-RU" sz="2400" dirty="0" err="1" smtClean="0">
                <a:solidFill>
                  <a:schemeClr val="tx1"/>
                </a:solidFill>
              </a:rPr>
              <a:t>поета</a:t>
            </a:r>
            <a:r>
              <a:rPr lang="ru-RU" sz="2400" dirty="0" smtClean="0">
                <a:solidFill>
                  <a:schemeClr val="tx1"/>
                </a:solidFill>
              </a:rPr>
              <a:t>, мал</a:t>
            </a:r>
            <a:r>
              <a:rPr lang="uk-UA" sz="2400" dirty="0" smtClean="0">
                <a:solidFill>
                  <a:schemeClr val="tx1"/>
                </a:solidFill>
              </a:rPr>
              <a:t>и </a:t>
            </a:r>
            <a:r>
              <a:rPr lang="ru-RU" sz="2400" dirty="0" err="1" smtClean="0">
                <a:solidFill>
                  <a:schemeClr val="tx1"/>
                </a:solidFill>
              </a:rPr>
              <a:t>назв</a:t>
            </a:r>
            <a:r>
              <a:rPr lang="uk-UA" sz="2400" dirty="0" smtClean="0">
                <a:solidFill>
                  <a:schemeClr val="tx1"/>
                </a:solidFill>
              </a:rPr>
              <a:t>и</a:t>
            </a:r>
            <a:r>
              <a:rPr lang="ru-RU" sz="2400" dirty="0" smtClean="0">
                <a:solidFill>
                  <a:schemeClr val="tx1"/>
                </a:solidFill>
              </a:rPr>
              <a:t>...</a:t>
            </a:r>
            <a:br>
              <a:rPr lang="ru-RU" sz="2400" dirty="0" smtClean="0">
                <a:solidFill>
                  <a:schemeClr val="tx1"/>
                </a:solidFill>
              </a:rPr>
            </a:br>
            <a:r>
              <a:rPr lang="uk-UA" sz="2400" dirty="0" smtClean="0">
                <a:solidFill>
                  <a:schemeClr val="tx1"/>
                </a:solidFill>
              </a:rPr>
              <a:t>-</a:t>
            </a:r>
            <a:r>
              <a:rPr lang="ru-RU" sz="2400" dirty="0" smtClean="0">
                <a:solidFill>
                  <a:schemeClr val="tx1"/>
                </a:solidFill>
              </a:rPr>
              <a:t>  Причиною </a:t>
            </a:r>
            <a:r>
              <a:rPr lang="ru-RU" sz="2400" dirty="0" err="1" smtClean="0">
                <a:solidFill>
                  <a:schemeClr val="tx1"/>
                </a:solidFill>
              </a:rPr>
              <a:t>смерті</a:t>
            </a:r>
            <a:r>
              <a:rPr lang="ru-RU" sz="2400" dirty="0" smtClean="0">
                <a:solidFill>
                  <a:schemeClr val="tx1"/>
                </a:solidFill>
              </a:rPr>
              <a:t> ста</a:t>
            </a:r>
            <a:r>
              <a:rPr lang="uk-UA" sz="2400" dirty="0" smtClean="0">
                <a:solidFill>
                  <a:schemeClr val="tx1"/>
                </a:solidFill>
              </a:rPr>
              <a:t>в </a:t>
            </a:r>
            <a:r>
              <a:rPr lang="ru-RU" sz="2400" dirty="0" smtClean="0">
                <a:solidFill>
                  <a:schemeClr val="tx1"/>
                </a:solidFill>
              </a:rPr>
              <a:t>...</a:t>
            </a:r>
            <a:br>
              <a:rPr lang="ru-RU" sz="2400" dirty="0" smtClean="0">
                <a:solidFill>
                  <a:schemeClr val="tx1"/>
                </a:solidFill>
              </a:rPr>
            </a:br>
            <a:r>
              <a:rPr lang="uk-UA" sz="2400" dirty="0" smtClean="0">
                <a:solidFill>
                  <a:schemeClr val="tx1"/>
                </a:solidFill>
              </a:rPr>
              <a:t>-  </a:t>
            </a:r>
            <a:r>
              <a:rPr lang="ru-RU" sz="2400" dirty="0" smtClean="0">
                <a:solidFill>
                  <a:schemeClr val="tx1"/>
                </a:solidFill>
              </a:rPr>
              <a:t>Олег </a:t>
            </a:r>
            <a:r>
              <a:rPr lang="ru-RU" sz="2400" dirty="0" err="1" smtClean="0">
                <a:solidFill>
                  <a:schemeClr val="tx1"/>
                </a:solidFill>
              </a:rPr>
              <a:t>Ольжич</a:t>
            </a:r>
            <a:r>
              <a:rPr lang="ru-RU" sz="2400" dirty="0" smtClean="0">
                <a:solidFill>
                  <a:schemeClr val="tx1"/>
                </a:solidFill>
              </a:rPr>
              <a:t> прожив...</a:t>
            </a:r>
            <a:br>
              <a:rPr lang="ru-RU" sz="2400" dirty="0" smtClean="0">
                <a:solidFill>
                  <a:schemeClr val="tx1"/>
                </a:solidFill>
              </a:rPr>
            </a:br>
            <a:r>
              <a:rPr lang="uk-UA" sz="2400" dirty="0" smtClean="0">
                <a:solidFill>
                  <a:schemeClr val="tx1"/>
                </a:solidFill>
              </a:rPr>
              <a:t>-  Життєвим </a:t>
            </a:r>
            <a:r>
              <a:rPr lang="uk-UA" sz="2400" dirty="0" err="1" smtClean="0">
                <a:solidFill>
                  <a:schemeClr val="tx1"/>
                </a:solidFill>
              </a:rPr>
              <a:t>кредом</a:t>
            </a:r>
            <a:r>
              <a:rPr lang="ru-RU" sz="2400" dirty="0" smtClean="0">
                <a:solidFill>
                  <a:schemeClr val="tx1"/>
                </a:solidFill>
              </a:rPr>
              <a:t> </a:t>
            </a:r>
            <a:r>
              <a:rPr lang="ru-RU" sz="2400" dirty="0" err="1" smtClean="0">
                <a:solidFill>
                  <a:schemeClr val="tx1"/>
                </a:solidFill>
              </a:rPr>
              <a:t>поета</a:t>
            </a:r>
            <a:r>
              <a:rPr lang="ru-RU" sz="2400" dirty="0" smtClean="0">
                <a:solidFill>
                  <a:schemeClr val="tx1"/>
                </a:solidFill>
              </a:rPr>
              <a:t> </a:t>
            </a:r>
            <a:r>
              <a:rPr lang="uk-UA" sz="2400" dirty="0" smtClean="0">
                <a:solidFill>
                  <a:schemeClr val="tx1"/>
                </a:solidFill>
              </a:rPr>
              <a:t>були</a:t>
            </a:r>
            <a:r>
              <a:rPr lang="ru-RU" sz="2400" dirty="0" smtClean="0">
                <a:solidFill>
                  <a:schemeClr val="tx1"/>
                </a:solidFill>
              </a:rPr>
              <a:t> слова...</a:t>
            </a:r>
            <a:r>
              <a:rPr lang="ru-RU" sz="2400" dirty="0" smtClean="0"/>
              <a:t/>
            </a:r>
            <a:br>
              <a:rPr lang="ru-RU" sz="2400" dirty="0" smtClean="0"/>
            </a:br>
            <a:endParaRPr lang="ru-RU" sz="2400" dirty="0"/>
          </a:p>
        </p:txBody>
      </p:sp>
      <p:pic>
        <p:nvPicPr>
          <p:cNvPr id="3" name="Рисунок 2" descr="без имени-2.jpg"/>
          <p:cNvPicPr>
            <a:picLocks noChangeAspect="1"/>
          </p:cNvPicPr>
          <p:nvPr/>
        </p:nvPicPr>
        <p:blipFill>
          <a:blip r:embed="rId2" cstate="print"/>
          <a:stretch>
            <a:fillRect/>
          </a:stretch>
        </p:blipFill>
        <p:spPr>
          <a:xfrm>
            <a:off x="214282" y="0"/>
            <a:ext cx="431800" cy="6858000"/>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380312" y="5157192"/>
            <a:ext cx="1587302" cy="158730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1538" y="338328"/>
            <a:ext cx="7615262" cy="5948192"/>
          </a:xfrm>
        </p:spPr>
        <p:txBody>
          <a:bodyPr>
            <a:normAutofit/>
          </a:bodyPr>
          <a:lstStyle/>
          <a:p>
            <a:pPr algn="l" fontAlgn="base"/>
            <a:r>
              <a:rPr lang="uk-UA" sz="2400" b="1" dirty="0" smtClean="0">
                <a:solidFill>
                  <a:schemeClr val="tx1"/>
                </a:solidFill>
              </a:rPr>
              <a:t>Тема: </a:t>
            </a:r>
            <a:r>
              <a:rPr lang="ru-RU" sz="2400" dirty="0" smtClean="0">
                <a:solidFill>
                  <a:schemeClr val="tx1"/>
                </a:solidFill>
              </a:rPr>
              <a:t>Олег </a:t>
            </a:r>
            <a:r>
              <a:rPr lang="ru-RU" sz="2400" dirty="0" err="1" smtClean="0">
                <a:solidFill>
                  <a:schemeClr val="tx1"/>
                </a:solidFill>
              </a:rPr>
              <a:t>Ольжич</a:t>
            </a:r>
            <a:r>
              <a:rPr lang="ru-RU" sz="2400" dirty="0" smtClean="0">
                <a:solidFill>
                  <a:schemeClr val="tx1"/>
                </a:solidFill>
              </a:rPr>
              <a:t>. «Господь </a:t>
            </a:r>
            <a:r>
              <a:rPr lang="ru-RU" sz="2400" dirty="0" err="1" smtClean="0">
                <a:solidFill>
                  <a:schemeClr val="tx1"/>
                </a:solidFill>
              </a:rPr>
              <a:t>багатий</a:t>
            </a:r>
            <a:r>
              <a:rPr lang="ru-RU" sz="2400" dirty="0" smtClean="0">
                <a:solidFill>
                  <a:schemeClr val="tx1"/>
                </a:solidFill>
              </a:rPr>
              <a:t> нас благословив…», «</a:t>
            </a:r>
            <a:r>
              <a:rPr lang="ru-RU" sz="2400" dirty="0" err="1" smtClean="0">
                <a:solidFill>
                  <a:schemeClr val="tx1"/>
                </a:solidFill>
              </a:rPr>
              <a:t>Захочеш</a:t>
            </a:r>
            <a:r>
              <a:rPr lang="ru-RU" sz="2400" dirty="0" smtClean="0">
                <a:solidFill>
                  <a:schemeClr val="tx1"/>
                </a:solidFill>
              </a:rPr>
              <a:t> – </a:t>
            </a:r>
            <a:r>
              <a:rPr lang="ru-RU" sz="2400" dirty="0" err="1" smtClean="0">
                <a:solidFill>
                  <a:schemeClr val="tx1"/>
                </a:solidFill>
              </a:rPr>
              <a:t>і</a:t>
            </a:r>
            <a:r>
              <a:rPr lang="ru-RU" sz="2400" dirty="0" smtClean="0">
                <a:solidFill>
                  <a:schemeClr val="tx1"/>
                </a:solidFill>
              </a:rPr>
              <a:t> </a:t>
            </a:r>
            <a:r>
              <a:rPr lang="ru-RU" sz="2400" dirty="0" err="1" smtClean="0">
                <a:solidFill>
                  <a:schemeClr val="tx1"/>
                </a:solidFill>
              </a:rPr>
              <a:t>будеш</a:t>
            </a:r>
            <a:r>
              <a:rPr lang="ru-RU" sz="2400" dirty="0" smtClean="0">
                <a:solidFill>
                  <a:schemeClr val="tx1"/>
                </a:solidFill>
              </a:rPr>
              <a:t>» (</a:t>
            </a:r>
            <a:r>
              <a:rPr lang="ru-RU" sz="2400" dirty="0" err="1" smtClean="0">
                <a:solidFill>
                  <a:schemeClr val="tx1"/>
                </a:solidFill>
              </a:rPr>
              <a:t>із</a:t>
            </a:r>
            <a:r>
              <a:rPr lang="ru-RU" sz="2400" dirty="0" smtClean="0">
                <a:solidFill>
                  <a:schemeClr val="tx1"/>
                </a:solidFill>
              </a:rPr>
              <a:t> циклу «</a:t>
            </a:r>
            <a:r>
              <a:rPr lang="ru-RU" sz="2400" dirty="0" err="1" smtClean="0">
                <a:solidFill>
                  <a:schemeClr val="tx1"/>
                </a:solidFill>
              </a:rPr>
              <a:t>Незна</a:t>
            </a:r>
            <a:r>
              <a:rPr lang="uk-UA" sz="2400" dirty="0" smtClean="0">
                <a:solidFill>
                  <a:schemeClr val="tx1"/>
                </a:solidFill>
              </a:rPr>
              <a:t>н</a:t>
            </a:r>
            <a:r>
              <a:rPr lang="ru-RU" sz="2400" dirty="0" err="1" smtClean="0">
                <a:solidFill>
                  <a:schemeClr val="tx1"/>
                </a:solidFill>
              </a:rPr>
              <a:t>ому</a:t>
            </a:r>
            <a:r>
              <a:rPr lang="ru-RU" sz="2400" dirty="0" smtClean="0">
                <a:solidFill>
                  <a:schemeClr val="tx1"/>
                </a:solidFill>
              </a:rPr>
              <a:t> </a:t>
            </a:r>
            <a:r>
              <a:rPr lang="ru-RU" sz="2400" dirty="0" err="1" smtClean="0">
                <a:solidFill>
                  <a:schemeClr val="tx1"/>
                </a:solidFill>
              </a:rPr>
              <a:t>воякові</a:t>
            </a:r>
            <a:r>
              <a:rPr lang="ru-RU" sz="2400" dirty="0" smtClean="0">
                <a:solidFill>
                  <a:schemeClr val="tx1"/>
                </a:solidFill>
              </a:rPr>
              <a:t>»)</a:t>
            </a:r>
            <a:br>
              <a:rPr lang="ru-RU" sz="2400" dirty="0" smtClean="0">
                <a:solidFill>
                  <a:schemeClr val="tx1"/>
                </a:solidFill>
              </a:rPr>
            </a:br>
            <a:r>
              <a:rPr lang="uk-UA" sz="2400" b="1" dirty="0" smtClean="0">
                <a:solidFill>
                  <a:schemeClr val="tx1"/>
                </a:solidFill>
              </a:rPr>
              <a:t>Мета: </a:t>
            </a:r>
            <a:r>
              <a:rPr lang="uk-UA" sz="2400" dirty="0" smtClean="0">
                <a:solidFill>
                  <a:schemeClr val="tx1"/>
                </a:solidFill>
              </a:rPr>
              <a:t>ознайомити учнів із цікавими епізодами життя </a:t>
            </a:r>
            <a:r>
              <a:rPr lang="ru-RU" sz="2400" dirty="0" err="1" smtClean="0">
                <a:solidFill>
                  <a:schemeClr val="tx1"/>
                </a:solidFill>
              </a:rPr>
              <a:t>поета</a:t>
            </a:r>
            <a:r>
              <a:rPr lang="ru-RU" sz="2400" dirty="0" smtClean="0">
                <a:solidFill>
                  <a:schemeClr val="tx1"/>
                </a:solidFill>
              </a:rPr>
              <a:t>, </a:t>
            </a:r>
            <a:r>
              <a:rPr lang="ru-RU" sz="2400" dirty="0" err="1" smtClean="0">
                <a:solidFill>
                  <a:schemeClr val="tx1"/>
                </a:solidFill>
              </a:rPr>
              <a:t>удосконалювати</a:t>
            </a:r>
            <a:r>
              <a:rPr lang="ru-RU" sz="2400" dirty="0" smtClean="0">
                <a:solidFill>
                  <a:schemeClr val="tx1"/>
                </a:solidFill>
              </a:rPr>
              <a:t> </a:t>
            </a:r>
            <a:r>
              <a:rPr lang="ru-RU" sz="2400" dirty="0" err="1" smtClean="0">
                <a:solidFill>
                  <a:schemeClr val="tx1"/>
                </a:solidFill>
              </a:rPr>
              <a:t>вміння</a:t>
            </a:r>
            <a:r>
              <a:rPr lang="ru-RU" sz="2400" dirty="0" smtClean="0">
                <a:solidFill>
                  <a:schemeClr val="tx1"/>
                </a:solidFill>
              </a:rPr>
              <a:t> </a:t>
            </a:r>
            <a:r>
              <a:rPr lang="ru-RU" sz="2400" dirty="0" err="1" smtClean="0">
                <a:solidFill>
                  <a:schemeClr val="tx1"/>
                </a:solidFill>
              </a:rPr>
              <a:t>виразно</a:t>
            </a:r>
            <a:r>
              <a:rPr lang="ru-RU" sz="2400" dirty="0" smtClean="0">
                <a:solidFill>
                  <a:schemeClr val="tx1"/>
                </a:solidFill>
              </a:rPr>
              <a:t> </a:t>
            </a:r>
            <a:r>
              <a:rPr lang="ru-RU" sz="2400" dirty="0" err="1" smtClean="0">
                <a:solidFill>
                  <a:schemeClr val="tx1"/>
                </a:solidFill>
              </a:rPr>
              <a:t>читати</a:t>
            </a:r>
            <a:r>
              <a:rPr lang="ru-RU" sz="2400" dirty="0" smtClean="0">
                <a:solidFill>
                  <a:schemeClr val="tx1"/>
                </a:solidFill>
              </a:rPr>
              <a:t> </a:t>
            </a:r>
            <a:r>
              <a:rPr lang="ru-RU" sz="2400" dirty="0" err="1" smtClean="0">
                <a:solidFill>
                  <a:schemeClr val="tx1"/>
                </a:solidFill>
              </a:rPr>
              <a:t>поезію</a:t>
            </a:r>
            <a:r>
              <a:rPr lang="uk-UA" sz="2400" dirty="0" smtClean="0">
                <a:solidFill>
                  <a:schemeClr val="tx1"/>
                </a:solidFill>
              </a:rPr>
              <a:t>,р</a:t>
            </a:r>
            <a:r>
              <a:rPr lang="ru-RU" sz="2400" dirty="0" err="1" smtClean="0">
                <a:solidFill>
                  <a:schemeClr val="tx1"/>
                </a:solidFill>
              </a:rPr>
              <a:t>озкрити</a:t>
            </a:r>
            <a:r>
              <a:rPr lang="ru-RU" sz="2400" dirty="0" smtClean="0">
                <a:solidFill>
                  <a:schemeClr val="tx1"/>
                </a:solidFill>
              </a:rPr>
              <a:t> </a:t>
            </a:r>
            <a:r>
              <a:rPr lang="ru-RU" sz="2400" dirty="0" err="1" smtClean="0">
                <a:solidFill>
                  <a:schemeClr val="tx1"/>
                </a:solidFill>
              </a:rPr>
              <a:t>громадянські</a:t>
            </a:r>
            <a:r>
              <a:rPr lang="ru-RU" sz="2400" dirty="0" smtClean="0">
                <a:solidFill>
                  <a:schemeClr val="tx1"/>
                </a:solidFill>
              </a:rPr>
              <a:t> </a:t>
            </a:r>
            <a:r>
              <a:rPr lang="ru-RU" sz="2400" dirty="0" err="1" smtClean="0">
                <a:solidFill>
                  <a:schemeClr val="tx1"/>
                </a:solidFill>
              </a:rPr>
              <a:t>мотиви</a:t>
            </a:r>
            <a:r>
              <a:rPr lang="ru-RU" sz="2400" dirty="0" smtClean="0">
                <a:solidFill>
                  <a:schemeClr val="tx1"/>
                </a:solidFill>
              </a:rPr>
              <a:t> </a:t>
            </a:r>
            <a:r>
              <a:rPr lang="ru-RU" sz="2400" dirty="0" err="1" smtClean="0">
                <a:solidFill>
                  <a:schemeClr val="tx1"/>
                </a:solidFill>
              </a:rPr>
              <a:t>поезії</a:t>
            </a:r>
            <a:r>
              <a:rPr lang="ru-RU" sz="2400" dirty="0" smtClean="0">
                <a:solidFill>
                  <a:schemeClr val="tx1"/>
                </a:solidFill>
              </a:rPr>
              <a:t>, </a:t>
            </a:r>
            <a:r>
              <a:rPr lang="ru-RU" sz="2400" dirty="0" err="1" smtClean="0">
                <a:solidFill>
                  <a:schemeClr val="tx1"/>
                </a:solidFill>
              </a:rPr>
              <a:t>виховувати</a:t>
            </a:r>
            <a:r>
              <a:rPr lang="ru-RU" sz="2400" dirty="0" smtClean="0">
                <a:solidFill>
                  <a:schemeClr val="tx1"/>
                </a:solidFill>
              </a:rPr>
              <a:t> </a:t>
            </a:r>
            <a:r>
              <a:rPr lang="ru-RU" sz="2400" dirty="0" err="1" smtClean="0">
                <a:solidFill>
                  <a:schemeClr val="tx1"/>
                </a:solidFill>
              </a:rPr>
              <a:t>почуття</a:t>
            </a:r>
            <a:r>
              <a:rPr lang="ru-RU" sz="2400" dirty="0" smtClean="0">
                <a:solidFill>
                  <a:schemeClr val="tx1"/>
                </a:solidFill>
              </a:rPr>
              <a:t> </a:t>
            </a:r>
            <a:r>
              <a:rPr lang="ru-RU" sz="2400" dirty="0" err="1" smtClean="0">
                <a:solidFill>
                  <a:schemeClr val="tx1"/>
                </a:solidFill>
              </a:rPr>
              <a:t>власної</a:t>
            </a:r>
            <a:r>
              <a:rPr lang="ru-RU" sz="2400" dirty="0" smtClean="0">
                <a:solidFill>
                  <a:schemeClr val="tx1"/>
                </a:solidFill>
              </a:rPr>
              <a:t> </a:t>
            </a:r>
            <a:r>
              <a:rPr lang="ru-RU" sz="2400" dirty="0" err="1" smtClean="0">
                <a:solidFill>
                  <a:schemeClr val="tx1"/>
                </a:solidFill>
              </a:rPr>
              <a:t>гідності</a:t>
            </a:r>
            <a:r>
              <a:rPr lang="ru-RU" sz="2400" dirty="0" smtClean="0">
                <a:solidFill>
                  <a:schemeClr val="tx1"/>
                </a:solidFill>
              </a:rPr>
              <a:t>, </a:t>
            </a:r>
            <a:r>
              <a:rPr lang="ru-RU" sz="2400" dirty="0" err="1" smtClean="0">
                <a:solidFill>
                  <a:schemeClr val="tx1"/>
                </a:solidFill>
              </a:rPr>
              <a:t>любові</a:t>
            </a:r>
            <a:r>
              <a:rPr lang="ru-RU" sz="2400" dirty="0" smtClean="0">
                <a:solidFill>
                  <a:schemeClr val="tx1"/>
                </a:solidFill>
              </a:rPr>
              <a:t> до </a:t>
            </a:r>
            <a:r>
              <a:rPr lang="ru-RU" sz="2400" dirty="0" err="1" smtClean="0">
                <a:solidFill>
                  <a:schemeClr val="tx1"/>
                </a:solidFill>
              </a:rPr>
              <a:t>Вітчизни</a:t>
            </a:r>
            <a:r>
              <a:rPr lang="ru-RU" sz="2400" dirty="0" smtClean="0">
                <a:solidFill>
                  <a:schemeClr val="tx1"/>
                </a:solidFill>
              </a:rPr>
              <a:t>.</a:t>
            </a:r>
            <a:br>
              <a:rPr lang="ru-RU" sz="2400" dirty="0" smtClean="0">
                <a:solidFill>
                  <a:schemeClr val="tx1"/>
                </a:solidFill>
              </a:rPr>
            </a:br>
            <a:r>
              <a:rPr lang="uk-UA" sz="2400" b="1" dirty="0" smtClean="0">
                <a:solidFill>
                  <a:schemeClr val="tx1"/>
                </a:solidFill>
              </a:rPr>
              <a:t>Тип уроку:</a:t>
            </a:r>
            <a:r>
              <a:rPr lang="uk-UA" sz="2400" dirty="0" smtClean="0">
                <a:solidFill>
                  <a:schemeClr val="tx1"/>
                </a:solidFill>
              </a:rPr>
              <a:t> урок засвоєння нових знань.</a:t>
            </a:r>
            <a:r>
              <a:rPr lang="ru-RU" sz="2400" dirty="0" smtClean="0">
                <a:solidFill>
                  <a:schemeClr val="tx1"/>
                </a:solidFill>
              </a:rPr>
              <a:t/>
            </a:r>
            <a:br>
              <a:rPr lang="ru-RU" sz="2400" dirty="0" smtClean="0">
                <a:solidFill>
                  <a:schemeClr val="tx1"/>
                </a:solidFill>
              </a:rPr>
            </a:br>
            <a:r>
              <a:rPr lang="uk-UA" sz="2400" b="1" dirty="0" smtClean="0">
                <a:solidFill>
                  <a:schemeClr val="tx1"/>
                </a:solidFill>
              </a:rPr>
              <a:t>Засоби навчання:</a:t>
            </a:r>
            <a:r>
              <a:rPr lang="uk-UA" sz="2400" dirty="0" smtClean="0">
                <a:solidFill>
                  <a:schemeClr val="tx1"/>
                </a:solidFill>
              </a:rPr>
              <a:t> підручник, портрет </a:t>
            </a:r>
            <a:r>
              <a:rPr lang="ru-RU" sz="2400" dirty="0" smtClean="0">
                <a:solidFill>
                  <a:schemeClr val="tx1"/>
                </a:solidFill>
              </a:rPr>
              <a:t>Олег</a:t>
            </a:r>
            <a:r>
              <a:rPr lang="uk-UA" sz="2400" dirty="0" smtClean="0">
                <a:solidFill>
                  <a:schemeClr val="tx1"/>
                </a:solidFill>
              </a:rPr>
              <a:t>а </a:t>
            </a:r>
            <a:r>
              <a:rPr lang="ru-RU" sz="2400" dirty="0" smtClean="0">
                <a:solidFill>
                  <a:schemeClr val="tx1"/>
                </a:solidFill>
              </a:rPr>
              <a:t> </a:t>
            </a:r>
            <a:r>
              <a:rPr lang="ru-RU" sz="2400" dirty="0" err="1" smtClean="0">
                <a:solidFill>
                  <a:schemeClr val="tx1"/>
                </a:solidFill>
              </a:rPr>
              <a:t>Ольжич</a:t>
            </a:r>
            <a:r>
              <a:rPr lang="uk-UA" sz="2400" dirty="0" smtClean="0">
                <a:solidFill>
                  <a:schemeClr val="tx1"/>
                </a:solidFill>
              </a:rPr>
              <a:t>а,ілюстрації до віршів, </a:t>
            </a:r>
            <a:r>
              <a:rPr lang="ru-RU" sz="2400" dirty="0" err="1" smtClean="0">
                <a:solidFill>
                  <a:schemeClr val="tx1"/>
                </a:solidFill>
              </a:rPr>
              <a:t>збірк</a:t>
            </a:r>
            <a:r>
              <a:rPr lang="uk-UA" sz="2400" dirty="0" smtClean="0">
                <a:solidFill>
                  <a:schemeClr val="tx1"/>
                </a:solidFill>
              </a:rPr>
              <a:t>и</a:t>
            </a:r>
            <a:r>
              <a:rPr lang="ru-RU" sz="2400" dirty="0" smtClean="0">
                <a:solidFill>
                  <a:schemeClr val="tx1"/>
                </a:solidFill>
              </a:rPr>
              <a:t> </a:t>
            </a:r>
            <a:r>
              <a:rPr lang="ru-RU" sz="2400" dirty="0" err="1" smtClean="0">
                <a:solidFill>
                  <a:schemeClr val="tx1"/>
                </a:solidFill>
              </a:rPr>
              <a:t>поезій</a:t>
            </a:r>
            <a:r>
              <a:rPr lang="ru-RU" sz="2400" dirty="0" smtClean="0">
                <a:solidFill>
                  <a:schemeClr val="tx1"/>
                </a:solidFill>
              </a:rPr>
              <a:t> </a:t>
            </a:r>
            <a:r>
              <a:rPr lang="uk-UA" sz="2400" dirty="0" smtClean="0">
                <a:solidFill>
                  <a:schemeClr val="tx1"/>
                </a:solidFill>
              </a:rPr>
              <a:t>.</a:t>
            </a:r>
            <a:r>
              <a:rPr lang="ru-RU" sz="2400" dirty="0" smtClean="0">
                <a:solidFill>
                  <a:schemeClr val="tx1"/>
                </a:solidFill>
              </a:rPr>
              <a:t/>
            </a:r>
            <a:br>
              <a:rPr lang="ru-RU" sz="2400" dirty="0" smtClean="0">
                <a:solidFill>
                  <a:schemeClr val="tx1"/>
                </a:solidFill>
              </a:rPr>
            </a:br>
            <a:r>
              <a:rPr lang="uk-UA" sz="2400" b="1" dirty="0" smtClean="0">
                <a:solidFill>
                  <a:schemeClr val="tx1"/>
                </a:solidFill>
              </a:rPr>
              <a:t>Випереджувальне завдання:</a:t>
            </a:r>
            <a:r>
              <a:rPr lang="uk-UA" sz="2400" dirty="0" smtClean="0">
                <a:solidFill>
                  <a:schemeClr val="tx1"/>
                </a:solidFill>
              </a:rPr>
              <a:t>учень готує розповідь про українських емігрантів,два учні – виразне читання  віршів «Господь багатий нас благословив…», «Захочеш – і будеш».</a:t>
            </a:r>
            <a:r>
              <a:rPr lang="ru-RU" sz="2000" dirty="0" smtClean="0"/>
              <a:t/>
            </a:r>
            <a:br>
              <a:rPr lang="ru-RU" sz="2000" dirty="0" smtClean="0"/>
            </a:br>
            <a:endParaRPr lang="ru-RU" sz="2000" dirty="0">
              <a:solidFill>
                <a:schemeClr val="tx1"/>
              </a:solidFill>
            </a:endParaRPr>
          </a:p>
        </p:txBody>
      </p:sp>
      <p:pic>
        <p:nvPicPr>
          <p:cNvPr id="4" name="Рисунок 3" descr="без имени-2.jpg"/>
          <p:cNvPicPr>
            <a:picLocks noChangeAspect="1"/>
          </p:cNvPicPr>
          <p:nvPr/>
        </p:nvPicPr>
        <p:blipFill>
          <a:blip r:embed="rId2" cstate="print"/>
          <a:stretch>
            <a:fillRect/>
          </a:stretch>
        </p:blipFill>
        <p:spPr>
          <a:xfrm>
            <a:off x="214282" y="0"/>
            <a:ext cx="431800" cy="68580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8662" y="338328"/>
            <a:ext cx="7758138" cy="6305382"/>
          </a:xfrm>
        </p:spPr>
        <p:txBody>
          <a:bodyPr>
            <a:normAutofit/>
          </a:bodyPr>
          <a:lstStyle/>
          <a:p>
            <a:pPr algn="l"/>
            <a:r>
              <a:rPr lang="uk-UA" sz="2000" b="1" dirty="0" smtClean="0">
                <a:solidFill>
                  <a:schemeClr val="tx1"/>
                </a:solidFill>
              </a:rPr>
              <a:t> Бесіда за питаннями.</a:t>
            </a:r>
            <a:r>
              <a:rPr lang="ru-RU" sz="2000" dirty="0" smtClean="0">
                <a:solidFill>
                  <a:schemeClr val="tx1"/>
                </a:solidFill>
              </a:rPr>
              <a:t/>
            </a:r>
            <a:br>
              <a:rPr lang="ru-RU" sz="2000" dirty="0" smtClean="0">
                <a:solidFill>
                  <a:schemeClr val="tx1"/>
                </a:solidFill>
              </a:rPr>
            </a:br>
            <a:r>
              <a:rPr lang="ru-RU" sz="2000" dirty="0" smtClean="0">
                <a:solidFill>
                  <a:schemeClr val="tx1"/>
                </a:solidFill>
              </a:rPr>
              <a:t/>
            </a:r>
            <a:br>
              <a:rPr lang="ru-RU" sz="2000" dirty="0" smtClean="0">
                <a:solidFill>
                  <a:schemeClr val="tx1"/>
                </a:solidFill>
              </a:rPr>
            </a:br>
            <a:r>
              <a:rPr lang="ru-RU" sz="2000" dirty="0" smtClean="0">
                <a:solidFill>
                  <a:schemeClr val="tx1"/>
                </a:solidFill>
              </a:rPr>
              <a:t>-  </a:t>
            </a:r>
            <a:r>
              <a:rPr lang="uk-UA" sz="2000" dirty="0" smtClean="0">
                <a:solidFill>
                  <a:schemeClr val="tx1"/>
                </a:solidFill>
              </a:rPr>
              <a:t>Чи актуальні сьогодні питання, озвучені Олегом Ольжичем? </a:t>
            </a:r>
            <a:r>
              <a:rPr lang="ru-RU" sz="2000" dirty="0" smtClean="0">
                <a:solidFill>
                  <a:schemeClr val="tx1"/>
                </a:solidFill>
              </a:rPr>
              <a:t/>
            </a:r>
            <a:br>
              <a:rPr lang="ru-RU" sz="2000" dirty="0" smtClean="0">
                <a:solidFill>
                  <a:schemeClr val="tx1"/>
                </a:solidFill>
              </a:rPr>
            </a:br>
            <a:r>
              <a:rPr lang="ru-RU" sz="2000" dirty="0" smtClean="0">
                <a:solidFill>
                  <a:schemeClr val="tx1"/>
                </a:solidFill>
              </a:rPr>
              <a:t>-  </a:t>
            </a:r>
            <a:r>
              <a:rPr lang="uk-UA" sz="2000" dirty="0" smtClean="0">
                <a:solidFill>
                  <a:schemeClr val="tx1"/>
                </a:solidFill>
              </a:rPr>
              <a:t>Який висновок ви зробили для себе?</a:t>
            </a:r>
            <a:r>
              <a:rPr lang="ru-RU" sz="2000" dirty="0" smtClean="0">
                <a:solidFill>
                  <a:schemeClr val="tx1"/>
                </a:solidFill>
              </a:rPr>
              <a:t/>
            </a:r>
            <a:br>
              <a:rPr lang="ru-RU" sz="2000" dirty="0" smtClean="0">
                <a:solidFill>
                  <a:schemeClr val="tx1"/>
                </a:solidFill>
              </a:rPr>
            </a:br>
            <a:r>
              <a:rPr lang="ru-RU" sz="2000" dirty="0" smtClean="0">
                <a:solidFill>
                  <a:schemeClr val="tx1"/>
                </a:solidFill>
              </a:rPr>
              <a:t/>
            </a:r>
            <a:br>
              <a:rPr lang="ru-RU" sz="2000" dirty="0" smtClean="0">
                <a:solidFill>
                  <a:schemeClr val="tx1"/>
                </a:solidFill>
              </a:rPr>
            </a:br>
            <a:r>
              <a:rPr lang="uk-UA" sz="2000" b="1" dirty="0" smtClean="0">
                <a:solidFill>
                  <a:schemeClr val="tx1"/>
                </a:solidFill>
              </a:rPr>
              <a:t>Завершальне слово вчителя.</a:t>
            </a:r>
            <a:br>
              <a:rPr lang="uk-UA" sz="2000" b="1" dirty="0" smtClean="0">
                <a:solidFill>
                  <a:schemeClr val="tx1"/>
                </a:solidFill>
              </a:rPr>
            </a:br>
            <a:r>
              <a:rPr lang="ru-RU" sz="2000" dirty="0" smtClean="0">
                <a:solidFill>
                  <a:schemeClr val="tx1"/>
                </a:solidFill>
              </a:rPr>
              <a:t/>
            </a:r>
            <a:br>
              <a:rPr lang="ru-RU" sz="2000" dirty="0" smtClean="0">
                <a:solidFill>
                  <a:schemeClr val="tx1"/>
                </a:solidFill>
              </a:rPr>
            </a:br>
            <a:r>
              <a:rPr lang="ru-RU" sz="2000" dirty="0" smtClean="0">
                <a:solidFill>
                  <a:schemeClr val="tx1"/>
                </a:solidFill>
              </a:rPr>
              <a:t>Людина </a:t>
            </a:r>
            <a:r>
              <a:rPr lang="ru-RU" sz="2000" dirty="0" err="1" smtClean="0">
                <a:solidFill>
                  <a:schemeClr val="tx1"/>
                </a:solidFill>
              </a:rPr>
              <a:t>має</a:t>
            </a:r>
            <a:r>
              <a:rPr lang="ru-RU" sz="2000" dirty="0" smtClean="0">
                <a:solidFill>
                  <a:schemeClr val="tx1"/>
                </a:solidFill>
              </a:rPr>
              <a:t> в </a:t>
            </a:r>
            <a:r>
              <a:rPr lang="ru-RU" sz="2000" dirty="0" err="1" smtClean="0">
                <a:solidFill>
                  <a:schemeClr val="tx1"/>
                </a:solidFill>
              </a:rPr>
              <a:t>собі</a:t>
            </a:r>
            <a:r>
              <a:rPr lang="ru-RU" sz="2000" dirty="0" smtClean="0">
                <a:solidFill>
                  <a:schemeClr val="tx1"/>
                </a:solidFill>
              </a:rPr>
              <a:t> </a:t>
            </a:r>
            <a:r>
              <a:rPr lang="ru-RU" sz="2000" dirty="0" err="1" smtClean="0">
                <a:solidFill>
                  <a:schemeClr val="tx1"/>
                </a:solidFill>
              </a:rPr>
              <a:t>невичерпні</a:t>
            </a:r>
            <a:r>
              <a:rPr lang="ru-RU" sz="2000" dirty="0" smtClean="0">
                <a:solidFill>
                  <a:schemeClr val="tx1"/>
                </a:solidFill>
              </a:rPr>
              <a:t> </a:t>
            </a:r>
            <a:r>
              <a:rPr lang="ru-RU" sz="2000" dirty="0" err="1" smtClean="0">
                <a:solidFill>
                  <a:schemeClr val="tx1"/>
                </a:solidFill>
              </a:rPr>
              <a:t>сили</a:t>
            </a:r>
            <a:r>
              <a:rPr lang="ru-RU" sz="2000" dirty="0" smtClean="0">
                <a:solidFill>
                  <a:schemeClr val="tx1"/>
                </a:solidFill>
              </a:rPr>
              <a:t>, про </a:t>
            </a:r>
            <a:r>
              <a:rPr lang="ru-RU" sz="2000" dirty="0" err="1" smtClean="0">
                <a:solidFill>
                  <a:schemeClr val="tx1"/>
                </a:solidFill>
              </a:rPr>
              <a:t>які</a:t>
            </a:r>
            <a:r>
              <a:rPr lang="ru-RU" sz="2000" dirty="0" smtClean="0">
                <a:solidFill>
                  <a:schemeClr val="tx1"/>
                </a:solidFill>
              </a:rPr>
              <a:t> вона </a:t>
            </a:r>
            <a:r>
              <a:rPr lang="ru-RU" sz="2000" dirty="0" err="1" smtClean="0">
                <a:solidFill>
                  <a:schemeClr val="tx1"/>
                </a:solidFill>
              </a:rPr>
              <a:t>інколи</a:t>
            </a:r>
            <a:r>
              <a:rPr lang="ru-RU" sz="2000" dirty="0" smtClean="0">
                <a:solidFill>
                  <a:schemeClr val="tx1"/>
                </a:solidFill>
              </a:rPr>
              <a:t> </a:t>
            </a:r>
            <a:r>
              <a:rPr lang="ru-RU" sz="2000" dirty="0" err="1" smtClean="0">
                <a:solidFill>
                  <a:schemeClr val="tx1"/>
                </a:solidFill>
              </a:rPr>
              <a:t>й</a:t>
            </a:r>
            <a:r>
              <a:rPr lang="ru-RU" sz="2000" dirty="0" smtClean="0">
                <a:solidFill>
                  <a:schemeClr val="tx1"/>
                </a:solidFill>
              </a:rPr>
              <a:t> не </a:t>
            </a:r>
            <a:r>
              <a:rPr lang="ru-RU" sz="2000" dirty="0" err="1" smtClean="0">
                <a:solidFill>
                  <a:schemeClr val="tx1"/>
                </a:solidFill>
              </a:rPr>
              <a:t>здогадується</a:t>
            </a:r>
            <a:r>
              <a:rPr lang="ru-RU" sz="2000" dirty="0" smtClean="0">
                <a:solidFill>
                  <a:schemeClr val="tx1"/>
                </a:solidFill>
              </a:rPr>
              <a:t>. </a:t>
            </a:r>
            <a:r>
              <a:rPr lang="ru-RU" sz="2000" dirty="0" err="1" smtClean="0">
                <a:solidFill>
                  <a:schemeClr val="tx1"/>
                </a:solidFill>
              </a:rPr>
              <a:t>Безмежна</a:t>
            </a:r>
            <a:r>
              <a:rPr lang="ru-RU" sz="2000" dirty="0" smtClean="0">
                <a:solidFill>
                  <a:schemeClr val="tx1"/>
                </a:solidFill>
              </a:rPr>
              <a:t> </a:t>
            </a:r>
            <a:r>
              <a:rPr lang="ru-RU" sz="2000" dirty="0" err="1" smtClean="0">
                <a:solidFill>
                  <a:schemeClr val="tx1"/>
                </a:solidFill>
              </a:rPr>
              <a:t>її</a:t>
            </a:r>
            <a:r>
              <a:rPr lang="ru-RU" sz="2000" dirty="0" smtClean="0">
                <a:solidFill>
                  <a:schemeClr val="tx1"/>
                </a:solidFill>
              </a:rPr>
              <a:t> </a:t>
            </a:r>
            <a:r>
              <a:rPr lang="ru-RU" sz="2000" dirty="0" err="1" smtClean="0">
                <a:solidFill>
                  <a:schemeClr val="tx1"/>
                </a:solidFill>
              </a:rPr>
              <a:t>любов</a:t>
            </a:r>
            <a:r>
              <a:rPr lang="ru-RU" sz="2000" dirty="0" smtClean="0">
                <a:solidFill>
                  <a:schemeClr val="tx1"/>
                </a:solidFill>
              </a:rPr>
              <a:t> до </a:t>
            </a:r>
            <a:r>
              <a:rPr lang="ru-RU" sz="2000" dirty="0" err="1" smtClean="0">
                <a:solidFill>
                  <a:schemeClr val="tx1"/>
                </a:solidFill>
              </a:rPr>
              <a:t>Батьківщини</a:t>
            </a:r>
            <a:r>
              <a:rPr lang="ru-RU" sz="2000" dirty="0" smtClean="0">
                <a:solidFill>
                  <a:schemeClr val="tx1"/>
                </a:solidFill>
              </a:rPr>
              <a:t>, </a:t>
            </a:r>
            <a:r>
              <a:rPr lang="ru-RU" sz="2000" dirty="0" err="1" smtClean="0">
                <a:solidFill>
                  <a:schemeClr val="tx1"/>
                </a:solidFill>
              </a:rPr>
              <a:t>мужність</a:t>
            </a:r>
            <a:r>
              <a:rPr lang="ru-RU" sz="2000" dirty="0" smtClean="0">
                <a:solidFill>
                  <a:schemeClr val="tx1"/>
                </a:solidFill>
              </a:rPr>
              <a:t>, </a:t>
            </a:r>
            <a:r>
              <a:rPr lang="ru-RU" sz="2000" dirty="0" err="1" smtClean="0">
                <a:solidFill>
                  <a:schemeClr val="tx1"/>
                </a:solidFill>
              </a:rPr>
              <a:t>із</a:t>
            </a:r>
            <a:r>
              <a:rPr lang="ru-RU" sz="2000" dirty="0" smtClean="0">
                <a:solidFill>
                  <a:schemeClr val="tx1"/>
                </a:solidFill>
              </a:rPr>
              <a:t> </a:t>
            </a:r>
            <a:r>
              <a:rPr lang="ru-RU" sz="2000" dirty="0" err="1" smtClean="0">
                <a:solidFill>
                  <a:schemeClr val="tx1"/>
                </a:solidFill>
              </a:rPr>
              <a:t>якою</a:t>
            </a:r>
            <a:r>
              <a:rPr lang="ru-RU" sz="2000" dirty="0" smtClean="0">
                <a:solidFill>
                  <a:schemeClr val="tx1"/>
                </a:solidFill>
              </a:rPr>
              <a:t> вона </a:t>
            </a:r>
            <a:r>
              <a:rPr lang="ru-RU" sz="2000" dirty="0" err="1" smtClean="0">
                <a:solidFill>
                  <a:schemeClr val="tx1"/>
                </a:solidFill>
              </a:rPr>
              <a:t>захищає</a:t>
            </a:r>
            <a:r>
              <a:rPr lang="ru-RU" sz="2000" dirty="0" smtClean="0">
                <a:solidFill>
                  <a:schemeClr val="tx1"/>
                </a:solidFill>
              </a:rPr>
              <a:t> </a:t>
            </a:r>
            <a:r>
              <a:rPr lang="ru-RU" sz="2000" dirty="0" err="1" smtClean="0">
                <a:solidFill>
                  <a:schemeClr val="tx1"/>
                </a:solidFill>
              </a:rPr>
              <a:t>свій</a:t>
            </a:r>
            <a:r>
              <a:rPr lang="ru-RU" sz="2000" dirty="0" smtClean="0">
                <a:solidFill>
                  <a:schemeClr val="tx1"/>
                </a:solidFill>
              </a:rPr>
              <a:t> край, </a:t>
            </a:r>
            <a:r>
              <a:rPr lang="ru-RU" sz="2000" dirty="0" err="1" smtClean="0">
                <a:solidFill>
                  <a:schemeClr val="tx1"/>
                </a:solidFill>
              </a:rPr>
              <a:t>готовність</a:t>
            </a:r>
            <a:r>
              <a:rPr lang="ru-RU" sz="2000" dirty="0" smtClean="0">
                <a:solidFill>
                  <a:schemeClr val="tx1"/>
                </a:solidFill>
              </a:rPr>
              <a:t> до </a:t>
            </a:r>
            <a:r>
              <a:rPr lang="ru-RU" sz="2000" dirty="0" err="1" smtClean="0">
                <a:solidFill>
                  <a:schemeClr val="tx1"/>
                </a:solidFill>
              </a:rPr>
              <a:t>самопожертви</a:t>
            </a:r>
            <a:r>
              <a:rPr lang="ru-RU" sz="2000" dirty="0" smtClean="0">
                <a:solidFill>
                  <a:schemeClr val="tx1"/>
                </a:solidFill>
              </a:rPr>
              <a:t>. Особливо </a:t>
            </a:r>
            <a:r>
              <a:rPr lang="ru-RU" sz="2000" dirty="0" err="1" smtClean="0">
                <a:solidFill>
                  <a:schemeClr val="tx1"/>
                </a:solidFill>
              </a:rPr>
              <a:t>це</a:t>
            </a:r>
            <a:r>
              <a:rPr lang="ru-RU" sz="2000" dirty="0" smtClean="0">
                <a:solidFill>
                  <a:schemeClr val="tx1"/>
                </a:solidFill>
              </a:rPr>
              <a:t> характерно для </a:t>
            </a:r>
            <a:r>
              <a:rPr lang="ru-RU" sz="2000" dirty="0" err="1" smtClean="0">
                <a:solidFill>
                  <a:schemeClr val="tx1"/>
                </a:solidFill>
              </a:rPr>
              <a:t>нашої</a:t>
            </a:r>
            <a:r>
              <a:rPr lang="ru-RU" sz="2000" dirty="0" smtClean="0">
                <a:solidFill>
                  <a:schemeClr val="tx1"/>
                </a:solidFill>
              </a:rPr>
              <a:t> </a:t>
            </a:r>
            <a:r>
              <a:rPr lang="ru-RU" sz="2000" dirty="0" err="1" smtClean="0">
                <a:solidFill>
                  <a:schemeClr val="tx1"/>
                </a:solidFill>
              </a:rPr>
              <a:t>багатостраждальної</a:t>
            </a:r>
            <a:r>
              <a:rPr lang="ru-RU" sz="2000" dirty="0" smtClean="0">
                <a:solidFill>
                  <a:schemeClr val="tx1"/>
                </a:solidFill>
              </a:rPr>
              <a:t> </a:t>
            </a:r>
            <a:r>
              <a:rPr lang="ru-RU" sz="2000" dirty="0" err="1" smtClean="0">
                <a:solidFill>
                  <a:schemeClr val="tx1"/>
                </a:solidFill>
              </a:rPr>
              <a:t>України</a:t>
            </a:r>
            <a:r>
              <a:rPr lang="ru-RU" sz="2000" dirty="0">
                <a:solidFill>
                  <a:schemeClr val="tx1"/>
                </a:solidFill>
              </a:rPr>
              <a:t>.</a:t>
            </a:r>
            <a:r>
              <a:rPr lang="ru-RU" sz="2000" dirty="0" smtClean="0">
                <a:solidFill>
                  <a:schemeClr val="tx1"/>
                </a:solidFill>
              </a:rPr>
              <a:t> </a:t>
            </a:r>
            <a:br>
              <a:rPr lang="ru-RU" sz="2000" dirty="0" smtClean="0">
                <a:solidFill>
                  <a:schemeClr val="tx1"/>
                </a:solidFill>
              </a:rPr>
            </a:br>
            <a:r>
              <a:rPr lang="ru-RU" sz="2000" b="1" dirty="0" smtClean="0">
                <a:solidFill>
                  <a:schemeClr val="tx1"/>
                </a:solidFill>
              </a:rPr>
              <a:t>V</a:t>
            </a:r>
            <a:r>
              <a:rPr lang="en-US" sz="2000" b="1" dirty="0" smtClean="0">
                <a:solidFill>
                  <a:schemeClr val="tx1"/>
                </a:solidFill>
              </a:rPr>
              <a:t>II</a:t>
            </a:r>
            <a:r>
              <a:rPr lang="uk-UA" sz="2000" b="1" dirty="0" smtClean="0">
                <a:solidFill>
                  <a:schemeClr val="tx1"/>
                </a:solidFill>
              </a:rPr>
              <a:t>. Домашнє завдання та інструктаж до його виконання.</a:t>
            </a:r>
            <a:r>
              <a:rPr lang="ru-RU" sz="2000" dirty="0" smtClean="0">
                <a:solidFill>
                  <a:schemeClr val="tx1"/>
                </a:solidFill>
              </a:rPr>
              <a:t/>
            </a:r>
            <a:br>
              <a:rPr lang="ru-RU" sz="2000" dirty="0" smtClean="0">
                <a:solidFill>
                  <a:schemeClr val="tx1"/>
                </a:solidFill>
              </a:rPr>
            </a:br>
            <a:r>
              <a:rPr lang="ru-RU" sz="2000" dirty="0" smtClean="0">
                <a:solidFill>
                  <a:schemeClr val="tx1"/>
                </a:solidFill>
              </a:rPr>
              <a:t>- </a:t>
            </a:r>
            <a:r>
              <a:rPr lang="ru-RU" sz="2000" dirty="0" err="1" smtClean="0">
                <a:solidFill>
                  <a:schemeClr val="tx1"/>
                </a:solidFill>
              </a:rPr>
              <a:t>Вивчити</a:t>
            </a:r>
            <a:r>
              <a:rPr lang="ru-RU" sz="2000" dirty="0" smtClean="0">
                <a:solidFill>
                  <a:schemeClr val="tx1"/>
                </a:solidFill>
              </a:rPr>
              <a:t> </a:t>
            </a:r>
            <a:r>
              <a:rPr lang="ru-RU" sz="2000" dirty="0" err="1" smtClean="0">
                <a:solidFill>
                  <a:schemeClr val="tx1"/>
                </a:solidFill>
              </a:rPr>
              <a:t>напам’ять</a:t>
            </a:r>
            <a:r>
              <a:rPr lang="ru-RU" sz="2000" dirty="0" smtClean="0">
                <a:solidFill>
                  <a:schemeClr val="tx1"/>
                </a:solidFill>
              </a:rPr>
              <a:t> одну </a:t>
            </a:r>
            <a:r>
              <a:rPr lang="ru-RU" sz="2000" dirty="0" err="1" smtClean="0">
                <a:solidFill>
                  <a:schemeClr val="tx1"/>
                </a:solidFill>
              </a:rPr>
              <a:t>із</a:t>
            </a:r>
            <a:r>
              <a:rPr lang="ru-RU" sz="2000" dirty="0" smtClean="0">
                <a:solidFill>
                  <a:schemeClr val="tx1"/>
                </a:solidFill>
              </a:rPr>
              <a:t> </a:t>
            </a:r>
            <a:r>
              <a:rPr lang="ru-RU" sz="2000" dirty="0" err="1" smtClean="0">
                <a:solidFill>
                  <a:schemeClr val="tx1"/>
                </a:solidFill>
              </a:rPr>
              <a:t>поезій</a:t>
            </a:r>
            <a:r>
              <a:rPr lang="ru-RU" sz="2000" dirty="0" smtClean="0">
                <a:solidFill>
                  <a:schemeClr val="tx1"/>
                </a:solidFill>
              </a:rPr>
              <a:t> Олега </a:t>
            </a:r>
            <a:r>
              <a:rPr lang="ru-RU" sz="2000" dirty="0" err="1" smtClean="0">
                <a:solidFill>
                  <a:schemeClr val="tx1"/>
                </a:solidFill>
              </a:rPr>
              <a:t>Ольжича</a:t>
            </a:r>
            <a:r>
              <a:rPr lang="ru-RU" sz="2000" dirty="0" smtClean="0">
                <a:solidFill>
                  <a:schemeClr val="tx1"/>
                </a:solidFill>
              </a:rPr>
              <a:t>.</a:t>
            </a:r>
            <a:br>
              <a:rPr lang="ru-RU" sz="2000" dirty="0" smtClean="0">
                <a:solidFill>
                  <a:schemeClr val="tx1"/>
                </a:solidFill>
              </a:rPr>
            </a:br>
            <a:r>
              <a:rPr lang="ru-RU" sz="2000" dirty="0" smtClean="0">
                <a:solidFill>
                  <a:schemeClr val="tx1"/>
                </a:solidFill>
              </a:rPr>
              <a:t/>
            </a:r>
            <a:br>
              <a:rPr lang="ru-RU" sz="2000" dirty="0" smtClean="0">
                <a:solidFill>
                  <a:schemeClr val="tx1"/>
                </a:solidFill>
              </a:rPr>
            </a:br>
            <a:r>
              <a:rPr lang="uk-UA" sz="2000" b="1" dirty="0" smtClean="0">
                <a:solidFill>
                  <a:schemeClr val="tx1"/>
                </a:solidFill>
              </a:rPr>
              <a:t>Випереджувальне завдання: </a:t>
            </a:r>
            <a:r>
              <a:rPr lang="uk-UA" sz="2000" dirty="0" smtClean="0">
                <a:solidFill>
                  <a:schemeClr val="tx1"/>
                </a:solidFill>
              </a:rPr>
              <a:t>учень чи кілька учнів готують повідомлення про Олену </a:t>
            </a:r>
            <a:r>
              <a:rPr lang="uk-UA" sz="2000" dirty="0" err="1" smtClean="0">
                <a:solidFill>
                  <a:schemeClr val="tx1"/>
                </a:solidFill>
              </a:rPr>
              <a:t>Телігу</a:t>
            </a:r>
            <a:r>
              <a:rPr lang="uk-UA" sz="2000" dirty="0" smtClean="0">
                <a:solidFill>
                  <a:schemeClr val="tx1"/>
                </a:solidFill>
              </a:rPr>
              <a:t> з використанням фотографій, уривків із віршів.</a:t>
            </a:r>
            <a:endParaRPr lang="ru-RU" sz="2000" dirty="0">
              <a:solidFill>
                <a:schemeClr val="tx1"/>
              </a:solidFill>
            </a:endParaRPr>
          </a:p>
        </p:txBody>
      </p:sp>
      <p:pic>
        <p:nvPicPr>
          <p:cNvPr id="3" name="Рисунок 2" descr="без имени-2.jpg"/>
          <p:cNvPicPr>
            <a:picLocks noChangeAspect="1"/>
          </p:cNvPicPr>
          <p:nvPr/>
        </p:nvPicPr>
        <p:blipFill>
          <a:blip r:embed="rId2" cstate="print"/>
          <a:stretch>
            <a:fillRect/>
          </a:stretch>
        </p:blipFill>
        <p:spPr>
          <a:xfrm>
            <a:off x="214282" y="0"/>
            <a:ext cx="431800" cy="6715148"/>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8328"/>
            <a:ext cx="8229600" cy="3090672"/>
          </a:xfrm>
        </p:spPr>
        <p:txBody>
          <a:bodyPr>
            <a:normAutofit/>
          </a:bodyPr>
          <a:lstStyle/>
          <a:p>
            <a:r>
              <a:rPr lang="ru-RU" sz="2800" dirty="0"/>
              <a:t>      </a:t>
            </a:r>
            <a:r>
              <a:rPr lang="ru-RU" sz="2800" dirty="0" err="1">
                <a:solidFill>
                  <a:schemeClr val="tx1"/>
                </a:solidFill>
              </a:rPr>
              <a:t>Поезія</a:t>
            </a:r>
            <a:r>
              <a:rPr lang="ru-RU" sz="2800" dirty="0">
                <a:solidFill>
                  <a:schemeClr val="tx1"/>
                </a:solidFill>
              </a:rPr>
              <a:t> </a:t>
            </a:r>
            <a:r>
              <a:rPr lang="ru-RU" sz="2800" dirty="0" err="1">
                <a:solidFill>
                  <a:schemeClr val="tx1"/>
                </a:solidFill>
              </a:rPr>
              <a:t>Ольжича</a:t>
            </a:r>
            <a:r>
              <a:rPr lang="ru-RU" sz="2800" dirty="0">
                <a:solidFill>
                  <a:schemeClr val="tx1"/>
                </a:solidFill>
              </a:rPr>
              <a:t> — </a:t>
            </a:r>
            <a:r>
              <a:rPr lang="ru-RU" sz="2800" dirty="0" err="1">
                <a:solidFill>
                  <a:schemeClr val="tx1"/>
                </a:solidFill>
              </a:rPr>
              <a:t>це</a:t>
            </a:r>
            <a:r>
              <a:rPr lang="ru-RU" sz="2800" dirty="0">
                <a:solidFill>
                  <a:schemeClr val="tx1"/>
                </a:solidFill>
              </a:rPr>
              <a:t> </a:t>
            </a:r>
            <a:r>
              <a:rPr lang="ru-RU" sz="2800" dirty="0" err="1">
                <a:solidFill>
                  <a:schemeClr val="tx1"/>
                </a:solidFill>
              </a:rPr>
              <a:t>сповідь</a:t>
            </a:r>
            <a:r>
              <a:rPr lang="ru-RU" sz="2800" dirty="0">
                <a:solidFill>
                  <a:schemeClr val="tx1"/>
                </a:solidFill>
              </a:rPr>
              <a:t> </a:t>
            </a:r>
            <a:r>
              <a:rPr lang="ru-RU" sz="2800" dirty="0" err="1">
                <a:solidFill>
                  <a:schemeClr val="tx1"/>
                </a:solidFill>
              </a:rPr>
              <a:t>воїна</a:t>
            </a:r>
            <a:r>
              <a:rPr lang="ru-RU" sz="2800" dirty="0">
                <a:solidFill>
                  <a:schemeClr val="tx1"/>
                </a:solidFill>
              </a:rPr>
              <a:t>, </a:t>
            </a:r>
            <a:r>
              <a:rPr lang="ru-RU" sz="2800" dirty="0" err="1">
                <a:solidFill>
                  <a:schemeClr val="tx1"/>
                </a:solidFill>
              </a:rPr>
              <a:t>відкритого</a:t>
            </a:r>
            <a:r>
              <a:rPr lang="ru-RU" sz="2800" dirty="0">
                <a:solidFill>
                  <a:schemeClr val="tx1"/>
                </a:solidFill>
              </a:rPr>
              <a:t> й </a:t>
            </a:r>
            <a:r>
              <a:rPr lang="ru-RU" sz="2800" dirty="0" err="1">
                <a:solidFill>
                  <a:schemeClr val="tx1"/>
                </a:solidFill>
              </a:rPr>
              <a:t>чесного</a:t>
            </a:r>
            <a:r>
              <a:rPr lang="ru-RU" sz="2800" dirty="0">
                <a:solidFill>
                  <a:schemeClr val="tx1"/>
                </a:solidFill>
              </a:rPr>
              <a:t> в бою, </a:t>
            </a:r>
            <a:r>
              <a:rPr lang="ru-RU" sz="2800" dirty="0" err="1">
                <a:solidFill>
                  <a:schemeClr val="tx1"/>
                </a:solidFill>
              </a:rPr>
              <a:t>який</a:t>
            </a:r>
            <a:r>
              <a:rPr lang="ru-RU" sz="2800" dirty="0">
                <a:solidFill>
                  <a:schemeClr val="tx1"/>
                </a:solidFill>
              </a:rPr>
              <a:t> </a:t>
            </a:r>
            <a:r>
              <a:rPr lang="ru-RU" sz="2800" dirty="0" err="1">
                <a:solidFill>
                  <a:schemeClr val="tx1"/>
                </a:solidFill>
              </a:rPr>
              <a:t>чітко</a:t>
            </a:r>
            <a:r>
              <a:rPr lang="ru-RU" sz="2800" dirty="0">
                <a:solidFill>
                  <a:schemeClr val="tx1"/>
                </a:solidFill>
              </a:rPr>
              <a:t> </a:t>
            </a:r>
            <a:r>
              <a:rPr lang="ru-RU" sz="2800" dirty="0" err="1">
                <a:solidFill>
                  <a:schemeClr val="tx1"/>
                </a:solidFill>
              </a:rPr>
              <a:t>усвідомлює</a:t>
            </a:r>
            <a:r>
              <a:rPr lang="ru-RU" sz="2800" dirty="0">
                <a:solidFill>
                  <a:schemeClr val="tx1"/>
                </a:solidFill>
              </a:rPr>
              <a:t>, </a:t>
            </a:r>
            <a:r>
              <a:rPr lang="ru-RU" sz="2800" dirty="0" err="1">
                <a:solidFill>
                  <a:schemeClr val="tx1"/>
                </a:solidFill>
              </a:rPr>
              <a:t>що</a:t>
            </a:r>
            <a:r>
              <a:rPr lang="ru-RU" sz="2800" dirty="0">
                <a:solidFill>
                  <a:schemeClr val="tx1"/>
                </a:solidFill>
              </a:rPr>
              <a:t> </a:t>
            </a:r>
            <a:r>
              <a:rPr lang="ru-RU" sz="2800" dirty="0" err="1">
                <a:solidFill>
                  <a:schemeClr val="tx1"/>
                </a:solidFill>
              </a:rPr>
              <a:t>тільки</a:t>
            </a:r>
            <a:r>
              <a:rPr lang="ru-RU" sz="2800" dirty="0">
                <a:solidFill>
                  <a:schemeClr val="tx1"/>
                </a:solidFill>
              </a:rPr>
              <a:t> </a:t>
            </a:r>
            <a:r>
              <a:rPr lang="ru-RU" sz="2800" dirty="0" err="1">
                <a:solidFill>
                  <a:schemeClr val="tx1"/>
                </a:solidFill>
              </a:rPr>
              <a:t>ціною</a:t>
            </a:r>
            <a:r>
              <a:rPr lang="ru-RU" sz="2800" dirty="0">
                <a:solidFill>
                  <a:schemeClr val="tx1"/>
                </a:solidFill>
              </a:rPr>
              <a:t> </a:t>
            </a:r>
            <a:r>
              <a:rPr lang="ru-RU" sz="2800" dirty="0" err="1">
                <a:solidFill>
                  <a:schemeClr val="tx1"/>
                </a:solidFill>
              </a:rPr>
              <a:t>власного</a:t>
            </a:r>
            <a:r>
              <a:rPr lang="ru-RU" sz="2800" dirty="0">
                <a:solidFill>
                  <a:schemeClr val="tx1"/>
                </a:solidFill>
              </a:rPr>
              <a:t> </a:t>
            </a:r>
            <a:r>
              <a:rPr lang="ru-RU" sz="2800" dirty="0" err="1">
                <a:solidFill>
                  <a:schemeClr val="tx1"/>
                </a:solidFill>
              </a:rPr>
              <a:t>життя</a:t>
            </a:r>
            <a:r>
              <a:rPr lang="ru-RU" sz="2800" dirty="0">
                <a:solidFill>
                  <a:schemeClr val="tx1"/>
                </a:solidFill>
              </a:rPr>
              <a:t> </a:t>
            </a:r>
            <a:r>
              <a:rPr lang="ru-RU" sz="2800" dirty="0" err="1">
                <a:solidFill>
                  <a:schemeClr val="tx1"/>
                </a:solidFill>
              </a:rPr>
              <a:t>прокладається</a:t>
            </a:r>
            <a:r>
              <a:rPr lang="ru-RU" sz="2800" dirty="0">
                <a:solidFill>
                  <a:schemeClr val="tx1"/>
                </a:solidFill>
              </a:rPr>
              <a:t> шлях до </a:t>
            </a:r>
            <a:r>
              <a:rPr lang="ru-RU" sz="2800" dirty="0" err="1">
                <a:solidFill>
                  <a:schemeClr val="tx1"/>
                </a:solidFill>
              </a:rPr>
              <a:t>свободи</a:t>
            </a:r>
            <a:r>
              <a:rPr lang="ru-RU" sz="2800" dirty="0">
                <a:solidFill>
                  <a:schemeClr val="tx1"/>
                </a:solidFill>
              </a:rPr>
              <a:t>, до </a:t>
            </a:r>
            <a:r>
              <a:rPr lang="ru-RU" sz="2800" dirty="0" err="1">
                <a:solidFill>
                  <a:schemeClr val="tx1"/>
                </a:solidFill>
              </a:rPr>
              <a:t>здобуття</a:t>
            </a:r>
            <a:r>
              <a:rPr lang="ru-RU" sz="2800" dirty="0">
                <a:solidFill>
                  <a:schemeClr val="tx1"/>
                </a:solidFill>
              </a:rPr>
              <a:t> права бути </a:t>
            </a:r>
            <a:r>
              <a:rPr lang="ru-RU" sz="2800" dirty="0" err="1">
                <a:solidFill>
                  <a:schemeClr val="tx1"/>
                </a:solidFill>
              </a:rPr>
              <a:t>справжньою</a:t>
            </a:r>
            <a:r>
              <a:rPr lang="ru-RU" sz="2800" dirty="0">
                <a:solidFill>
                  <a:schemeClr val="tx1"/>
                </a:solidFill>
              </a:rPr>
              <a:t> </a:t>
            </a:r>
            <a:r>
              <a:rPr lang="ru-RU" sz="2800" dirty="0" err="1">
                <a:solidFill>
                  <a:schemeClr val="tx1"/>
                </a:solidFill>
              </a:rPr>
              <a:t>нацією</a:t>
            </a:r>
            <a:r>
              <a:rPr lang="ru-RU" sz="2800" dirty="0">
                <a:solidFill>
                  <a:schemeClr val="tx1"/>
                </a:solidFill>
              </a:rPr>
              <a:t>.</a:t>
            </a:r>
            <a:r>
              <a:rPr lang="ru-RU" sz="2800" dirty="0"/>
              <a:t/>
            </a:r>
            <a:br>
              <a:rPr lang="ru-RU" sz="2800" dirty="0"/>
            </a:br>
            <a:endParaRPr lang="ru-RU" sz="2800" dirty="0"/>
          </a:p>
        </p:txBody>
      </p:sp>
      <p:pic>
        <p:nvPicPr>
          <p:cNvPr id="3" name="Рисунок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43608" y="2924944"/>
            <a:ext cx="7704856" cy="3721596"/>
          </a:xfrm>
          <a:prstGeom prst="rect">
            <a:avLst/>
          </a:prstGeom>
          <a:effectLst>
            <a:softEdge rad="127000"/>
          </a:effectLst>
        </p:spPr>
      </p:pic>
      <p:pic>
        <p:nvPicPr>
          <p:cNvPr id="4" name="Рисунок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0"/>
            <a:ext cx="431800" cy="6858000"/>
          </a:xfrm>
          <a:prstGeom prst="rect">
            <a:avLst/>
          </a:prstGeom>
        </p:spPr>
      </p:pic>
    </p:spTree>
    <p:extLst>
      <p:ext uri="{BB962C8B-B14F-4D97-AF65-F5344CB8AC3E}">
        <p14:creationId xmlns:p14="http://schemas.microsoft.com/office/powerpoint/2010/main" xmlns="" val="5519853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24" y="338328"/>
            <a:ext cx="7829576" cy="5662440"/>
          </a:xfrm>
        </p:spPr>
        <p:txBody>
          <a:bodyPr>
            <a:normAutofit fontScale="90000"/>
          </a:bodyPr>
          <a:lstStyle/>
          <a:p>
            <a:pPr algn="l"/>
            <a:r>
              <a:rPr lang="uk-UA" sz="2400" b="1" dirty="0" smtClean="0">
                <a:solidFill>
                  <a:schemeClr val="tx1"/>
                </a:solidFill>
              </a:rPr>
              <a:t/>
            </a:r>
            <a:br>
              <a:rPr lang="uk-UA" sz="2400" b="1" dirty="0" smtClean="0">
                <a:solidFill>
                  <a:schemeClr val="tx1"/>
                </a:solidFill>
              </a:rPr>
            </a:br>
            <a:r>
              <a:rPr lang="uk-UA" sz="2400" b="1" dirty="0" smtClean="0">
                <a:solidFill>
                  <a:schemeClr val="tx1"/>
                </a:solidFill>
              </a:rPr>
              <a:t>Тема:  </a:t>
            </a:r>
            <a:r>
              <a:rPr lang="uk-UA" sz="2400" dirty="0" smtClean="0">
                <a:solidFill>
                  <a:schemeClr val="tx1"/>
                </a:solidFill>
              </a:rPr>
              <a:t>Олена Теліга.</a:t>
            </a:r>
            <a:r>
              <a:rPr lang="ru-RU" sz="2400" b="1" dirty="0" smtClean="0">
                <a:solidFill>
                  <a:schemeClr val="tx1"/>
                </a:solidFill>
              </a:rPr>
              <a:t> </a:t>
            </a:r>
            <a:r>
              <a:rPr lang="uk-UA" sz="2400" dirty="0" smtClean="0">
                <a:solidFill>
                  <a:schemeClr val="tx1"/>
                </a:solidFill>
              </a:rPr>
              <a:t> Патріотичні мотиви поезій </a:t>
            </a:r>
            <a:br>
              <a:rPr lang="uk-UA" sz="2400" dirty="0" smtClean="0">
                <a:solidFill>
                  <a:schemeClr val="tx1"/>
                </a:solidFill>
              </a:rPr>
            </a:br>
            <a:r>
              <a:rPr lang="uk-UA" sz="2400" dirty="0" smtClean="0">
                <a:solidFill>
                  <a:schemeClr val="tx1"/>
                </a:solidFill>
              </a:rPr>
              <a:t>« Сучасникам », «Радість», «Пломінний день».</a:t>
            </a:r>
            <a:r>
              <a:rPr lang="ru-RU" sz="2400" dirty="0" smtClean="0">
                <a:solidFill>
                  <a:schemeClr val="tx1"/>
                </a:solidFill>
              </a:rPr>
              <a:t/>
            </a:r>
            <a:br>
              <a:rPr lang="ru-RU" sz="2400" dirty="0" smtClean="0">
                <a:solidFill>
                  <a:schemeClr val="tx1"/>
                </a:solidFill>
              </a:rPr>
            </a:br>
            <a:r>
              <a:rPr lang="ru-RU" sz="2400" dirty="0" smtClean="0">
                <a:solidFill>
                  <a:schemeClr val="tx1"/>
                </a:solidFill>
              </a:rPr>
              <a:t/>
            </a:r>
            <a:br>
              <a:rPr lang="ru-RU" sz="2400" dirty="0" smtClean="0">
                <a:solidFill>
                  <a:schemeClr val="tx1"/>
                </a:solidFill>
              </a:rPr>
            </a:br>
            <a:r>
              <a:rPr lang="uk-UA" sz="2400" b="1" dirty="0" smtClean="0">
                <a:solidFill>
                  <a:schemeClr val="tx1"/>
                </a:solidFill>
              </a:rPr>
              <a:t>Мета: </a:t>
            </a:r>
            <a:r>
              <a:rPr lang="uk-UA" sz="2400" dirty="0" smtClean="0">
                <a:solidFill>
                  <a:schemeClr val="tx1"/>
                </a:solidFill>
              </a:rPr>
              <a:t>Ознайомити учнів з життєвим шляхом О.Теліги та її літературною спадщиною; розкрити образ літературного героя у поезіях Теліги; повторити відомості з теорії літератури; удосконалювати вміння аналізувати поетичний твір, творчо сприймати поезію; формувати національну свідомість учнів, виховувати почуття любові до українського народу, української нації. </a:t>
            </a:r>
            <a:r>
              <a:rPr lang="ru-RU" sz="2400" dirty="0" smtClean="0">
                <a:solidFill>
                  <a:schemeClr val="tx1"/>
                </a:solidFill>
              </a:rPr>
              <a:t/>
            </a:r>
            <a:br>
              <a:rPr lang="ru-RU" sz="2400" dirty="0" smtClean="0">
                <a:solidFill>
                  <a:schemeClr val="tx1"/>
                </a:solidFill>
              </a:rPr>
            </a:br>
            <a:r>
              <a:rPr lang="ru-RU" sz="2400" dirty="0" smtClean="0">
                <a:solidFill>
                  <a:schemeClr val="tx1"/>
                </a:solidFill>
              </a:rPr>
              <a:t/>
            </a:r>
            <a:br>
              <a:rPr lang="ru-RU" sz="2400" dirty="0" smtClean="0">
                <a:solidFill>
                  <a:schemeClr val="tx1"/>
                </a:solidFill>
              </a:rPr>
            </a:br>
            <a:r>
              <a:rPr lang="ru-RU" sz="2400" dirty="0" smtClean="0">
                <a:solidFill>
                  <a:schemeClr val="tx1"/>
                </a:solidFill>
              </a:rPr>
              <a:t/>
            </a:r>
            <a:br>
              <a:rPr lang="ru-RU" sz="2400" dirty="0" smtClean="0">
                <a:solidFill>
                  <a:schemeClr val="tx1"/>
                </a:solidFill>
              </a:rPr>
            </a:br>
            <a:r>
              <a:rPr lang="uk-UA" sz="2400" b="1" dirty="0" smtClean="0">
                <a:solidFill>
                  <a:schemeClr val="tx1"/>
                </a:solidFill>
              </a:rPr>
              <a:t>Випереджувальне завдання: </a:t>
            </a:r>
            <a:r>
              <a:rPr lang="uk-UA" sz="2400" dirty="0" smtClean="0">
                <a:solidFill>
                  <a:schemeClr val="tx1"/>
                </a:solidFill>
              </a:rPr>
              <a:t>учень чи кілька учнів готують повідомлення про Олену </a:t>
            </a:r>
            <a:r>
              <a:rPr lang="uk-UA" sz="2400" dirty="0" err="1" smtClean="0">
                <a:solidFill>
                  <a:schemeClr val="tx1"/>
                </a:solidFill>
              </a:rPr>
              <a:t>Телігу</a:t>
            </a:r>
            <a:r>
              <a:rPr lang="uk-UA" sz="2400" dirty="0" smtClean="0">
                <a:solidFill>
                  <a:schemeClr val="tx1"/>
                </a:solidFill>
              </a:rPr>
              <a:t> з використанням фотографій, уривків із віршів.</a:t>
            </a:r>
            <a:r>
              <a:rPr lang="ru-RU" sz="2400" dirty="0" smtClean="0"/>
              <a:t/>
            </a:r>
            <a:br>
              <a:rPr lang="ru-RU" sz="2400" dirty="0" smtClean="0"/>
            </a:br>
            <a:endParaRPr lang="ru-RU" sz="2400" dirty="0">
              <a:solidFill>
                <a:schemeClr val="tx1"/>
              </a:solidFill>
            </a:endParaRPr>
          </a:p>
        </p:txBody>
      </p:sp>
      <p:pic>
        <p:nvPicPr>
          <p:cNvPr id="3" name="Рисунок 2" descr="без имени-2.jpg"/>
          <p:cNvPicPr>
            <a:picLocks noChangeAspect="1"/>
          </p:cNvPicPr>
          <p:nvPr/>
        </p:nvPicPr>
        <p:blipFill>
          <a:blip r:embed="rId2" cstate="print"/>
          <a:stretch>
            <a:fillRect/>
          </a:stretch>
        </p:blipFill>
        <p:spPr>
          <a:xfrm>
            <a:off x="214282" y="0"/>
            <a:ext cx="431800" cy="68580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5786" y="338328"/>
            <a:ext cx="7901014" cy="6305382"/>
          </a:xfrm>
        </p:spPr>
        <p:txBody>
          <a:bodyPr>
            <a:normAutofit fontScale="90000"/>
          </a:bodyPr>
          <a:lstStyle/>
          <a:p>
            <a:pPr algn="l"/>
            <a:r>
              <a:rPr lang="uk-UA" sz="2400" b="1" dirty="0" smtClean="0">
                <a:solidFill>
                  <a:schemeClr val="tx1"/>
                </a:solidFill>
              </a:rPr>
              <a:t>ІІ. Перевірка домашнього завдання.</a:t>
            </a:r>
            <a:r>
              <a:rPr lang="ru-RU" sz="2400" dirty="0" smtClean="0">
                <a:solidFill>
                  <a:schemeClr val="tx1"/>
                </a:solidFill>
              </a:rPr>
              <a:t/>
            </a:r>
            <a:br>
              <a:rPr lang="ru-RU" sz="2400" dirty="0" smtClean="0">
                <a:solidFill>
                  <a:schemeClr val="tx1"/>
                </a:solidFill>
              </a:rPr>
            </a:br>
            <a:r>
              <a:rPr lang="ru-RU" sz="2400" dirty="0" smtClean="0">
                <a:solidFill>
                  <a:schemeClr val="tx1"/>
                </a:solidFill>
              </a:rPr>
              <a:t/>
            </a:r>
            <a:br>
              <a:rPr lang="ru-RU" sz="2400" dirty="0" smtClean="0">
                <a:solidFill>
                  <a:schemeClr val="tx1"/>
                </a:solidFill>
              </a:rPr>
            </a:br>
            <a:r>
              <a:rPr lang="ru-RU" sz="2400" dirty="0" smtClean="0">
                <a:solidFill>
                  <a:schemeClr val="tx1"/>
                </a:solidFill>
              </a:rPr>
              <a:t>   </a:t>
            </a:r>
            <a:r>
              <a:rPr lang="ru-RU" sz="2400" i="1" dirty="0" smtClean="0">
                <a:solidFill>
                  <a:schemeClr val="tx1"/>
                </a:solidFill>
              </a:rPr>
              <a:t> </a:t>
            </a:r>
            <a:r>
              <a:rPr lang="uk-UA" sz="2400" i="1" dirty="0" smtClean="0">
                <a:solidFill>
                  <a:schemeClr val="tx1"/>
                </a:solidFill>
              </a:rPr>
              <a:t>Бесіда .</a:t>
            </a:r>
            <a:r>
              <a:rPr lang="ru-RU" sz="2400" dirty="0" smtClean="0">
                <a:solidFill>
                  <a:schemeClr val="tx1"/>
                </a:solidFill>
              </a:rPr>
              <a:t/>
            </a:r>
            <a:br>
              <a:rPr lang="ru-RU" sz="2400" dirty="0" smtClean="0">
                <a:solidFill>
                  <a:schemeClr val="tx1"/>
                </a:solidFill>
              </a:rPr>
            </a:br>
            <a:r>
              <a:rPr lang="ru-RU" sz="2400" dirty="0" smtClean="0">
                <a:solidFill>
                  <a:schemeClr val="tx1"/>
                </a:solidFill>
              </a:rPr>
              <a:t>1.     Де </a:t>
            </a:r>
            <a:r>
              <a:rPr lang="ru-RU" sz="2400" dirty="0" err="1" smtClean="0">
                <a:solidFill>
                  <a:schemeClr val="tx1"/>
                </a:solidFill>
              </a:rPr>
              <a:t>і</a:t>
            </a:r>
            <a:r>
              <a:rPr lang="ru-RU" sz="2400" dirty="0" smtClean="0">
                <a:solidFill>
                  <a:schemeClr val="tx1"/>
                </a:solidFill>
              </a:rPr>
              <a:t> коли </a:t>
            </a:r>
            <a:r>
              <a:rPr lang="ru-RU" sz="2400" dirty="0" err="1" smtClean="0">
                <a:solidFill>
                  <a:schemeClr val="tx1"/>
                </a:solidFill>
              </a:rPr>
              <a:t>народився</a:t>
            </a:r>
            <a:r>
              <a:rPr lang="ru-RU" sz="2400" dirty="0" smtClean="0">
                <a:solidFill>
                  <a:schemeClr val="tx1"/>
                </a:solidFill>
              </a:rPr>
              <a:t> Олег </a:t>
            </a:r>
            <a:r>
              <a:rPr lang="ru-RU" sz="2400" dirty="0" err="1" smtClean="0">
                <a:solidFill>
                  <a:schemeClr val="tx1"/>
                </a:solidFill>
              </a:rPr>
              <a:t>Ольжич</a:t>
            </a:r>
            <a:r>
              <a:rPr lang="ru-RU" sz="2400" dirty="0" smtClean="0">
                <a:solidFill>
                  <a:schemeClr val="tx1"/>
                </a:solidFill>
              </a:rPr>
              <a:t>? Яке </a:t>
            </a:r>
            <a:r>
              <a:rPr lang="ru-RU" sz="2400" dirty="0" err="1" smtClean="0">
                <a:solidFill>
                  <a:schemeClr val="tx1"/>
                </a:solidFill>
              </a:rPr>
              <a:t>справжнє</a:t>
            </a:r>
            <a:r>
              <a:rPr lang="ru-RU" sz="2400" dirty="0" smtClean="0">
                <a:solidFill>
                  <a:schemeClr val="tx1"/>
                </a:solidFill>
              </a:rPr>
              <a:t> </a:t>
            </a:r>
            <a:r>
              <a:rPr lang="ru-RU" sz="2400" dirty="0" err="1" smtClean="0">
                <a:solidFill>
                  <a:schemeClr val="tx1"/>
                </a:solidFill>
              </a:rPr>
              <a:t>ім’я</a:t>
            </a:r>
            <a:r>
              <a:rPr lang="ru-RU" sz="2400" dirty="0" smtClean="0">
                <a:solidFill>
                  <a:schemeClr val="tx1"/>
                </a:solidFill>
              </a:rPr>
              <a:t> </a:t>
            </a:r>
            <a:r>
              <a:rPr lang="ru-RU" sz="2400" dirty="0" err="1" smtClean="0">
                <a:solidFill>
                  <a:schemeClr val="tx1"/>
                </a:solidFill>
              </a:rPr>
              <a:t>поета</a:t>
            </a:r>
            <a:r>
              <a:rPr lang="ru-RU" sz="2400" dirty="0" smtClean="0">
                <a:solidFill>
                  <a:schemeClr val="tx1"/>
                </a:solidFill>
              </a:rPr>
              <a:t>?</a:t>
            </a:r>
            <a:br>
              <a:rPr lang="ru-RU" sz="2400" dirty="0" smtClean="0">
                <a:solidFill>
                  <a:schemeClr val="tx1"/>
                </a:solidFill>
              </a:rPr>
            </a:br>
            <a:r>
              <a:rPr lang="ru-RU" sz="2400" dirty="0" smtClean="0">
                <a:solidFill>
                  <a:schemeClr val="tx1"/>
                </a:solidFill>
              </a:rPr>
              <a:t>2.     В </a:t>
            </a:r>
            <a:r>
              <a:rPr lang="ru-RU" sz="2400" dirty="0" err="1" smtClean="0">
                <a:solidFill>
                  <a:schemeClr val="tx1"/>
                </a:solidFill>
              </a:rPr>
              <a:t>яких</a:t>
            </a:r>
            <a:r>
              <a:rPr lang="ru-RU" sz="2400" dirty="0" smtClean="0">
                <a:solidFill>
                  <a:schemeClr val="tx1"/>
                </a:solidFill>
              </a:rPr>
              <a:t> </a:t>
            </a:r>
            <a:r>
              <a:rPr lang="ru-RU" sz="2400" dirty="0" err="1" smtClean="0">
                <a:solidFill>
                  <a:schemeClr val="tx1"/>
                </a:solidFill>
              </a:rPr>
              <a:t>навчальних</a:t>
            </a:r>
            <a:r>
              <a:rPr lang="ru-RU" sz="2400" dirty="0" smtClean="0">
                <a:solidFill>
                  <a:schemeClr val="tx1"/>
                </a:solidFill>
              </a:rPr>
              <a:t> закладах </a:t>
            </a:r>
            <a:r>
              <a:rPr lang="ru-RU" sz="2400" dirty="0" err="1" smtClean="0">
                <a:solidFill>
                  <a:schemeClr val="tx1"/>
                </a:solidFill>
              </a:rPr>
              <a:t>здобував</a:t>
            </a:r>
            <a:r>
              <a:rPr lang="ru-RU" sz="2400" dirty="0" smtClean="0">
                <a:solidFill>
                  <a:schemeClr val="tx1"/>
                </a:solidFill>
              </a:rPr>
              <a:t> </a:t>
            </a:r>
            <a:r>
              <a:rPr lang="ru-RU" sz="2400" dirty="0" err="1" smtClean="0">
                <a:solidFill>
                  <a:schemeClr val="tx1"/>
                </a:solidFill>
              </a:rPr>
              <a:t>освіту</a:t>
            </a:r>
            <a:r>
              <a:rPr lang="ru-RU" sz="2400" dirty="0" smtClean="0">
                <a:solidFill>
                  <a:schemeClr val="tx1"/>
                </a:solidFill>
              </a:rPr>
              <a:t> поет?</a:t>
            </a:r>
            <a:br>
              <a:rPr lang="ru-RU" sz="2400" dirty="0" smtClean="0">
                <a:solidFill>
                  <a:schemeClr val="tx1"/>
                </a:solidFill>
              </a:rPr>
            </a:br>
            <a:r>
              <a:rPr lang="ru-RU" sz="2400" dirty="0" smtClean="0">
                <a:solidFill>
                  <a:schemeClr val="tx1"/>
                </a:solidFill>
              </a:rPr>
              <a:t>3.     </a:t>
            </a:r>
            <a:r>
              <a:rPr lang="ru-RU" sz="2400" dirty="0" err="1" smtClean="0">
                <a:solidFill>
                  <a:schemeClr val="tx1"/>
                </a:solidFill>
              </a:rPr>
              <a:t>Що</a:t>
            </a:r>
            <a:r>
              <a:rPr lang="ru-RU" sz="2400" dirty="0" smtClean="0">
                <a:solidFill>
                  <a:schemeClr val="tx1"/>
                </a:solidFill>
              </a:rPr>
              <a:t> вам </a:t>
            </a:r>
            <a:r>
              <a:rPr lang="ru-RU" sz="2400" dirty="0" err="1" smtClean="0">
                <a:solidFill>
                  <a:schemeClr val="tx1"/>
                </a:solidFill>
              </a:rPr>
              <a:t>відомо</a:t>
            </a:r>
            <a:r>
              <a:rPr lang="ru-RU" sz="2400" dirty="0" smtClean="0">
                <a:solidFill>
                  <a:schemeClr val="tx1"/>
                </a:solidFill>
              </a:rPr>
              <a:t> про </a:t>
            </a:r>
            <a:r>
              <a:rPr lang="ru-RU" sz="2400" dirty="0" err="1" smtClean="0">
                <a:solidFill>
                  <a:schemeClr val="tx1"/>
                </a:solidFill>
              </a:rPr>
              <a:t>наукову</a:t>
            </a:r>
            <a:r>
              <a:rPr lang="ru-RU" sz="2400" dirty="0" smtClean="0">
                <a:solidFill>
                  <a:schemeClr val="tx1"/>
                </a:solidFill>
              </a:rPr>
              <a:t> </a:t>
            </a:r>
            <a:r>
              <a:rPr lang="ru-RU" sz="2400" dirty="0" err="1" smtClean="0">
                <a:solidFill>
                  <a:schemeClr val="tx1"/>
                </a:solidFill>
              </a:rPr>
              <a:t>діяльність</a:t>
            </a:r>
            <a:r>
              <a:rPr lang="ru-RU" sz="2400" dirty="0" smtClean="0">
                <a:solidFill>
                  <a:schemeClr val="tx1"/>
                </a:solidFill>
              </a:rPr>
              <a:t> Олега </a:t>
            </a:r>
            <a:r>
              <a:rPr lang="ru-RU" sz="2400" dirty="0" err="1" smtClean="0">
                <a:solidFill>
                  <a:schemeClr val="tx1"/>
                </a:solidFill>
              </a:rPr>
              <a:t>Ольжича</a:t>
            </a:r>
            <a:r>
              <a:rPr lang="ru-RU" sz="2400" dirty="0" smtClean="0">
                <a:solidFill>
                  <a:schemeClr val="tx1"/>
                </a:solidFill>
              </a:rPr>
              <a:t>?</a:t>
            </a:r>
            <a:br>
              <a:rPr lang="ru-RU" sz="2400" dirty="0" smtClean="0">
                <a:solidFill>
                  <a:schemeClr val="tx1"/>
                </a:solidFill>
              </a:rPr>
            </a:br>
            <a:r>
              <a:rPr lang="ru-RU" sz="2400" dirty="0" smtClean="0">
                <a:solidFill>
                  <a:schemeClr val="tx1"/>
                </a:solidFill>
              </a:rPr>
              <a:t>4.     </a:t>
            </a:r>
            <a:r>
              <a:rPr lang="ru-RU" sz="2400" dirty="0" err="1" smtClean="0">
                <a:solidFill>
                  <a:schemeClr val="tx1"/>
                </a:solidFill>
              </a:rPr>
              <a:t>Назвіть</a:t>
            </a:r>
            <a:r>
              <a:rPr lang="ru-RU" sz="2400" dirty="0" smtClean="0">
                <a:solidFill>
                  <a:schemeClr val="tx1"/>
                </a:solidFill>
              </a:rPr>
              <a:t> </a:t>
            </a:r>
            <a:r>
              <a:rPr lang="ru-RU" sz="2400" dirty="0" err="1" smtClean="0">
                <a:solidFill>
                  <a:schemeClr val="tx1"/>
                </a:solidFill>
              </a:rPr>
              <a:t>збірки</a:t>
            </a:r>
            <a:r>
              <a:rPr lang="ru-RU" sz="2400" dirty="0" smtClean="0">
                <a:solidFill>
                  <a:schemeClr val="tx1"/>
                </a:solidFill>
              </a:rPr>
              <a:t> </a:t>
            </a:r>
            <a:r>
              <a:rPr lang="ru-RU" sz="2400" dirty="0" err="1" smtClean="0">
                <a:solidFill>
                  <a:schemeClr val="tx1"/>
                </a:solidFill>
              </a:rPr>
              <a:t>поета</a:t>
            </a:r>
            <a:r>
              <a:rPr lang="ru-RU" sz="2400" dirty="0" smtClean="0">
                <a:solidFill>
                  <a:schemeClr val="tx1"/>
                </a:solidFill>
              </a:rPr>
              <a:t>. Коли вони </a:t>
            </a:r>
            <a:r>
              <a:rPr lang="ru-RU" sz="2400" dirty="0" err="1" smtClean="0">
                <a:solidFill>
                  <a:schemeClr val="tx1"/>
                </a:solidFill>
              </a:rPr>
              <a:t>були</a:t>
            </a:r>
            <a:r>
              <a:rPr lang="ru-RU" sz="2400" dirty="0" smtClean="0">
                <a:solidFill>
                  <a:schemeClr val="tx1"/>
                </a:solidFill>
              </a:rPr>
              <a:t> </a:t>
            </a:r>
            <a:r>
              <a:rPr lang="ru-RU" sz="2400" dirty="0" err="1" smtClean="0">
                <a:solidFill>
                  <a:schemeClr val="tx1"/>
                </a:solidFill>
              </a:rPr>
              <a:t>видані</a:t>
            </a:r>
            <a:r>
              <a:rPr lang="ru-RU" sz="2400" dirty="0" smtClean="0">
                <a:solidFill>
                  <a:schemeClr val="tx1"/>
                </a:solidFill>
              </a:rPr>
              <a:t>?</a:t>
            </a:r>
            <a:br>
              <a:rPr lang="ru-RU" sz="2400" dirty="0" smtClean="0">
                <a:solidFill>
                  <a:schemeClr val="tx1"/>
                </a:solidFill>
              </a:rPr>
            </a:br>
            <a:r>
              <a:rPr lang="ru-RU" sz="2400" dirty="0" smtClean="0">
                <a:solidFill>
                  <a:schemeClr val="tx1"/>
                </a:solidFill>
              </a:rPr>
              <a:t>5.     Яку </a:t>
            </a:r>
            <a:r>
              <a:rPr lang="ru-RU" sz="2400" dirty="0" err="1" smtClean="0">
                <a:solidFill>
                  <a:schemeClr val="tx1"/>
                </a:solidFill>
              </a:rPr>
              <a:t>поетичну</a:t>
            </a:r>
            <a:r>
              <a:rPr lang="ru-RU" sz="2400" dirty="0" smtClean="0">
                <a:solidFill>
                  <a:schemeClr val="tx1"/>
                </a:solidFill>
              </a:rPr>
              <a:t> школу </a:t>
            </a:r>
            <a:r>
              <a:rPr lang="ru-RU" sz="2400" dirty="0" err="1" smtClean="0">
                <a:solidFill>
                  <a:schemeClr val="tx1"/>
                </a:solidFill>
              </a:rPr>
              <a:t>представляє</a:t>
            </a:r>
            <a:r>
              <a:rPr lang="ru-RU" sz="2400" dirty="0" smtClean="0">
                <a:solidFill>
                  <a:schemeClr val="tx1"/>
                </a:solidFill>
              </a:rPr>
              <a:t> Олег </a:t>
            </a:r>
            <a:r>
              <a:rPr lang="ru-RU" sz="2400" dirty="0" err="1" smtClean="0">
                <a:solidFill>
                  <a:schemeClr val="tx1"/>
                </a:solidFill>
              </a:rPr>
              <a:t>Ольжич</a:t>
            </a:r>
            <a:r>
              <a:rPr lang="ru-RU" sz="2400" dirty="0" smtClean="0">
                <a:solidFill>
                  <a:schemeClr val="tx1"/>
                </a:solidFill>
              </a:rPr>
              <a:t>?</a:t>
            </a:r>
            <a:br>
              <a:rPr lang="ru-RU" sz="2400" dirty="0" smtClean="0">
                <a:solidFill>
                  <a:schemeClr val="tx1"/>
                </a:solidFill>
              </a:rPr>
            </a:br>
            <a:r>
              <a:rPr lang="ru-RU" sz="2400" dirty="0" smtClean="0">
                <a:solidFill>
                  <a:schemeClr val="tx1"/>
                </a:solidFill>
              </a:rPr>
              <a:t>6.     </a:t>
            </a:r>
            <a:r>
              <a:rPr lang="ru-RU" sz="2400" dirty="0" err="1" smtClean="0">
                <a:solidFill>
                  <a:schemeClr val="tx1"/>
                </a:solidFill>
              </a:rPr>
              <a:t>Розкажіть</a:t>
            </a:r>
            <a:r>
              <a:rPr lang="ru-RU" sz="2400" dirty="0" smtClean="0">
                <a:solidFill>
                  <a:schemeClr val="tx1"/>
                </a:solidFill>
              </a:rPr>
              <a:t> про </a:t>
            </a:r>
            <a:r>
              <a:rPr lang="ru-RU" sz="2400" dirty="0" err="1" smtClean="0">
                <a:solidFill>
                  <a:schemeClr val="tx1"/>
                </a:solidFill>
              </a:rPr>
              <a:t>зв’язок</a:t>
            </a:r>
            <a:r>
              <a:rPr lang="ru-RU" sz="2400" dirty="0" smtClean="0">
                <a:solidFill>
                  <a:schemeClr val="tx1"/>
                </a:solidFill>
              </a:rPr>
              <a:t> </a:t>
            </a:r>
            <a:r>
              <a:rPr lang="ru-RU" sz="2400" dirty="0" err="1" smtClean="0">
                <a:solidFill>
                  <a:schemeClr val="tx1"/>
                </a:solidFill>
              </a:rPr>
              <a:t>митця</a:t>
            </a:r>
            <a:r>
              <a:rPr lang="ru-RU" sz="2400" dirty="0" smtClean="0">
                <a:solidFill>
                  <a:schemeClr val="tx1"/>
                </a:solidFill>
              </a:rPr>
              <a:t> </a:t>
            </a:r>
            <a:r>
              <a:rPr lang="ru-RU" sz="2400" dirty="0" err="1" smtClean="0">
                <a:solidFill>
                  <a:schemeClr val="tx1"/>
                </a:solidFill>
              </a:rPr>
              <a:t>з</a:t>
            </a:r>
            <a:r>
              <a:rPr lang="ru-RU" sz="2400" dirty="0" smtClean="0">
                <a:solidFill>
                  <a:schemeClr val="tx1"/>
                </a:solidFill>
              </a:rPr>
              <a:t> ОУН.</a:t>
            </a:r>
            <a:br>
              <a:rPr lang="ru-RU" sz="2400" dirty="0" smtClean="0">
                <a:solidFill>
                  <a:schemeClr val="tx1"/>
                </a:solidFill>
              </a:rPr>
            </a:br>
            <a:r>
              <a:rPr lang="ru-RU" sz="2400" dirty="0" smtClean="0">
                <a:solidFill>
                  <a:schemeClr val="tx1"/>
                </a:solidFill>
              </a:rPr>
              <a:t>7.     </a:t>
            </a:r>
            <a:r>
              <a:rPr lang="ru-RU" sz="2400" dirty="0" err="1" smtClean="0">
                <a:solidFill>
                  <a:schemeClr val="tx1"/>
                </a:solidFill>
              </a:rPr>
              <a:t>Розкрийте</a:t>
            </a:r>
            <a:r>
              <a:rPr lang="ru-RU" sz="2400" dirty="0" smtClean="0">
                <a:solidFill>
                  <a:schemeClr val="tx1"/>
                </a:solidFill>
              </a:rPr>
              <a:t> причини </a:t>
            </a:r>
            <a:r>
              <a:rPr lang="ru-RU" sz="2400" dirty="0" err="1" smtClean="0">
                <a:solidFill>
                  <a:schemeClr val="tx1"/>
                </a:solidFill>
              </a:rPr>
              <a:t>смерті</a:t>
            </a:r>
            <a:r>
              <a:rPr lang="ru-RU" sz="2400" dirty="0" smtClean="0">
                <a:solidFill>
                  <a:schemeClr val="tx1"/>
                </a:solidFill>
              </a:rPr>
              <a:t> </a:t>
            </a:r>
            <a:r>
              <a:rPr lang="ru-RU" sz="2400" dirty="0" err="1" smtClean="0">
                <a:solidFill>
                  <a:schemeClr val="tx1"/>
                </a:solidFill>
              </a:rPr>
              <a:t>поета</a:t>
            </a:r>
            <a:r>
              <a:rPr lang="ru-RU" sz="2400" dirty="0" smtClean="0">
                <a:solidFill>
                  <a:schemeClr val="tx1"/>
                </a:solidFill>
              </a:rPr>
              <a:t>.</a:t>
            </a:r>
            <a:br>
              <a:rPr lang="ru-RU" sz="2400" dirty="0" smtClean="0">
                <a:solidFill>
                  <a:schemeClr val="tx1"/>
                </a:solidFill>
              </a:rPr>
            </a:br>
            <a:r>
              <a:rPr lang="ru-RU" sz="2400" dirty="0" smtClean="0">
                <a:solidFill>
                  <a:schemeClr val="tx1"/>
                </a:solidFill>
              </a:rPr>
              <a:t>8.    </a:t>
            </a:r>
            <a:r>
              <a:rPr lang="uk-UA" sz="2400" dirty="0" smtClean="0">
                <a:solidFill>
                  <a:schemeClr val="tx1"/>
                </a:solidFill>
              </a:rPr>
              <a:t>Прочитати </a:t>
            </a:r>
            <a:r>
              <a:rPr lang="uk-UA" sz="2400" dirty="0" err="1" smtClean="0">
                <a:solidFill>
                  <a:schemeClr val="tx1"/>
                </a:solidFill>
              </a:rPr>
              <a:t>напам</a:t>
            </a:r>
            <a:r>
              <a:rPr lang="ru-RU" sz="2400" dirty="0" smtClean="0">
                <a:solidFill>
                  <a:schemeClr val="tx1"/>
                </a:solidFill>
              </a:rPr>
              <a:t>’</a:t>
            </a:r>
            <a:r>
              <a:rPr lang="uk-UA" sz="2400" dirty="0" smtClean="0">
                <a:solidFill>
                  <a:schemeClr val="tx1"/>
                </a:solidFill>
              </a:rPr>
              <a:t>ять</a:t>
            </a:r>
            <a:r>
              <a:rPr lang="ru-RU" sz="2400" dirty="0" smtClean="0">
                <a:solidFill>
                  <a:schemeClr val="tx1"/>
                </a:solidFill>
              </a:rPr>
              <a:t> </a:t>
            </a:r>
            <a:r>
              <a:rPr lang="ru-RU" sz="2400" dirty="0" err="1" smtClean="0">
                <a:solidFill>
                  <a:schemeClr val="tx1"/>
                </a:solidFill>
              </a:rPr>
              <a:t>поезію</a:t>
            </a:r>
            <a:r>
              <a:rPr lang="ru-RU" sz="2400" dirty="0" smtClean="0">
                <a:solidFill>
                  <a:schemeClr val="tx1"/>
                </a:solidFill>
              </a:rPr>
              <a:t> «Господь </a:t>
            </a:r>
            <a:r>
              <a:rPr lang="ru-RU" sz="2400" dirty="0" err="1" smtClean="0">
                <a:solidFill>
                  <a:schemeClr val="tx1"/>
                </a:solidFill>
              </a:rPr>
              <a:t>багатий</a:t>
            </a:r>
            <a:r>
              <a:rPr lang="ru-RU" sz="2400" dirty="0" smtClean="0">
                <a:solidFill>
                  <a:schemeClr val="tx1"/>
                </a:solidFill>
              </a:rPr>
              <a:t> нас</a:t>
            </a:r>
            <a:r>
              <a:rPr lang="uk-UA" sz="2400" dirty="0" smtClean="0">
                <a:solidFill>
                  <a:schemeClr val="tx1"/>
                </a:solidFill>
              </a:rPr>
              <a:t> благословив».</a:t>
            </a:r>
            <a:r>
              <a:rPr lang="ru-RU" sz="2400" dirty="0" smtClean="0">
                <a:solidFill>
                  <a:schemeClr val="tx1"/>
                </a:solidFill>
              </a:rPr>
              <a:t/>
            </a:r>
            <a:br>
              <a:rPr lang="ru-RU" sz="2400" dirty="0" smtClean="0">
                <a:solidFill>
                  <a:schemeClr val="tx1"/>
                </a:solidFill>
              </a:rPr>
            </a:br>
            <a:r>
              <a:rPr lang="uk-UA" sz="2400" dirty="0" smtClean="0">
                <a:solidFill>
                  <a:schemeClr val="tx1"/>
                </a:solidFill>
              </a:rPr>
              <a:t>9. </a:t>
            </a:r>
            <a:r>
              <a:rPr lang="ru-RU" sz="2400" dirty="0" smtClean="0">
                <a:solidFill>
                  <a:schemeClr val="tx1"/>
                </a:solidFill>
              </a:rPr>
              <a:t>Яке </a:t>
            </a:r>
            <a:r>
              <a:rPr lang="ru-RU" sz="2400" dirty="0" err="1" smtClean="0">
                <a:solidFill>
                  <a:schemeClr val="tx1"/>
                </a:solidFill>
              </a:rPr>
              <a:t>враження</a:t>
            </a:r>
            <a:r>
              <a:rPr lang="ru-RU" sz="2400" dirty="0" smtClean="0">
                <a:solidFill>
                  <a:schemeClr val="tx1"/>
                </a:solidFill>
              </a:rPr>
              <a:t> справили на вас </a:t>
            </a:r>
            <a:r>
              <a:rPr lang="ru-RU" sz="2400" dirty="0" err="1" smtClean="0">
                <a:solidFill>
                  <a:schemeClr val="tx1"/>
                </a:solidFill>
              </a:rPr>
              <a:t>вірші</a:t>
            </a:r>
            <a:r>
              <a:rPr lang="ru-RU" sz="2400" dirty="0" smtClean="0">
                <a:solidFill>
                  <a:schemeClr val="tx1"/>
                </a:solidFill>
              </a:rPr>
              <a:t> Олега </a:t>
            </a:r>
            <a:r>
              <a:rPr lang="ru-RU" sz="2400" dirty="0" err="1" smtClean="0">
                <a:solidFill>
                  <a:schemeClr val="tx1"/>
                </a:solidFill>
              </a:rPr>
              <a:t>Ольжича</a:t>
            </a:r>
            <a:r>
              <a:rPr lang="ru-RU" sz="2400" dirty="0" smtClean="0">
                <a:solidFill>
                  <a:schemeClr val="tx1"/>
                </a:solidFill>
              </a:rPr>
              <a:t>?</a:t>
            </a:r>
            <a:br>
              <a:rPr lang="ru-RU" sz="2400" dirty="0" smtClean="0">
                <a:solidFill>
                  <a:schemeClr val="tx1"/>
                </a:solidFill>
              </a:rPr>
            </a:br>
            <a:r>
              <a:rPr lang="ru-RU" sz="2400" dirty="0" smtClean="0">
                <a:solidFill>
                  <a:schemeClr val="tx1"/>
                </a:solidFill>
              </a:rPr>
              <a:t/>
            </a:r>
            <a:br>
              <a:rPr lang="ru-RU" sz="2400" dirty="0" smtClean="0">
                <a:solidFill>
                  <a:schemeClr val="tx1"/>
                </a:solidFill>
              </a:rPr>
            </a:br>
            <a:r>
              <a:rPr lang="uk-UA" sz="2400" b="1" dirty="0" smtClean="0">
                <a:solidFill>
                  <a:schemeClr val="tx1"/>
                </a:solidFill>
              </a:rPr>
              <a:t>ІІІ.  Повідомлення теми, цілей і завдань уроку. Мотивація учіння.</a:t>
            </a:r>
            <a:r>
              <a:rPr lang="ru-RU" sz="2400" dirty="0" smtClean="0">
                <a:solidFill>
                  <a:schemeClr val="tx1"/>
                </a:solidFill>
              </a:rPr>
              <a:t/>
            </a:r>
            <a:br>
              <a:rPr lang="ru-RU" sz="2400" dirty="0" smtClean="0">
                <a:solidFill>
                  <a:schemeClr val="tx1"/>
                </a:solidFill>
              </a:rPr>
            </a:br>
            <a:endParaRPr lang="ru-RU" sz="2400" dirty="0">
              <a:solidFill>
                <a:schemeClr val="tx1"/>
              </a:solidFill>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9512" y="0"/>
            <a:ext cx="431800" cy="6858000"/>
          </a:xfrm>
          <a:prstGeom prst="rect">
            <a:avLst/>
          </a:prstGeom>
        </p:spPr>
      </p:pic>
    </p:spTree>
    <p:extLst>
      <p:ext uri="{BB962C8B-B14F-4D97-AF65-F5344CB8AC3E}">
        <p14:creationId xmlns:p14="http://schemas.microsoft.com/office/powerpoint/2010/main" xmlns="" val="8459022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976" y="3857604"/>
            <a:ext cx="7615262" cy="3000396"/>
          </a:xfrm>
        </p:spPr>
        <p:txBody>
          <a:bodyPr>
            <a:normAutofit/>
          </a:bodyPr>
          <a:lstStyle/>
          <a:p>
            <a:pPr algn="l">
              <a:lnSpc>
                <a:spcPct val="90000"/>
              </a:lnSpc>
            </a:pPr>
            <a:r>
              <a:rPr lang="uk-UA" sz="2400" b="1" i="1" dirty="0" smtClean="0">
                <a:solidFill>
                  <a:schemeClr val="tx1"/>
                </a:solidFill>
              </a:rPr>
              <a:t>Заметемо вогнем </a:t>
            </a:r>
            <a:r>
              <a:rPr lang="uk-UA" sz="2400" b="1" i="1" dirty="0" err="1" smtClean="0">
                <a:solidFill>
                  <a:schemeClr val="tx1"/>
                </a:solidFill>
              </a:rPr>
              <a:t>любови</a:t>
            </a:r>
            <a:r>
              <a:rPr lang="en-US" sz="2400" b="1" i="1" dirty="0" smtClean="0">
                <a:solidFill>
                  <a:schemeClr val="tx1"/>
                </a:solidFill>
              </a:rPr>
              <a:t> </a:t>
            </a:r>
            <a:r>
              <a:rPr lang="uk-UA" sz="2400" b="1" i="1" dirty="0" smtClean="0">
                <a:solidFill>
                  <a:schemeClr val="tx1"/>
                </a:solidFill>
              </a:rPr>
              <a:t>межі</a:t>
            </a:r>
            <a:r>
              <a:rPr lang="en-US" sz="2400" b="1" i="1" dirty="0" smtClean="0">
                <a:solidFill>
                  <a:schemeClr val="tx1"/>
                </a:solidFill>
              </a:rPr>
              <a:t>,</a:t>
            </a:r>
            <a:r>
              <a:rPr lang="ru-RU" sz="2400" b="1" i="1" dirty="0" smtClean="0">
                <a:solidFill>
                  <a:schemeClr val="tx1"/>
                </a:solidFill>
              </a:rPr>
              <a:t> </a:t>
            </a:r>
            <a:br>
              <a:rPr lang="ru-RU" sz="2400" b="1" i="1" dirty="0" smtClean="0">
                <a:solidFill>
                  <a:schemeClr val="tx1"/>
                </a:solidFill>
              </a:rPr>
            </a:br>
            <a:r>
              <a:rPr lang="uk-UA" sz="2400" b="1" i="1" dirty="0" smtClean="0">
                <a:solidFill>
                  <a:schemeClr val="tx1"/>
                </a:solidFill>
              </a:rPr>
              <a:t>Перейдемо убрід бурхливі води</a:t>
            </a:r>
            <a:r>
              <a:rPr lang="en-US" sz="2400" b="1" i="1" dirty="0" smtClean="0">
                <a:solidFill>
                  <a:schemeClr val="tx1"/>
                </a:solidFill>
              </a:rPr>
              <a:t>,</a:t>
            </a:r>
            <a:r>
              <a:rPr lang="ru-RU" sz="2400" b="1" i="1" dirty="0" smtClean="0">
                <a:solidFill>
                  <a:schemeClr val="tx1"/>
                </a:solidFill>
              </a:rPr>
              <a:t>                        </a:t>
            </a:r>
            <a:r>
              <a:rPr lang="uk-UA" sz="2400" b="1" i="1" dirty="0" smtClean="0">
                <a:solidFill>
                  <a:schemeClr val="tx1"/>
                </a:solidFill>
              </a:rPr>
              <a:t>Щоб взяти повно все</a:t>
            </a:r>
            <a:r>
              <a:rPr lang="en-US" sz="2400" b="1" i="1" dirty="0" smtClean="0">
                <a:solidFill>
                  <a:schemeClr val="tx1"/>
                </a:solidFill>
              </a:rPr>
              <a:t>,</a:t>
            </a:r>
            <a:r>
              <a:rPr lang="uk-UA" sz="2400" b="1" i="1" dirty="0" smtClean="0">
                <a:solidFill>
                  <a:schemeClr val="tx1"/>
                </a:solidFill>
              </a:rPr>
              <a:t>що нам</a:t>
            </a:r>
            <a:r>
              <a:rPr lang="en-US" sz="2400" b="1" i="1" dirty="0" smtClean="0">
                <a:solidFill>
                  <a:schemeClr val="tx1"/>
                </a:solidFill>
              </a:rPr>
              <a:t> </a:t>
            </a:r>
            <a:r>
              <a:rPr lang="uk-UA" sz="2400" b="1" i="1" dirty="0" smtClean="0">
                <a:solidFill>
                  <a:schemeClr val="tx1"/>
                </a:solidFill>
              </a:rPr>
              <a:t>належить</a:t>
            </a:r>
            <a:r>
              <a:rPr lang="en-US" sz="2400" b="1" i="1" dirty="0" smtClean="0">
                <a:solidFill>
                  <a:schemeClr val="tx1"/>
                </a:solidFill>
              </a:rPr>
              <a:t>,</a:t>
            </a:r>
            <a:r>
              <a:rPr lang="ru-RU" sz="2400" b="1" i="1" dirty="0" smtClean="0">
                <a:solidFill>
                  <a:schemeClr val="tx1"/>
                </a:solidFill>
              </a:rPr>
              <a:t> </a:t>
            </a:r>
            <a:br>
              <a:rPr lang="ru-RU" sz="2400" b="1" i="1" dirty="0" smtClean="0">
                <a:solidFill>
                  <a:schemeClr val="tx1"/>
                </a:solidFill>
              </a:rPr>
            </a:br>
            <a:r>
              <a:rPr lang="uk-UA" sz="2400" b="1" i="1" dirty="0" smtClean="0">
                <a:solidFill>
                  <a:schemeClr val="tx1"/>
                </a:solidFill>
              </a:rPr>
              <a:t>І злитись знову зі своїм народом</a:t>
            </a:r>
            <a:r>
              <a:rPr lang="en-US" sz="2400" b="1" i="1" dirty="0" smtClean="0">
                <a:solidFill>
                  <a:schemeClr val="tx1"/>
                </a:solidFill>
              </a:rPr>
              <a:t>.</a:t>
            </a:r>
            <a:r>
              <a:rPr lang="uk-UA" sz="2400" b="1" i="1" dirty="0" smtClean="0">
                <a:solidFill>
                  <a:schemeClr val="tx1"/>
                </a:solidFill>
              </a:rPr>
              <a:t/>
            </a:r>
            <a:br>
              <a:rPr lang="uk-UA" sz="2400" b="1" i="1" dirty="0" smtClean="0">
                <a:solidFill>
                  <a:schemeClr val="tx1"/>
                </a:solidFill>
              </a:rPr>
            </a:br>
            <a:r>
              <a:rPr lang="uk-UA" sz="2400" b="1" i="1" dirty="0" smtClean="0">
                <a:solidFill>
                  <a:schemeClr val="tx1"/>
                </a:solidFill>
              </a:rPr>
              <a:t>                </a:t>
            </a:r>
            <a:br>
              <a:rPr lang="uk-UA" sz="2400" b="1" i="1" dirty="0" smtClean="0">
                <a:solidFill>
                  <a:schemeClr val="tx1"/>
                </a:solidFill>
              </a:rPr>
            </a:br>
            <a:r>
              <a:rPr lang="uk-UA" sz="2400" b="1" i="1" dirty="0" smtClean="0">
                <a:solidFill>
                  <a:schemeClr val="tx1"/>
                </a:solidFill>
              </a:rPr>
              <a:t>                           Олена Теліга        </a:t>
            </a:r>
            <a:r>
              <a:rPr lang="ru-RU" sz="2400" b="1" i="1" dirty="0" smtClean="0">
                <a:solidFill>
                  <a:schemeClr val="tx1"/>
                </a:solidFill>
              </a:rPr>
              <a:t>(1933</a:t>
            </a:r>
            <a:r>
              <a:rPr lang="en-US" sz="2400" b="1" i="1" dirty="0" smtClean="0">
                <a:solidFill>
                  <a:schemeClr val="tx1"/>
                </a:solidFill>
              </a:rPr>
              <a:t>)</a:t>
            </a:r>
            <a:r>
              <a:rPr lang="uk-UA" sz="2400" b="1" i="1" dirty="0" smtClean="0">
                <a:solidFill>
                  <a:schemeClr val="tx1"/>
                </a:solidFill>
              </a:rPr>
              <a:t> </a:t>
            </a:r>
            <a:r>
              <a:rPr lang="ru-RU" sz="2400" b="1" i="1" dirty="0" smtClean="0"/>
              <a:t/>
            </a:r>
            <a:br>
              <a:rPr lang="ru-RU" sz="2400" b="1" i="1" dirty="0" smtClean="0"/>
            </a:br>
            <a:r>
              <a:rPr lang="ru-RU" sz="2400" dirty="0" smtClean="0">
                <a:solidFill>
                  <a:schemeClr val="tx1"/>
                </a:solidFill>
              </a:rPr>
              <a:t/>
            </a:r>
            <a:br>
              <a:rPr lang="ru-RU" sz="2400" dirty="0" smtClean="0">
                <a:solidFill>
                  <a:schemeClr val="tx1"/>
                </a:solidFill>
              </a:rPr>
            </a:br>
            <a:endParaRPr lang="ru-RU" sz="2400" dirty="0">
              <a:solidFill>
                <a:schemeClr val="tx1"/>
              </a:solidFill>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57224" y="214290"/>
            <a:ext cx="3407205" cy="3571900"/>
          </a:xfrm>
          <a:prstGeom prst="rect">
            <a:avLst/>
          </a:prstGeom>
          <a:effectLst>
            <a:softEdge rad="127000"/>
          </a:effectLst>
        </p:spPr>
      </p:pic>
      <p:pic>
        <p:nvPicPr>
          <p:cNvPr id="4" name="Рисунок 3" descr="без имени-2.jpg"/>
          <p:cNvPicPr>
            <a:picLocks noChangeAspect="1"/>
          </p:cNvPicPr>
          <p:nvPr/>
        </p:nvPicPr>
        <p:blipFill>
          <a:blip r:embed="rId3" cstate="print"/>
          <a:stretch>
            <a:fillRect/>
          </a:stretch>
        </p:blipFill>
        <p:spPr>
          <a:xfrm>
            <a:off x="214282" y="0"/>
            <a:ext cx="431800" cy="6858000"/>
          </a:xfrm>
          <a:prstGeom prst="rect">
            <a:avLst/>
          </a:prstGeom>
        </p:spPr>
      </p:pic>
      <p:pic>
        <p:nvPicPr>
          <p:cNvPr id="5" name="Рисунок 4" descr="images (1).jpg"/>
          <p:cNvPicPr>
            <a:picLocks noChangeAspect="1"/>
          </p:cNvPicPr>
          <p:nvPr/>
        </p:nvPicPr>
        <p:blipFill>
          <a:blip r:embed="rId4" cstate="print"/>
          <a:stretch>
            <a:fillRect/>
          </a:stretch>
        </p:blipFill>
        <p:spPr>
          <a:xfrm>
            <a:off x="5214942" y="285728"/>
            <a:ext cx="3681421" cy="3143272"/>
          </a:xfrm>
          <a:prstGeom prst="rect">
            <a:avLst/>
          </a:prstGeom>
          <a:effectLst>
            <a:softEdge rad="635000"/>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57290" y="338328"/>
            <a:ext cx="7329510" cy="6233944"/>
          </a:xfrm>
        </p:spPr>
        <p:txBody>
          <a:bodyPr>
            <a:normAutofit/>
          </a:bodyPr>
          <a:lstStyle/>
          <a:p>
            <a:pPr algn="l"/>
            <a:r>
              <a:rPr lang="uk-UA" sz="2400" b="1" dirty="0" smtClean="0">
                <a:solidFill>
                  <a:schemeClr val="tx1"/>
                </a:solidFill>
              </a:rPr>
              <a:t>І</a:t>
            </a:r>
            <a:r>
              <a:rPr lang="en-US" sz="2400" b="1" dirty="0" smtClean="0">
                <a:solidFill>
                  <a:schemeClr val="tx1"/>
                </a:solidFill>
              </a:rPr>
              <a:t>V</a:t>
            </a:r>
            <a:r>
              <a:rPr lang="uk-UA" sz="2400" b="1" dirty="0" smtClean="0">
                <a:solidFill>
                  <a:schemeClr val="tx1"/>
                </a:solidFill>
              </a:rPr>
              <a:t>. Сприймання й усвідомлення учнями фактичного матеріалу. осмислення зв’язків і залежностей між елементами вивченого матеріалу.</a:t>
            </a:r>
            <a:r>
              <a:rPr lang="ru-RU" sz="2400" dirty="0" smtClean="0">
                <a:solidFill>
                  <a:schemeClr val="tx1"/>
                </a:solidFill>
              </a:rPr>
              <a:t/>
            </a:r>
            <a:br>
              <a:rPr lang="ru-RU" sz="2400" dirty="0" smtClean="0">
                <a:solidFill>
                  <a:schemeClr val="tx1"/>
                </a:solidFill>
              </a:rPr>
            </a:br>
            <a:r>
              <a:rPr lang="uk-UA" sz="2400" b="1" dirty="0" smtClean="0">
                <a:solidFill>
                  <a:schemeClr val="tx1"/>
                </a:solidFill>
              </a:rPr>
              <a:t> </a:t>
            </a:r>
            <a:br>
              <a:rPr lang="uk-UA" sz="2400" b="1" dirty="0" smtClean="0">
                <a:solidFill>
                  <a:schemeClr val="tx1"/>
                </a:solidFill>
              </a:rPr>
            </a:br>
            <a:r>
              <a:rPr lang="uk-UA" sz="2400" b="1" dirty="0" smtClean="0">
                <a:solidFill>
                  <a:schemeClr val="tx1"/>
                </a:solidFill>
              </a:rPr>
              <a:t>Виразне читання вірша </a:t>
            </a:r>
            <a:r>
              <a:rPr lang="ru-RU" sz="2400" b="1" dirty="0" smtClean="0">
                <a:solidFill>
                  <a:schemeClr val="tx1"/>
                </a:solidFill>
              </a:rPr>
              <a:t>«</a:t>
            </a:r>
            <a:r>
              <a:rPr lang="ru-RU" sz="2400" b="1" dirty="0" err="1" smtClean="0">
                <a:solidFill>
                  <a:schemeClr val="tx1"/>
                </a:solidFill>
              </a:rPr>
              <a:t>Сучасникам</a:t>
            </a:r>
            <a:r>
              <a:rPr lang="ru-RU" sz="2400" b="1" dirty="0" smtClean="0">
                <a:solidFill>
                  <a:schemeClr val="tx1"/>
                </a:solidFill>
              </a:rPr>
              <a:t>»</a:t>
            </a:r>
            <a:r>
              <a:rPr lang="uk-UA" sz="2400" b="1" dirty="0" smtClean="0">
                <a:solidFill>
                  <a:schemeClr val="tx1"/>
                </a:solidFill>
              </a:rPr>
              <a:t>.</a:t>
            </a:r>
            <a:r>
              <a:rPr lang="ru-RU" sz="2400" dirty="0" smtClean="0">
                <a:solidFill>
                  <a:schemeClr val="tx1"/>
                </a:solidFill>
              </a:rPr>
              <a:t/>
            </a:r>
            <a:br>
              <a:rPr lang="ru-RU" sz="2400" dirty="0" smtClean="0">
                <a:solidFill>
                  <a:schemeClr val="tx1"/>
                </a:solidFill>
              </a:rPr>
            </a:br>
            <a:r>
              <a:rPr lang="ru-RU" sz="2400" dirty="0" smtClean="0">
                <a:solidFill>
                  <a:schemeClr val="tx1"/>
                </a:solidFill>
              </a:rPr>
              <a:t>-  </a:t>
            </a:r>
            <a:r>
              <a:rPr lang="uk-UA" sz="2400" dirty="0" smtClean="0">
                <a:solidFill>
                  <a:schemeClr val="tx1"/>
                </a:solidFill>
              </a:rPr>
              <a:t>Чи сподобалась вам поезія</a:t>
            </a:r>
            <a:r>
              <a:rPr lang="ru-RU" sz="2400" dirty="0" smtClean="0">
                <a:solidFill>
                  <a:schemeClr val="tx1"/>
                </a:solidFill>
              </a:rPr>
              <a:t>?</a:t>
            </a:r>
            <a:br>
              <a:rPr lang="ru-RU" sz="2400" dirty="0" smtClean="0">
                <a:solidFill>
                  <a:schemeClr val="tx1"/>
                </a:solidFill>
              </a:rPr>
            </a:br>
            <a:r>
              <a:rPr lang="ru-RU" sz="2400" dirty="0" smtClean="0">
                <a:solidFill>
                  <a:schemeClr val="tx1"/>
                </a:solidFill>
              </a:rPr>
              <a:t>-  Прочитайте </a:t>
            </a:r>
            <a:r>
              <a:rPr lang="ru-RU" sz="2400" dirty="0" err="1" smtClean="0">
                <a:solidFill>
                  <a:schemeClr val="tx1"/>
                </a:solidFill>
              </a:rPr>
              <a:t>епіграф</a:t>
            </a:r>
            <a:r>
              <a:rPr lang="ru-RU" sz="2400" dirty="0" smtClean="0">
                <a:solidFill>
                  <a:schemeClr val="tx1"/>
                </a:solidFill>
              </a:rPr>
              <a:t> до </a:t>
            </a:r>
            <a:r>
              <a:rPr lang="ru-RU" sz="2400" dirty="0" err="1" smtClean="0">
                <a:solidFill>
                  <a:schemeClr val="tx1"/>
                </a:solidFill>
              </a:rPr>
              <a:t>нашого</a:t>
            </a:r>
            <a:r>
              <a:rPr lang="ru-RU" sz="2400" dirty="0" smtClean="0">
                <a:solidFill>
                  <a:schemeClr val="tx1"/>
                </a:solidFill>
              </a:rPr>
              <a:t> уроку,</a:t>
            </a:r>
            <a:r>
              <a:rPr lang="uk-UA" sz="2400" dirty="0" smtClean="0">
                <a:solidFill>
                  <a:schemeClr val="tx1"/>
                </a:solidFill>
              </a:rPr>
              <a:t> подивіться на фото. Щ</a:t>
            </a:r>
            <a:r>
              <a:rPr lang="ru-RU" sz="2400" dirty="0" smtClean="0">
                <a:solidFill>
                  <a:schemeClr val="tx1"/>
                </a:solidFill>
              </a:rPr>
              <a:t>о </a:t>
            </a:r>
            <a:r>
              <a:rPr lang="ru-RU" sz="2400" dirty="0" err="1" smtClean="0">
                <a:solidFill>
                  <a:schemeClr val="tx1"/>
                </a:solidFill>
              </a:rPr>
              <a:t>ви</a:t>
            </a:r>
            <a:r>
              <a:rPr lang="ru-RU" sz="2400" dirty="0" smtClean="0">
                <a:solidFill>
                  <a:schemeClr val="tx1"/>
                </a:solidFill>
              </a:rPr>
              <a:t> можете </a:t>
            </a:r>
            <a:r>
              <a:rPr lang="ru-RU" sz="2400" dirty="0" err="1" smtClean="0">
                <a:solidFill>
                  <a:schemeClr val="tx1"/>
                </a:solidFill>
              </a:rPr>
              <a:t>сказати</a:t>
            </a:r>
            <a:r>
              <a:rPr lang="ru-RU" sz="2400" dirty="0" smtClean="0">
                <a:solidFill>
                  <a:schemeClr val="tx1"/>
                </a:solidFill>
              </a:rPr>
              <a:t> про </a:t>
            </a:r>
            <a:r>
              <a:rPr lang="ru-RU" sz="2400" dirty="0" err="1" smtClean="0">
                <a:solidFill>
                  <a:schemeClr val="tx1"/>
                </a:solidFill>
              </a:rPr>
              <a:t>Олену</a:t>
            </a:r>
            <a:r>
              <a:rPr lang="ru-RU" sz="2400" dirty="0" smtClean="0">
                <a:solidFill>
                  <a:schemeClr val="tx1"/>
                </a:solidFill>
              </a:rPr>
              <a:t> </a:t>
            </a:r>
            <a:r>
              <a:rPr lang="ru-RU" sz="2400" dirty="0" err="1" smtClean="0">
                <a:solidFill>
                  <a:schemeClr val="tx1"/>
                </a:solidFill>
              </a:rPr>
              <a:t>Телігу</a:t>
            </a:r>
            <a:r>
              <a:rPr lang="ru-RU" sz="2400" dirty="0" smtClean="0">
                <a:solidFill>
                  <a:schemeClr val="tx1"/>
                </a:solidFill>
              </a:rPr>
              <a:t>?</a:t>
            </a:r>
            <a:br>
              <a:rPr lang="ru-RU" sz="2400" dirty="0" smtClean="0">
                <a:solidFill>
                  <a:schemeClr val="tx1"/>
                </a:solidFill>
              </a:rPr>
            </a:br>
            <a:r>
              <a:rPr lang="ru-RU" sz="2400" dirty="0" smtClean="0">
                <a:solidFill>
                  <a:schemeClr val="tx1"/>
                </a:solidFill>
              </a:rPr>
              <a:t>-  </a:t>
            </a:r>
            <a:r>
              <a:rPr lang="uk-UA" sz="2400" dirty="0" smtClean="0">
                <a:solidFill>
                  <a:schemeClr val="tx1"/>
                </a:solidFill>
              </a:rPr>
              <a:t>Чи хотіли б ви дізнатися про цю людину більше</a:t>
            </a:r>
            <a:r>
              <a:rPr lang="ru-RU" sz="2400" dirty="0" smtClean="0">
                <a:solidFill>
                  <a:schemeClr val="tx1"/>
                </a:solidFill>
              </a:rPr>
              <a:t>?</a:t>
            </a:r>
            <a:br>
              <a:rPr lang="ru-RU" sz="2400" dirty="0" smtClean="0">
                <a:solidFill>
                  <a:schemeClr val="tx1"/>
                </a:solidFill>
              </a:rPr>
            </a:br>
            <a:r>
              <a:rPr lang="ru-RU" sz="2400" dirty="0" smtClean="0">
                <a:solidFill>
                  <a:schemeClr val="tx1"/>
                </a:solidFill>
              </a:rPr>
              <a:t/>
            </a:r>
            <a:br>
              <a:rPr lang="ru-RU" sz="2400" dirty="0" smtClean="0">
                <a:solidFill>
                  <a:schemeClr val="tx1"/>
                </a:solidFill>
              </a:rPr>
            </a:br>
            <a:r>
              <a:rPr lang="uk-UA" sz="2400" b="1" dirty="0" smtClean="0">
                <a:solidFill>
                  <a:schemeClr val="tx1"/>
                </a:solidFill>
              </a:rPr>
              <a:t>Презентація або розповідь про життєвий шлях Олени </a:t>
            </a:r>
            <a:r>
              <a:rPr lang="uk-UA" sz="2400" b="1" dirty="0" err="1" smtClean="0">
                <a:solidFill>
                  <a:schemeClr val="tx1"/>
                </a:solidFill>
              </a:rPr>
              <a:t>Теліги</a:t>
            </a:r>
            <a:r>
              <a:rPr lang="uk-UA" sz="2400" b="1" dirty="0" smtClean="0">
                <a:solidFill>
                  <a:schemeClr val="tx1"/>
                </a:solidFill>
              </a:rPr>
              <a:t> </a:t>
            </a:r>
            <a:r>
              <a:rPr lang="uk-UA" sz="2400" b="1" i="1" dirty="0">
                <a:solidFill>
                  <a:schemeClr val="tx1"/>
                </a:solidFill>
              </a:rPr>
              <a:t> </a:t>
            </a:r>
            <a:r>
              <a:rPr lang="ru-RU" sz="2400" b="1" i="1" dirty="0">
                <a:solidFill>
                  <a:schemeClr val="tx1"/>
                </a:solidFill>
              </a:rPr>
              <a:t>(</a:t>
            </a:r>
            <a:r>
              <a:rPr lang="uk-UA" sz="2400" b="1" dirty="0" smtClean="0">
                <a:solidFill>
                  <a:schemeClr val="tx1"/>
                </a:solidFill>
              </a:rPr>
              <a:t>випереджувальне завдання</a:t>
            </a:r>
            <a:r>
              <a:rPr lang="en-US" sz="2400" b="1" i="1">
                <a:solidFill>
                  <a:schemeClr val="tx1"/>
                </a:solidFill>
              </a:rPr>
              <a:t> </a:t>
            </a:r>
            <a:r>
              <a:rPr lang="en-US" sz="2400" b="1" i="1" smtClean="0">
                <a:solidFill>
                  <a:schemeClr val="tx1"/>
                </a:solidFill>
              </a:rPr>
              <a:t>)</a:t>
            </a:r>
            <a:r>
              <a:rPr lang="uk-UA" sz="2400" b="1" smtClean="0">
                <a:solidFill>
                  <a:schemeClr val="tx1"/>
                </a:solidFill>
              </a:rPr>
              <a:t>.</a:t>
            </a:r>
            <a:r>
              <a:rPr lang="ru-RU" sz="2400" dirty="0" smtClean="0">
                <a:solidFill>
                  <a:schemeClr val="tx1"/>
                </a:solidFill>
              </a:rPr>
              <a:t/>
            </a:r>
            <a:br>
              <a:rPr lang="ru-RU" sz="2400" dirty="0" smtClean="0">
                <a:solidFill>
                  <a:schemeClr val="tx1"/>
                </a:solidFill>
              </a:rPr>
            </a:br>
            <a:endParaRPr lang="ru-RU" sz="2400" dirty="0">
              <a:solidFill>
                <a:schemeClr val="tx1"/>
              </a:solidFill>
            </a:endParaRPr>
          </a:p>
        </p:txBody>
      </p:sp>
      <p:pic>
        <p:nvPicPr>
          <p:cNvPr id="3" name="Рисунок 2" descr="без имени-2.jpg"/>
          <p:cNvPicPr>
            <a:picLocks noChangeAspect="1"/>
          </p:cNvPicPr>
          <p:nvPr/>
        </p:nvPicPr>
        <p:blipFill>
          <a:blip r:embed="rId2" cstate="print"/>
          <a:stretch>
            <a:fillRect/>
          </a:stretch>
        </p:blipFill>
        <p:spPr>
          <a:xfrm>
            <a:off x="214282" y="0"/>
            <a:ext cx="431800" cy="68580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45311" y="260648"/>
            <a:ext cx="5072098" cy="6480720"/>
          </a:xfrm>
        </p:spPr>
        <p:txBody>
          <a:bodyPr>
            <a:noAutofit/>
          </a:bodyPr>
          <a:lstStyle/>
          <a:p>
            <a:pPr algn="l" fontAlgn="base"/>
            <a:r>
              <a:rPr lang="ru-RU" sz="2400" dirty="0" err="1" smtClean="0">
                <a:solidFill>
                  <a:schemeClr val="tx1"/>
                </a:solidFill>
              </a:rPr>
              <a:t>Олена</a:t>
            </a:r>
            <a:r>
              <a:rPr lang="ru-RU" sz="2400" dirty="0" smtClean="0">
                <a:solidFill>
                  <a:schemeClr val="tx1"/>
                </a:solidFill>
              </a:rPr>
              <a:t> </a:t>
            </a:r>
            <a:r>
              <a:rPr lang="ru-RU" sz="2400" dirty="0" err="1" smtClean="0">
                <a:solidFill>
                  <a:schemeClr val="tx1"/>
                </a:solidFill>
              </a:rPr>
              <a:t>Іванівна</a:t>
            </a:r>
            <a:r>
              <a:rPr lang="ru-RU" sz="2400" dirty="0" smtClean="0">
                <a:solidFill>
                  <a:schemeClr val="tx1"/>
                </a:solidFill>
              </a:rPr>
              <a:t> Теліга (</a:t>
            </a:r>
            <a:r>
              <a:rPr lang="ru-RU" sz="2400" dirty="0" err="1" smtClean="0">
                <a:solidFill>
                  <a:schemeClr val="tx1"/>
                </a:solidFill>
              </a:rPr>
              <a:t>Шовгенова</a:t>
            </a:r>
            <a:r>
              <a:rPr lang="ru-RU" sz="2400" dirty="0" smtClean="0">
                <a:solidFill>
                  <a:schemeClr val="tx1"/>
                </a:solidFill>
              </a:rPr>
              <a:t> </a:t>
            </a:r>
            <a:r>
              <a:rPr lang="ru-RU" sz="2400" dirty="0" err="1" smtClean="0">
                <a:solidFill>
                  <a:schemeClr val="tx1"/>
                </a:solidFill>
              </a:rPr>
              <a:t>або</a:t>
            </a:r>
            <a:r>
              <a:rPr lang="ru-RU" sz="2400" dirty="0" smtClean="0">
                <a:solidFill>
                  <a:schemeClr val="tx1"/>
                </a:solidFill>
              </a:rPr>
              <a:t> </a:t>
            </a:r>
            <a:r>
              <a:rPr lang="ru-RU" sz="2400" dirty="0" err="1" smtClean="0">
                <a:solidFill>
                  <a:schemeClr val="tx1"/>
                </a:solidFill>
              </a:rPr>
              <a:t>Шовгеніва</a:t>
            </a:r>
            <a:r>
              <a:rPr lang="ru-RU" sz="2400" dirty="0" smtClean="0">
                <a:solidFill>
                  <a:schemeClr val="tx1"/>
                </a:solidFill>
              </a:rPr>
              <a:t>) – </a:t>
            </a:r>
            <a:r>
              <a:rPr lang="ru-RU" sz="2400" dirty="0" err="1" smtClean="0">
                <a:solidFill>
                  <a:schemeClr val="tx1"/>
                </a:solidFill>
              </a:rPr>
              <a:t>українська</a:t>
            </a:r>
            <a:r>
              <a:rPr lang="ru-RU" sz="2400" dirty="0" smtClean="0">
                <a:solidFill>
                  <a:schemeClr val="tx1"/>
                </a:solidFill>
              </a:rPr>
              <a:t> </a:t>
            </a:r>
            <a:r>
              <a:rPr lang="ru-RU" sz="2400" dirty="0" err="1" smtClean="0">
                <a:solidFill>
                  <a:schemeClr val="tx1"/>
                </a:solidFill>
              </a:rPr>
              <a:t>поетеса</a:t>
            </a:r>
            <a:r>
              <a:rPr lang="ru-RU" sz="2400" dirty="0" smtClean="0">
                <a:solidFill>
                  <a:schemeClr val="tx1"/>
                </a:solidFill>
              </a:rPr>
              <a:t>, </a:t>
            </a:r>
            <a:r>
              <a:rPr lang="ru-RU" sz="2400" dirty="0" err="1" smtClean="0">
                <a:solidFill>
                  <a:schemeClr val="tx1"/>
                </a:solidFill>
              </a:rPr>
              <a:t>літературний</a:t>
            </a:r>
            <a:r>
              <a:rPr lang="ru-RU" sz="2400" dirty="0" smtClean="0">
                <a:solidFill>
                  <a:schemeClr val="tx1"/>
                </a:solidFill>
              </a:rPr>
              <a:t> критик, </a:t>
            </a:r>
            <a:r>
              <a:rPr lang="ru-RU" sz="2400" dirty="0" err="1" smtClean="0">
                <a:solidFill>
                  <a:schemeClr val="tx1"/>
                </a:solidFill>
              </a:rPr>
              <a:t>діяч</a:t>
            </a:r>
            <a:r>
              <a:rPr lang="ru-RU" sz="2400" dirty="0" smtClean="0">
                <a:solidFill>
                  <a:schemeClr val="tx1"/>
                </a:solidFill>
              </a:rPr>
              <a:t> </a:t>
            </a:r>
            <a:r>
              <a:rPr lang="ru-RU" sz="2400" dirty="0" err="1" smtClean="0">
                <a:solidFill>
                  <a:schemeClr val="tx1"/>
                </a:solidFill>
              </a:rPr>
              <a:t>української</a:t>
            </a:r>
            <a:r>
              <a:rPr lang="ru-RU" sz="2400" dirty="0" smtClean="0">
                <a:solidFill>
                  <a:schemeClr val="tx1"/>
                </a:solidFill>
              </a:rPr>
              <a:t> </a:t>
            </a:r>
            <a:r>
              <a:rPr lang="ru-RU" sz="2400" dirty="0" err="1" smtClean="0">
                <a:solidFill>
                  <a:schemeClr val="tx1"/>
                </a:solidFill>
              </a:rPr>
              <a:t>культури</a:t>
            </a:r>
            <a:r>
              <a:rPr lang="ru-RU" sz="2400" dirty="0" smtClean="0">
                <a:solidFill>
                  <a:schemeClr val="tx1"/>
                </a:solidFill>
              </a:rPr>
              <a:t>.</a:t>
            </a:r>
            <a:br>
              <a:rPr lang="ru-RU" sz="2400" dirty="0" smtClean="0">
                <a:solidFill>
                  <a:schemeClr val="tx1"/>
                </a:solidFill>
              </a:rPr>
            </a:br>
            <a:r>
              <a:rPr lang="ru-RU" sz="2400" dirty="0" smtClean="0">
                <a:solidFill>
                  <a:schemeClr val="tx1"/>
                </a:solidFill>
              </a:rPr>
              <a:t>Народилась </a:t>
            </a:r>
            <a:r>
              <a:rPr lang="ru-RU" sz="2400" b="1" i="1" dirty="0" smtClean="0">
                <a:solidFill>
                  <a:schemeClr val="tx1"/>
                </a:solidFill>
              </a:rPr>
              <a:t>21 </a:t>
            </a:r>
            <a:r>
              <a:rPr lang="ru-RU" sz="2400" b="1" i="1" dirty="0" err="1" smtClean="0">
                <a:solidFill>
                  <a:schemeClr val="tx1"/>
                </a:solidFill>
              </a:rPr>
              <a:t>липня</a:t>
            </a:r>
            <a:r>
              <a:rPr lang="ru-RU" sz="2400" b="1" i="1" dirty="0" smtClean="0">
                <a:solidFill>
                  <a:schemeClr val="tx1"/>
                </a:solidFill>
              </a:rPr>
              <a:t> 1906</a:t>
            </a:r>
            <a:r>
              <a:rPr lang="ru-RU" sz="2400" dirty="0" smtClean="0">
                <a:solidFill>
                  <a:schemeClr val="tx1"/>
                </a:solidFill>
              </a:rPr>
              <a:t> </a:t>
            </a:r>
            <a:r>
              <a:rPr lang="ru-RU" sz="2400" b="1" i="1" dirty="0" smtClean="0">
                <a:solidFill>
                  <a:schemeClr val="tx1"/>
                </a:solidFill>
              </a:rPr>
              <a:t>в </a:t>
            </a:r>
            <a:r>
              <a:rPr lang="ru-RU" sz="2400" b="1" i="1" dirty="0" err="1" smtClean="0">
                <a:solidFill>
                  <a:schemeClr val="tx1"/>
                </a:solidFill>
              </a:rPr>
              <a:t>Іллінському</a:t>
            </a:r>
            <a:r>
              <a:rPr lang="ru-RU" sz="2400" b="1" i="1" dirty="0" smtClean="0">
                <a:solidFill>
                  <a:schemeClr val="tx1"/>
                </a:solidFill>
              </a:rPr>
              <a:t> </a:t>
            </a:r>
            <a:r>
              <a:rPr lang="ru-RU" sz="2400" b="1" i="1" dirty="0" err="1" smtClean="0">
                <a:solidFill>
                  <a:schemeClr val="tx1"/>
                </a:solidFill>
              </a:rPr>
              <a:t>під</a:t>
            </a:r>
            <a:r>
              <a:rPr lang="ru-RU" sz="2400" b="1" i="1" dirty="0" smtClean="0">
                <a:solidFill>
                  <a:schemeClr val="tx1"/>
                </a:solidFill>
              </a:rPr>
              <a:t> Москвою </a:t>
            </a:r>
            <a:r>
              <a:rPr lang="ru-RU" sz="2400" dirty="0" smtClean="0">
                <a:solidFill>
                  <a:schemeClr val="tx1"/>
                </a:solidFill>
              </a:rPr>
              <a:t>в </a:t>
            </a:r>
            <a:r>
              <a:rPr lang="ru-RU" sz="2400" dirty="0" err="1" smtClean="0">
                <a:solidFill>
                  <a:schemeClr val="tx1"/>
                </a:solidFill>
              </a:rPr>
              <a:t>інтелігентній</a:t>
            </a:r>
            <a:r>
              <a:rPr lang="ru-RU" sz="2400" dirty="0" smtClean="0">
                <a:solidFill>
                  <a:schemeClr val="tx1"/>
                </a:solidFill>
              </a:rPr>
              <a:t>, напівбілоруській-напівукраїнській </a:t>
            </a:r>
            <a:r>
              <a:rPr lang="ru-RU" sz="2400" dirty="0" err="1" smtClean="0">
                <a:solidFill>
                  <a:schemeClr val="tx1"/>
                </a:solidFill>
              </a:rPr>
              <a:t>родині</a:t>
            </a:r>
            <a:r>
              <a:rPr lang="ru-RU" sz="2400" dirty="0" smtClean="0">
                <a:solidFill>
                  <a:schemeClr val="tx1"/>
                </a:solidFill>
              </a:rPr>
              <a:t>: </a:t>
            </a:r>
            <a:r>
              <a:rPr lang="ru-RU" sz="2400" dirty="0" err="1" smtClean="0">
                <a:solidFill>
                  <a:schemeClr val="tx1"/>
                </a:solidFill>
              </a:rPr>
              <a:t>мати</a:t>
            </a:r>
            <a:r>
              <a:rPr lang="ru-RU" sz="2400" dirty="0" smtClean="0">
                <a:solidFill>
                  <a:schemeClr val="tx1"/>
                </a:solidFill>
              </a:rPr>
              <a:t> – дочка православного </a:t>
            </a:r>
            <a:r>
              <a:rPr lang="ru-RU" sz="2400" dirty="0" err="1" smtClean="0">
                <a:solidFill>
                  <a:schemeClr val="tx1"/>
                </a:solidFill>
              </a:rPr>
              <a:t>священика</a:t>
            </a:r>
            <a:r>
              <a:rPr lang="ru-RU" sz="2400" dirty="0" smtClean="0">
                <a:solidFill>
                  <a:schemeClr val="tx1"/>
                </a:solidFill>
              </a:rPr>
              <a:t>; </a:t>
            </a:r>
            <a:r>
              <a:rPr lang="ru-RU" sz="2400" dirty="0" err="1" smtClean="0">
                <a:solidFill>
                  <a:schemeClr val="tx1"/>
                </a:solidFill>
              </a:rPr>
              <a:t>батько</a:t>
            </a:r>
            <a:r>
              <a:rPr lang="ru-RU" sz="2400" dirty="0" smtClean="0">
                <a:solidFill>
                  <a:schemeClr val="tx1"/>
                </a:solidFill>
              </a:rPr>
              <a:t> </a:t>
            </a:r>
            <a:r>
              <a:rPr lang="ru-RU" sz="2400" dirty="0" err="1" smtClean="0">
                <a:solidFill>
                  <a:schemeClr val="tx1"/>
                </a:solidFill>
              </a:rPr>
              <a:t>Іван</a:t>
            </a:r>
            <a:r>
              <a:rPr lang="ru-RU" sz="2400" dirty="0" smtClean="0">
                <a:solidFill>
                  <a:schemeClr val="tx1"/>
                </a:solidFill>
              </a:rPr>
              <a:t> </a:t>
            </a:r>
            <a:r>
              <a:rPr lang="ru-RU" sz="2400" dirty="0" err="1" smtClean="0">
                <a:solidFill>
                  <a:schemeClr val="tx1"/>
                </a:solidFill>
              </a:rPr>
              <a:t>Опанасович</a:t>
            </a:r>
            <a:r>
              <a:rPr lang="ru-RU" sz="2400" dirty="0" smtClean="0">
                <a:solidFill>
                  <a:schemeClr val="tx1"/>
                </a:solidFill>
              </a:rPr>
              <a:t> </a:t>
            </a:r>
            <a:r>
              <a:rPr lang="ru-RU" sz="2400" dirty="0" err="1" smtClean="0">
                <a:solidFill>
                  <a:schemeClr val="tx1"/>
                </a:solidFill>
              </a:rPr>
              <a:t>Шовгенів</a:t>
            </a:r>
            <a:r>
              <a:rPr lang="ru-RU" sz="2400" dirty="0" smtClean="0">
                <a:solidFill>
                  <a:schemeClr val="tx1"/>
                </a:solidFill>
              </a:rPr>
              <a:t> – знаний </a:t>
            </a:r>
            <a:r>
              <a:rPr lang="ru-RU" sz="2400" dirty="0" err="1" smtClean="0">
                <a:solidFill>
                  <a:schemeClr val="tx1"/>
                </a:solidFill>
              </a:rPr>
              <a:t>фахівець</a:t>
            </a:r>
            <a:r>
              <a:rPr lang="ru-RU" sz="2400" dirty="0" smtClean="0">
                <a:solidFill>
                  <a:schemeClr val="tx1"/>
                </a:solidFill>
              </a:rPr>
              <a:t>, </a:t>
            </a:r>
            <a:r>
              <a:rPr lang="ru-RU" sz="2400" dirty="0" err="1" smtClean="0">
                <a:solidFill>
                  <a:schemeClr val="tx1"/>
                </a:solidFill>
              </a:rPr>
              <a:t>гідротехнік-практик</a:t>
            </a:r>
            <a:r>
              <a:rPr lang="ru-RU" sz="2400" dirty="0" smtClean="0">
                <a:solidFill>
                  <a:schemeClr val="tx1"/>
                </a:solidFill>
              </a:rPr>
              <a:t>. Коли </a:t>
            </a:r>
            <a:r>
              <a:rPr lang="ru-RU" sz="2400" dirty="0" err="1" smtClean="0">
                <a:solidFill>
                  <a:schemeClr val="tx1"/>
                </a:solidFill>
              </a:rPr>
              <a:t>дівчинці</a:t>
            </a:r>
            <a:r>
              <a:rPr lang="ru-RU" sz="2400" dirty="0" smtClean="0">
                <a:solidFill>
                  <a:schemeClr val="tx1"/>
                </a:solidFill>
              </a:rPr>
              <a:t> </a:t>
            </a:r>
            <a:r>
              <a:rPr lang="ru-RU" sz="2400" dirty="0" err="1" smtClean="0">
                <a:solidFill>
                  <a:schemeClr val="tx1"/>
                </a:solidFill>
              </a:rPr>
              <a:t>було</a:t>
            </a:r>
            <a:r>
              <a:rPr lang="ru-RU" sz="2400" dirty="0" smtClean="0">
                <a:solidFill>
                  <a:schemeClr val="tx1"/>
                </a:solidFill>
              </a:rPr>
              <a:t> </a:t>
            </a:r>
            <a:r>
              <a:rPr lang="ru-RU" sz="2400" dirty="0" err="1" smtClean="0">
                <a:solidFill>
                  <a:schemeClr val="tx1"/>
                </a:solidFill>
              </a:rPr>
              <a:t>п’ять</a:t>
            </a:r>
            <a:r>
              <a:rPr lang="ru-RU" sz="2400" dirty="0" smtClean="0">
                <a:solidFill>
                  <a:schemeClr val="tx1"/>
                </a:solidFill>
              </a:rPr>
              <a:t> </a:t>
            </a:r>
            <a:r>
              <a:rPr lang="ru-RU" sz="2400" dirty="0" err="1" smtClean="0">
                <a:solidFill>
                  <a:schemeClr val="tx1"/>
                </a:solidFill>
              </a:rPr>
              <a:t>років</a:t>
            </a:r>
            <a:r>
              <a:rPr lang="ru-RU" sz="2400" dirty="0" smtClean="0">
                <a:solidFill>
                  <a:schemeClr val="tx1"/>
                </a:solidFill>
              </a:rPr>
              <a:t>, </a:t>
            </a:r>
            <a:r>
              <a:rPr lang="ru-RU" sz="2400" dirty="0" err="1" smtClean="0">
                <a:solidFill>
                  <a:schemeClr val="tx1"/>
                </a:solidFill>
              </a:rPr>
              <a:t>Шовгенови</a:t>
            </a:r>
            <a:r>
              <a:rPr lang="ru-RU" sz="2400" dirty="0" smtClean="0">
                <a:solidFill>
                  <a:schemeClr val="tx1"/>
                </a:solidFill>
              </a:rPr>
              <a:t> </a:t>
            </a:r>
            <a:r>
              <a:rPr lang="ru-RU" sz="2400" dirty="0" err="1" smtClean="0">
                <a:solidFill>
                  <a:schemeClr val="tx1"/>
                </a:solidFill>
              </a:rPr>
              <a:t>переїхали</a:t>
            </a:r>
            <a:r>
              <a:rPr lang="ru-RU" sz="2400" dirty="0" smtClean="0">
                <a:solidFill>
                  <a:schemeClr val="tx1"/>
                </a:solidFill>
              </a:rPr>
              <a:t> до Петербурга. </a:t>
            </a:r>
            <a:br>
              <a:rPr lang="ru-RU" sz="2400" dirty="0" smtClean="0">
                <a:solidFill>
                  <a:schemeClr val="tx1"/>
                </a:solidFill>
              </a:rPr>
            </a:br>
            <a:r>
              <a:rPr lang="ru-RU" sz="2400" b="1" i="1" dirty="0" smtClean="0">
                <a:solidFill>
                  <a:schemeClr val="tx1"/>
                </a:solidFill>
              </a:rPr>
              <a:t>3 1918 року</a:t>
            </a:r>
            <a:r>
              <a:rPr lang="ru-RU" sz="2400" dirty="0" smtClean="0">
                <a:solidFill>
                  <a:schemeClr val="tx1"/>
                </a:solidFill>
              </a:rPr>
              <a:t> родина </a:t>
            </a:r>
            <a:r>
              <a:rPr lang="ru-RU" sz="2400" dirty="0" err="1" smtClean="0">
                <a:solidFill>
                  <a:schemeClr val="tx1"/>
                </a:solidFill>
              </a:rPr>
              <a:t>проживає</a:t>
            </a:r>
            <a:r>
              <a:rPr lang="ru-RU" sz="2400" dirty="0" smtClean="0">
                <a:solidFill>
                  <a:schemeClr val="tx1"/>
                </a:solidFill>
              </a:rPr>
              <a:t> в </a:t>
            </a:r>
            <a:r>
              <a:rPr lang="ru-RU" sz="2400" dirty="0" err="1" smtClean="0">
                <a:solidFill>
                  <a:schemeClr val="tx1"/>
                </a:solidFill>
              </a:rPr>
              <a:t>Києві</a:t>
            </a:r>
            <a:r>
              <a:rPr lang="ru-RU" sz="2400" dirty="0" smtClean="0">
                <a:solidFill>
                  <a:schemeClr val="tx1"/>
                </a:solidFill>
              </a:rPr>
              <a:t>. </a:t>
            </a:r>
            <a:br>
              <a:rPr lang="ru-RU" sz="2400" dirty="0" smtClean="0">
                <a:solidFill>
                  <a:schemeClr val="tx1"/>
                </a:solidFill>
              </a:rPr>
            </a:br>
            <a:endParaRPr lang="ru-RU" sz="2400" dirty="0">
              <a:solidFill>
                <a:schemeClr val="tx1"/>
              </a:solidFill>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9512" y="0"/>
            <a:ext cx="431800" cy="6858000"/>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52486" y="476672"/>
            <a:ext cx="2692825" cy="3096344"/>
          </a:xfrm>
          <a:prstGeom prst="rect">
            <a:avLst/>
          </a:prstGeom>
          <a:effectLst>
            <a:softEdge rad="127000"/>
          </a:effectLst>
        </p:spPr>
      </p:pic>
    </p:spTree>
    <p:extLst>
      <p:ext uri="{BB962C8B-B14F-4D97-AF65-F5344CB8AC3E}">
        <p14:creationId xmlns:p14="http://schemas.microsoft.com/office/powerpoint/2010/main" xmlns="" val="6617907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0"/>
            <a:ext cx="8429652" cy="4149080"/>
          </a:xfrm>
        </p:spPr>
        <p:txBody>
          <a:bodyPr>
            <a:noAutofit/>
          </a:bodyPr>
          <a:lstStyle/>
          <a:p>
            <a:pPr algn="l"/>
            <a:r>
              <a:rPr lang="ru-RU" sz="2000" dirty="0" smtClean="0">
                <a:solidFill>
                  <a:schemeClr val="tx1"/>
                </a:solidFill>
              </a:rPr>
              <a:t>У </a:t>
            </a:r>
            <a:r>
              <a:rPr lang="ru-RU" sz="2000" dirty="0" err="1" smtClean="0">
                <a:solidFill>
                  <a:schemeClr val="tx1"/>
                </a:solidFill>
              </a:rPr>
              <a:t>Києві</a:t>
            </a:r>
            <a:r>
              <a:rPr lang="ru-RU" sz="2000" dirty="0" smtClean="0">
                <a:solidFill>
                  <a:schemeClr val="tx1"/>
                </a:solidFill>
              </a:rPr>
              <a:t> </a:t>
            </a:r>
            <a:r>
              <a:rPr lang="ru-RU" sz="2000" dirty="0" err="1" smtClean="0">
                <a:solidFill>
                  <a:schemeClr val="tx1"/>
                </a:solidFill>
              </a:rPr>
              <a:t>Олена</a:t>
            </a:r>
            <a:r>
              <a:rPr lang="ru-RU" sz="2000" dirty="0" smtClean="0">
                <a:solidFill>
                  <a:schemeClr val="tx1"/>
                </a:solidFill>
              </a:rPr>
              <a:t> </a:t>
            </a:r>
            <a:r>
              <a:rPr lang="ru-RU" sz="2000" dirty="0" err="1" smtClean="0">
                <a:solidFill>
                  <a:schemeClr val="tx1"/>
                </a:solidFill>
              </a:rPr>
              <a:t>вчиться</a:t>
            </a:r>
            <a:r>
              <a:rPr lang="ru-RU" sz="2000" dirty="0" smtClean="0">
                <a:solidFill>
                  <a:schemeClr val="tx1"/>
                </a:solidFill>
              </a:rPr>
              <a:t> в </a:t>
            </a:r>
            <a:r>
              <a:rPr lang="ru-RU" sz="2000" dirty="0" err="1" smtClean="0">
                <a:solidFill>
                  <a:schemeClr val="tx1"/>
                </a:solidFill>
              </a:rPr>
              <a:t>жіночій</a:t>
            </a:r>
            <a:r>
              <a:rPr lang="ru-RU" sz="2000" dirty="0" smtClean="0">
                <a:solidFill>
                  <a:schemeClr val="tx1"/>
                </a:solidFill>
              </a:rPr>
              <a:t> </a:t>
            </a:r>
            <a:r>
              <a:rPr lang="ru-RU" sz="2000" dirty="0" err="1" smtClean="0">
                <a:solidFill>
                  <a:schemeClr val="tx1"/>
                </a:solidFill>
              </a:rPr>
              <a:t>гімназії</a:t>
            </a:r>
            <a:r>
              <a:rPr lang="ru-RU" sz="2000" dirty="0" smtClean="0">
                <a:solidFill>
                  <a:schemeClr val="tx1"/>
                </a:solidFill>
              </a:rPr>
              <a:t> </a:t>
            </a:r>
            <a:r>
              <a:rPr lang="ru-RU" sz="2000" dirty="0" err="1" smtClean="0">
                <a:solidFill>
                  <a:schemeClr val="tx1"/>
                </a:solidFill>
              </a:rPr>
              <a:t>Дучинської</a:t>
            </a:r>
            <a:r>
              <a:rPr lang="ru-RU" sz="2000" dirty="0" smtClean="0">
                <a:solidFill>
                  <a:schemeClr val="tx1"/>
                </a:solidFill>
              </a:rPr>
              <a:t>; </a:t>
            </a:r>
            <a:r>
              <a:rPr lang="ru-RU" sz="2000" dirty="0" err="1" smtClean="0">
                <a:solidFill>
                  <a:schemeClr val="tx1"/>
                </a:solidFill>
              </a:rPr>
              <a:t>вивчає</a:t>
            </a:r>
            <a:r>
              <a:rPr lang="ru-RU" sz="2000" dirty="0" smtClean="0">
                <a:solidFill>
                  <a:schemeClr val="tx1"/>
                </a:solidFill>
              </a:rPr>
              <a:t> </a:t>
            </a:r>
            <a:r>
              <a:rPr lang="ru-RU" sz="2000" dirty="0" err="1" smtClean="0">
                <a:solidFill>
                  <a:schemeClr val="tx1"/>
                </a:solidFill>
              </a:rPr>
              <a:t>українську</a:t>
            </a:r>
            <a:r>
              <a:rPr lang="ru-RU" sz="2000" dirty="0" smtClean="0">
                <a:solidFill>
                  <a:schemeClr val="tx1"/>
                </a:solidFill>
              </a:rPr>
              <a:t> </a:t>
            </a:r>
            <a:r>
              <a:rPr lang="ru-RU" sz="2000" dirty="0" err="1" smtClean="0">
                <a:solidFill>
                  <a:schemeClr val="tx1"/>
                </a:solidFill>
              </a:rPr>
              <a:t>мову</a:t>
            </a:r>
            <a:r>
              <a:rPr lang="ru-RU" sz="2000" dirty="0" smtClean="0">
                <a:solidFill>
                  <a:schemeClr val="tx1"/>
                </a:solidFill>
              </a:rPr>
              <a:t> </a:t>
            </a:r>
            <a:r>
              <a:rPr lang="ru-RU" sz="2000" dirty="0" err="1" smtClean="0">
                <a:solidFill>
                  <a:schemeClr val="tx1"/>
                </a:solidFill>
              </a:rPr>
              <a:t>поряд</a:t>
            </a:r>
            <a:r>
              <a:rPr lang="ru-RU" sz="2000" dirty="0" smtClean="0">
                <a:solidFill>
                  <a:schemeClr val="tx1"/>
                </a:solidFill>
              </a:rPr>
              <a:t> з </a:t>
            </a:r>
            <a:r>
              <a:rPr lang="ru-RU" sz="2000" dirty="0" err="1" smtClean="0">
                <a:solidFill>
                  <a:schemeClr val="tx1"/>
                </a:solidFill>
              </a:rPr>
              <a:t>російською</a:t>
            </a:r>
            <a:r>
              <a:rPr lang="ru-RU" sz="2000" dirty="0" smtClean="0">
                <a:solidFill>
                  <a:schemeClr val="tx1"/>
                </a:solidFill>
              </a:rPr>
              <a:t>, </a:t>
            </a:r>
            <a:r>
              <a:rPr lang="ru-RU" sz="2000" dirty="0" err="1" smtClean="0">
                <a:solidFill>
                  <a:schemeClr val="tx1"/>
                </a:solidFill>
              </a:rPr>
              <a:t>німецькою</a:t>
            </a:r>
            <a:r>
              <a:rPr lang="ru-RU" sz="2000" dirty="0" smtClean="0">
                <a:solidFill>
                  <a:schemeClr val="tx1"/>
                </a:solidFill>
              </a:rPr>
              <a:t>, </a:t>
            </a:r>
            <a:r>
              <a:rPr lang="ru-RU" sz="2000" dirty="0" err="1" smtClean="0">
                <a:solidFill>
                  <a:schemeClr val="tx1"/>
                </a:solidFill>
              </a:rPr>
              <a:t>французькою</a:t>
            </a:r>
            <a:r>
              <a:rPr lang="ru-RU" sz="2000" dirty="0" smtClean="0">
                <a:solidFill>
                  <a:schemeClr val="tx1"/>
                </a:solidFill>
              </a:rPr>
              <a:t>. </a:t>
            </a:r>
            <a:r>
              <a:rPr lang="ru-RU" sz="2000" dirty="0" err="1" smtClean="0">
                <a:solidFill>
                  <a:schemeClr val="tx1"/>
                </a:solidFill>
              </a:rPr>
              <a:t>Вивчає</a:t>
            </a:r>
            <a:r>
              <a:rPr lang="ru-RU" sz="2000" dirty="0" smtClean="0">
                <a:solidFill>
                  <a:schemeClr val="tx1"/>
                </a:solidFill>
              </a:rPr>
              <a:t> </a:t>
            </a:r>
            <a:r>
              <a:rPr lang="ru-RU" sz="2000" dirty="0" err="1" smtClean="0">
                <a:solidFill>
                  <a:schemeClr val="tx1"/>
                </a:solidFill>
              </a:rPr>
              <a:t>і</a:t>
            </a:r>
            <a:r>
              <a:rPr lang="ru-RU" sz="2000" dirty="0" smtClean="0">
                <a:solidFill>
                  <a:schemeClr val="tx1"/>
                </a:solidFill>
              </a:rPr>
              <a:t> </a:t>
            </a:r>
            <a:r>
              <a:rPr lang="ru-RU" sz="2000" dirty="0" err="1" smtClean="0">
                <a:solidFill>
                  <a:schemeClr val="tx1"/>
                </a:solidFill>
              </a:rPr>
              <a:t>такі</a:t>
            </a:r>
            <a:r>
              <a:rPr lang="ru-RU" sz="2000" dirty="0" smtClean="0">
                <a:solidFill>
                  <a:schemeClr val="tx1"/>
                </a:solidFill>
              </a:rPr>
              <a:t> </a:t>
            </a:r>
            <a:r>
              <a:rPr lang="ru-RU" sz="2000" dirty="0" err="1" smtClean="0">
                <a:solidFill>
                  <a:schemeClr val="tx1"/>
                </a:solidFill>
              </a:rPr>
              <a:t>дисципліни</a:t>
            </a:r>
            <a:r>
              <a:rPr lang="ru-RU" sz="2000" dirty="0" smtClean="0">
                <a:solidFill>
                  <a:schemeClr val="tx1"/>
                </a:solidFill>
              </a:rPr>
              <a:t> як Закон Божий, </a:t>
            </a:r>
            <a:r>
              <a:rPr lang="ru-RU" sz="2000" dirty="0" err="1" smtClean="0">
                <a:solidFill>
                  <a:schemeClr val="tx1"/>
                </a:solidFill>
              </a:rPr>
              <a:t>російськ</a:t>
            </a:r>
            <a:r>
              <a:rPr lang="uk-UA" sz="2000" dirty="0" smtClean="0">
                <a:solidFill>
                  <a:schemeClr val="tx1"/>
                </a:solidFill>
              </a:rPr>
              <a:t>у</a:t>
            </a:r>
            <a:r>
              <a:rPr lang="ru-RU" sz="2000" dirty="0" smtClean="0">
                <a:solidFill>
                  <a:schemeClr val="tx1"/>
                </a:solidFill>
              </a:rPr>
              <a:t> </a:t>
            </a:r>
            <a:r>
              <a:rPr lang="ru-RU" sz="2000" dirty="0" err="1" smtClean="0">
                <a:solidFill>
                  <a:schemeClr val="tx1"/>
                </a:solidFill>
              </a:rPr>
              <a:t>граматик</a:t>
            </a:r>
            <a:r>
              <a:rPr lang="uk-UA" sz="2000" dirty="0" smtClean="0">
                <a:solidFill>
                  <a:schemeClr val="tx1"/>
                </a:solidFill>
              </a:rPr>
              <a:t>у</a:t>
            </a:r>
            <a:r>
              <a:rPr lang="ru-RU" sz="2000" dirty="0" smtClean="0">
                <a:solidFill>
                  <a:schemeClr val="tx1"/>
                </a:solidFill>
              </a:rPr>
              <a:t>, </a:t>
            </a:r>
            <a:r>
              <a:rPr lang="ru-RU" sz="2000" dirty="0" err="1" smtClean="0">
                <a:solidFill>
                  <a:schemeClr val="tx1"/>
                </a:solidFill>
              </a:rPr>
              <a:t>історі</a:t>
            </a:r>
            <a:r>
              <a:rPr lang="uk-UA" sz="2000" dirty="0" smtClean="0">
                <a:solidFill>
                  <a:schemeClr val="tx1"/>
                </a:solidFill>
              </a:rPr>
              <a:t>ю</a:t>
            </a:r>
            <a:r>
              <a:rPr lang="ru-RU" sz="2000" dirty="0" smtClean="0">
                <a:solidFill>
                  <a:schemeClr val="tx1"/>
                </a:solidFill>
              </a:rPr>
              <a:t>, арифметик</a:t>
            </a:r>
            <a:r>
              <a:rPr lang="uk-UA" sz="2000" dirty="0" smtClean="0">
                <a:solidFill>
                  <a:schemeClr val="tx1"/>
                </a:solidFill>
              </a:rPr>
              <a:t>у</a:t>
            </a:r>
            <a:r>
              <a:rPr lang="ru-RU" sz="2000" dirty="0" smtClean="0">
                <a:solidFill>
                  <a:schemeClr val="tx1"/>
                </a:solidFill>
              </a:rPr>
              <a:t>, </a:t>
            </a:r>
            <a:r>
              <a:rPr lang="ru-RU" sz="2000" dirty="0" err="1" smtClean="0">
                <a:solidFill>
                  <a:schemeClr val="tx1"/>
                </a:solidFill>
              </a:rPr>
              <a:t>географі</a:t>
            </a:r>
            <a:r>
              <a:rPr lang="uk-UA" sz="2000" dirty="0" smtClean="0">
                <a:solidFill>
                  <a:schemeClr val="tx1"/>
                </a:solidFill>
              </a:rPr>
              <a:t>ю</a:t>
            </a:r>
            <a:r>
              <a:rPr lang="ru-RU" sz="2000" dirty="0" smtClean="0">
                <a:solidFill>
                  <a:schemeClr val="tx1"/>
                </a:solidFill>
              </a:rPr>
              <a:t>, чистопис, </a:t>
            </a:r>
            <a:r>
              <a:rPr lang="ru-RU" sz="2000" dirty="0" err="1" smtClean="0">
                <a:solidFill>
                  <a:schemeClr val="tx1"/>
                </a:solidFill>
              </a:rPr>
              <a:t>малювання</a:t>
            </a:r>
            <a:r>
              <a:rPr lang="ru-RU" sz="2000" dirty="0" smtClean="0">
                <a:solidFill>
                  <a:schemeClr val="tx1"/>
                </a:solidFill>
              </a:rPr>
              <a:t> та </a:t>
            </a:r>
            <a:r>
              <a:rPr lang="ru-RU" sz="2000" dirty="0" err="1" smtClean="0">
                <a:solidFill>
                  <a:schemeClr val="tx1"/>
                </a:solidFill>
              </a:rPr>
              <a:t>креслення</a:t>
            </a:r>
            <a:r>
              <a:rPr lang="ru-RU" sz="2000" dirty="0" smtClean="0">
                <a:solidFill>
                  <a:schemeClr val="tx1"/>
                </a:solidFill>
              </a:rPr>
              <a:t>.</a:t>
            </a:r>
            <a:r>
              <a:rPr lang="ru-RU" sz="2000" dirty="0">
                <a:solidFill>
                  <a:schemeClr val="tx1"/>
                </a:solidFill>
              </a:rPr>
              <a:t/>
            </a:r>
            <a:br>
              <a:rPr lang="ru-RU" sz="2000" dirty="0">
                <a:solidFill>
                  <a:schemeClr val="tx1"/>
                </a:solidFill>
              </a:rPr>
            </a:br>
            <a:r>
              <a:rPr lang="ru-RU" sz="2000" dirty="0" smtClean="0">
                <a:solidFill>
                  <a:schemeClr val="tx1"/>
                </a:solidFill>
              </a:rPr>
              <a:t> </a:t>
            </a:r>
            <a:r>
              <a:rPr lang="ru-RU" sz="2000" dirty="0" err="1" smtClean="0">
                <a:solidFill>
                  <a:schemeClr val="tx1"/>
                </a:solidFill>
              </a:rPr>
              <a:t>Батько</a:t>
            </a:r>
            <a:r>
              <a:rPr lang="ru-RU" sz="2000" dirty="0" smtClean="0">
                <a:solidFill>
                  <a:schemeClr val="tx1"/>
                </a:solidFill>
              </a:rPr>
              <a:t>, </a:t>
            </a:r>
            <a:r>
              <a:rPr lang="ru-RU" sz="2000" dirty="0" err="1" smtClean="0">
                <a:solidFill>
                  <a:schemeClr val="tx1"/>
                </a:solidFill>
              </a:rPr>
              <a:t>урядовець</a:t>
            </a:r>
            <a:r>
              <a:rPr lang="ru-RU" sz="2000" dirty="0" smtClean="0">
                <a:solidFill>
                  <a:schemeClr val="tx1"/>
                </a:solidFill>
              </a:rPr>
              <a:t> УНР, разом </a:t>
            </a:r>
            <a:r>
              <a:rPr lang="ru-RU" sz="2000" dirty="0" err="1" smtClean="0">
                <a:solidFill>
                  <a:schemeClr val="tx1"/>
                </a:solidFill>
              </a:rPr>
              <a:t>зі</a:t>
            </a:r>
            <a:r>
              <a:rPr lang="ru-RU" sz="2000" dirty="0" smtClean="0">
                <a:solidFill>
                  <a:schemeClr val="tx1"/>
                </a:solidFill>
              </a:rPr>
              <a:t> старшим </a:t>
            </a:r>
            <a:r>
              <a:rPr lang="ru-RU" sz="2000" dirty="0" err="1" smtClean="0">
                <a:solidFill>
                  <a:schemeClr val="tx1"/>
                </a:solidFill>
              </a:rPr>
              <a:t>сином</a:t>
            </a:r>
            <a:r>
              <a:rPr lang="ru-RU" sz="2000" dirty="0" smtClean="0">
                <a:solidFill>
                  <a:schemeClr val="tx1"/>
                </a:solidFill>
              </a:rPr>
              <a:t> </a:t>
            </a:r>
            <a:r>
              <a:rPr lang="ru-RU" sz="2000" b="1" i="1" dirty="0" smtClean="0">
                <a:solidFill>
                  <a:schemeClr val="tx1"/>
                </a:solidFill>
              </a:rPr>
              <a:t>у 1920 </a:t>
            </a:r>
            <a:r>
              <a:rPr lang="ru-RU" sz="2000" b="1" i="1" dirty="0" err="1" smtClean="0">
                <a:solidFill>
                  <a:schemeClr val="tx1"/>
                </a:solidFill>
              </a:rPr>
              <a:t>році</a:t>
            </a:r>
            <a:r>
              <a:rPr lang="ru-RU" sz="2000" b="1" i="1" dirty="0" smtClean="0">
                <a:solidFill>
                  <a:schemeClr val="tx1"/>
                </a:solidFill>
              </a:rPr>
              <a:t> </a:t>
            </a:r>
            <a:r>
              <a:rPr lang="ru-RU" sz="2000" dirty="0" smtClean="0">
                <a:solidFill>
                  <a:schemeClr val="tx1"/>
                </a:solidFill>
              </a:rPr>
              <a:t> </a:t>
            </a:r>
            <a:r>
              <a:rPr lang="ru-RU" sz="2000" dirty="0" err="1" smtClean="0">
                <a:solidFill>
                  <a:schemeClr val="tx1"/>
                </a:solidFill>
              </a:rPr>
              <a:t>опинилися</a:t>
            </a:r>
            <a:r>
              <a:rPr lang="ru-RU" sz="2000" dirty="0" smtClean="0">
                <a:solidFill>
                  <a:schemeClr val="tx1"/>
                </a:solidFill>
              </a:rPr>
              <a:t> в </a:t>
            </a:r>
            <a:r>
              <a:rPr lang="ru-RU" sz="2000" dirty="0" err="1" smtClean="0">
                <a:solidFill>
                  <a:schemeClr val="tx1"/>
                </a:solidFill>
              </a:rPr>
              <a:t>еміграції</a:t>
            </a:r>
            <a:r>
              <a:rPr lang="ru-RU" sz="2000" dirty="0" smtClean="0">
                <a:solidFill>
                  <a:schemeClr val="tx1"/>
                </a:solidFill>
              </a:rPr>
              <a:t> в </a:t>
            </a:r>
            <a:r>
              <a:rPr lang="ru-RU" sz="2000" dirty="0" err="1" smtClean="0">
                <a:solidFill>
                  <a:schemeClr val="tx1"/>
                </a:solidFill>
              </a:rPr>
              <a:t>Чехословаччині</a:t>
            </a:r>
            <a:r>
              <a:rPr lang="ru-RU" sz="2000" dirty="0" smtClean="0">
                <a:solidFill>
                  <a:schemeClr val="tx1"/>
                </a:solidFill>
              </a:rPr>
              <a:t>. </a:t>
            </a:r>
            <a:r>
              <a:rPr lang="ru-RU" sz="2000" b="1" i="1" dirty="0" err="1" smtClean="0">
                <a:solidFill>
                  <a:schemeClr val="tx1"/>
                </a:solidFill>
              </a:rPr>
              <a:t>Навесні</a:t>
            </a:r>
            <a:r>
              <a:rPr lang="ru-RU" sz="2000" b="1" i="1" dirty="0" smtClean="0">
                <a:solidFill>
                  <a:schemeClr val="tx1"/>
                </a:solidFill>
              </a:rPr>
              <a:t> 1922 року</a:t>
            </a:r>
            <a:r>
              <a:rPr lang="ru-RU" sz="2000" dirty="0" smtClean="0">
                <a:solidFill>
                  <a:schemeClr val="tx1"/>
                </a:solidFill>
              </a:rPr>
              <a:t> мат</a:t>
            </a:r>
            <a:r>
              <a:rPr lang="uk-UA" sz="2000" dirty="0" err="1" smtClean="0">
                <a:solidFill>
                  <a:schemeClr val="tx1"/>
                </a:solidFill>
              </a:rPr>
              <a:t>ір</a:t>
            </a:r>
            <a:r>
              <a:rPr lang="ru-RU" sz="2000" dirty="0" smtClean="0">
                <a:solidFill>
                  <a:schemeClr val="tx1"/>
                </a:solidFill>
              </a:rPr>
              <a:t> Олени разом дочкою та </a:t>
            </a:r>
            <a:r>
              <a:rPr lang="ru-RU" sz="2000" dirty="0" err="1" smtClean="0">
                <a:solidFill>
                  <a:schemeClr val="tx1"/>
                </a:solidFill>
              </a:rPr>
              <a:t>сином</a:t>
            </a:r>
            <a:r>
              <a:rPr lang="ru-RU" sz="2000" dirty="0" smtClean="0">
                <a:solidFill>
                  <a:schemeClr val="tx1"/>
                </a:solidFill>
              </a:rPr>
              <a:t> </a:t>
            </a:r>
            <a:r>
              <a:rPr lang="ru-RU" sz="2000" dirty="0" err="1" smtClean="0">
                <a:solidFill>
                  <a:schemeClr val="tx1"/>
                </a:solidFill>
              </a:rPr>
              <a:t>Сергієм</a:t>
            </a:r>
            <a:r>
              <a:rPr lang="ru-RU" sz="2000" dirty="0" smtClean="0">
                <a:solidFill>
                  <a:schemeClr val="tx1"/>
                </a:solidFill>
              </a:rPr>
              <a:t> </a:t>
            </a:r>
            <a:r>
              <a:rPr lang="ru-RU" sz="2000" dirty="0" err="1" smtClean="0">
                <a:solidFill>
                  <a:schemeClr val="tx1"/>
                </a:solidFill>
              </a:rPr>
              <a:t>виб</a:t>
            </a:r>
            <a:r>
              <a:rPr lang="uk-UA" sz="2000" dirty="0" err="1" smtClean="0">
                <a:solidFill>
                  <a:schemeClr val="tx1"/>
                </a:solidFill>
              </a:rPr>
              <a:t>ираєть</a:t>
            </a:r>
            <a:r>
              <a:rPr lang="ru-RU" sz="2000" dirty="0" err="1" smtClean="0">
                <a:solidFill>
                  <a:schemeClr val="tx1"/>
                </a:solidFill>
              </a:rPr>
              <a:t>ся</a:t>
            </a:r>
            <a:r>
              <a:rPr lang="ru-RU" sz="2000" dirty="0" smtClean="0">
                <a:solidFill>
                  <a:schemeClr val="tx1"/>
                </a:solidFill>
              </a:rPr>
              <a:t> </a:t>
            </a:r>
            <a:r>
              <a:rPr lang="ru-RU" sz="2000" dirty="0" err="1" smtClean="0">
                <a:solidFill>
                  <a:schemeClr val="tx1"/>
                </a:solidFill>
              </a:rPr>
              <a:t>з</a:t>
            </a:r>
            <a:r>
              <a:rPr lang="ru-RU" sz="2000" dirty="0" smtClean="0">
                <a:solidFill>
                  <a:schemeClr val="tx1"/>
                </a:solidFill>
              </a:rPr>
              <a:t> </a:t>
            </a:r>
            <a:r>
              <a:rPr lang="ru-RU" sz="2000" dirty="0" err="1" smtClean="0">
                <a:solidFill>
                  <a:schemeClr val="tx1"/>
                </a:solidFill>
              </a:rPr>
              <a:t>радянської</a:t>
            </a:r>
            <a:r>
              <a:rPr lang="ru-RU" sz="2000" dirty="0" smtClean="0">
                <a:solidFill>
                  <a:schemeClr val="tx1"/>
                </a:solidFill>
              </a:rPr>
              <a:t> </a:t>
            </a:r>
            <a:r>
              <a:rPr lang="ru-RU" sz="2000" dirty="0" err="1" smtClean="0">
                <a:solidFill>
                  <a:schemeClr val="tx1"/>
                </a:solidFill>
              </a:rPr>
              <a:t>України</a:t>
            </a:r>
            <a:r>
              <a:rPr lang="ru-RU" sz="2000" dirty="0" smtClean="0">
                <a:solidFill>
                  <a:schemeClr val="tx1"/>
                </a:solidFill>
              </a:rPr>
              <a:t> </a:t>
            </a:r>
            <a:r>
              <a:rPr lang="ru-RU" sz="2000" dirty="0" err="1" smtClean="0">
                <a:solidFill>
                  <a:schemeClr val="tx1"/>
                </a:solidFill>
              </a:rPr>
              <a:t>спочатку</a:t>
            </a:r>
            <a:r>
              <a:rPr lang="ru-RU" sz="2000" dirty="0" smtClean="0">
                <a:solidFill>
                  <a:schemeClr val="tx1"/>
                </a:solidFill>
              </a:rPr>
              <a:t> </a:t>
            </a:r>
            <a:r>
              <a:rPr lang="ru-RU" sz="2000" b="1" i="1" dirty="0" smtClean="0">
                <a:solidFill>
                  <a:schemeClr val="tx1"/>
                </a:solidFill>
              </a:rPr>
              <a:t>в Польщу,</a:t>
            </a:r>
            <a:r>
              <a:rPr lang="ru-RU" sz="2000" dirty="0" smtClean="0">
                <a:solidFill>
                  <a:schemeClr val="tx1"/>
                </a:solidFill>
              </a:rPr>
              <a:t> </a:t>
            </a:r>
            <a:r>
              <a:rPr lang="uk-UA" sz="2000" dirty="0" smtClean="0">
                <a:solidFill>
                  <a:schemeClr val="tx1"/>
                </a:solidFill>
              </a:rPr>
              <a:t>а потім </a:t>
            </a:r>
            <a:r>
              <a:rPr lang="uk-UA" sz="2000" b="1" i="1" dirty="0" smtClean="0">
                <a:solidFill>
                  <a:schemeClr val="tx1"/>
                </a:solidFill>
              </a:rPr>
              <a:t>у</a:t>
            </a:r>
            <a:r>
              <a:rPr lang="ru-RU" sz="2000" b="1" i="1" dirty="0" smtClean="0">
                <a:solidFill>
                  <a:schemeClr val="tx1"/>
                </a:solidFill>
              </a:rPr>
              <a:t> </a:t>
            </a:r>
            <a:r>
              <a:rPr lang="ru-RU" sz="2000" b="1" i="1" dirty="0" err="1" smtClean="0">
                <a:solidFill>
                  <a:schemeClr val="tx1"/>
                </a:solidFill>
              </a:rPr>
              <a:t>Подєбрад</a:t>
            </a:r>
            <a:r>
              <a:rPr lang="uk-UA" sz="2000" b="1" i="1" dirty="0" smtClean="0">
                <a:solidFill>
                  <a:schemeClr val="tx1"/>
                </a:solidFill>
              </a:rPr>
              <a:t>и</a:t>
            </a:r>
            <a:r>
              <a:rPr lang="ru-RU" sz="2000" dirty="0" smtClean="0">
                <a:solidFill>
                  <a:schemeClr val="tx1"/>
                </a:solidFill>
              </a:rPr>
              <a:t>(</a:t>
            </a:r>
            <a:r>
              <a:rPr lang="ru-RU" sz="2000" b="1" i="1" dirty="0" err="1" smtClean="0">
                <a:solidFill>
                  <a:schemeClr val="tx1"/>
                </a:solidFill>
              </a:rPr>
              <a:t>Чехословаччин</a:t>
            </a:r>
            <a:r>
              <a:rPr lang="uk-UA" sz="2000" b="1" i="1" dirty="0" smtClean="0">
                <a:solidFill>
                  <a:schemeClr val="tx1"/>
                </a:solidFill>
              </a:rPr>
              <a:t>а</a:t>
            </a:r>
            <a:r>
              <a:rPr lang="ru-RU" sz="2000" dirty="0" smtClean="0">
                <a:solidFill>
                  <a:schemeClr val="tx1"/>
                </a:solidFill>
              </a:rPr>
              <a:t>).</a:t>
            </a:r>
            <a:br>
              <a:rPr lang="ru-RU" sz="2000" dirty="0" smtClean="0">
                <a:solidFill>
                  <a:schemeClr val="tx1"/>
                </a:solidFill>
              </a:rPr>
            </a:br>
            <a:r>
              <a:rPr lang="ru-RU" sz="2000" dirty="0" smtClean="0">
                <a:solidFill>
                  <a:schemeClr val="tx1"/>
                </a:solidFill>
              </a:rPr>
              <a:t>       Тут Оле</a:t>
            </a:r>
            <a:r>
              <a:rPr lang="uk-UA" sz="2000" dirty="0" smtClean="0">
                <a:solidFill>
                  <a:schemeClr val="tx1"/>
                </a:solidFill>
              </a:rPr>
              <a:t>на</a:t>
            </a:r>
            <a:r>
              <a:rPr lang="ru-RU" sz="2000" dirty="0" smtClean="0">
                <a:solidFill>
                  <a:schemeClr val="tx1"/>
                </a:solidFill>
              </a:rPr>
              <a:t> </a:t>
            </a:r>
            <a:r>
              <a:rPr lang="ru-RU" sz="2000" dirty="0" err="1" smtClean="0">
                <a:solidFill>
                  <a:schemeClr val="tx1"/>
                </a:solidFill>
              </a:rPr>
              <a:t>знайомиться</a:t>
            </a:r>
            <a:r>
              <a:rPr lang="ru-RU" sz="2000" dirty="0" smtClean="0">
                <a:solidFill>
                  <a:schemeClr val="tx1"/>
                </a:solidFill>
              </a:rPr>
              <a:t> </a:t>
            </a:r>
            <a:r>
              <a:rPr lang="ru-RU" sz="2000" dirty="0" err="1" smtClean="0">
                <a:solidFill>
                  <a:schemeClr val="tx1"/>
                </a:solidFill>
              </a:rPr>
              <a:t>зі</a:t>
            </a:r>
            <a:r>
              <a:rPr lang="ru-RU" sz="2000" dirty="0" smtClean="0">
                <a:solidFill>
                  <a:schemeClr val="tx1"/>
                </a:solidFill>
              </a:rPr>
              <a:t> </a:t>
            </a:r>
            <a:r>
              <a:rPr lang="ru-RU" sz="2000" dirty="0" err="1" smtClean="0">
                <a:solidFill>
                  <a:schemeClr val="tx1"/>
                </a:solidFill>
              </a:rPr>
              <a:t>своїм</a:t>
            </a:r>
            <a:r>
              <a:rPr lang="ru-RU" sz="2000" dirty="0" smtClean="0">
                <a:solidFill>
                  <a:schemeClr val="tx1"/>
                </a:solidFill>
              </a:rPr>
              <a:t> </a:t>
            </a:r>
            <a:r>
              <a:rPr lang="ru-RU" sz="2000" dirty="0" err="1" smtClean="0">
                <a:solidFill>
                  <a:schemeClr val="tx1"/>
                </a:solidFill>
              </a:rPr>
              <a:t>вірним</a:t>
            </a:r>
            <a:r>
              <a:rPr lang="ru-RU" sz="2000" dirty="0" smtClean="0">
                <a:solidFill>
                  <a:schemeClr val="tx1"/>
                </a:solidFill>
              </a:rPr>
              <a:t>  другом  </a:t>
            </a:r>
            <a:r>
              <a:rPr lang="ru-RU" sz="2000" b="1" i="1" dirty="0" err="1" smtClean="0">
                <a:solidFill>
                  <a:schemeClr val="tx1"/>
                </a:solidFill>
              </a:rPr>
              <a:t>Михайлом</a:t>
            </a:r>
            <a:r>
              <a:rPr lang="ru-RU" sz="2000" b="1" i="1" dirty="0" smtClean="0">
                <a:solidFill>
                  <a:schemeClr val="tx1"/>
                </a:solidFill>
              </a:rPr>
              <a:t> </a:t>
            </a:r>
            <a:r>
              <a:rPr lang="ru-RU" sz="2000" b="1" i="1" dirty="0" err="1" smtClean="0">
                <a:solidFill>
                  <a:schemeClr val="tx1"/>
                </a:solidFill>
              </a:rPr>
              <a:t>Телігою</a:t>
            </a:r>
            <a:r>
              <a:rPr lang="ru-RU" sz="2000" b="1" i="1" dirty="0" smtClean="0">
                <a:solidFill>
                  <a:schemeClr val="tx1"/>
                </a:solidFill>
              </a:rPr>
              <a:t>,</a:t>
            </a:r>
            <a:r>
              <a:rPr lang="ru-RU" sz="2000" dirty="0" smtClean="0">
                <a:solidFill>
                  <a:schemeClr val="tx1"/>
                </a:solidFill>
              </a:rPr>
              <a:t> </a:t>
            </a:r>
            <a:r>
              <a:rPr lang="ru-RU" sz="2000" dirty="0" err="1" smtClean="0">
                <a:solidFill>
                  <a:schemeClr val="tx1"/>
                </a:solidFill>
              </a:rPr>
              <a:t>одружується</a:t>
            </a:r>
            <a:r>
              <a:rPr lang="ru-RU" sz="2000" dirty="0" smtClean="0">
                <a:solidFill>
                  <a:schemeClr val="tx1"/>
                </a:solidFill>
              </a:rPr>
              <a:t> з ним – з ним </a:t>
            </a:r>
            <a:r>
              <a:rPr lang="ru-RU" sz="2000" dirty="0" err="1" smtClean="0">
                <a:solidFill>
                  <a:schemeClr val="tx1"/>
                </a:solidFill>
              </a:rPr>
              <a:t>згодом</a:t>
            </a:r>
            <a:r>
              <a:rPr lang="ru-RU" sz="2000" dirty="0" smtClean="0">
                <a:solidFill>
                  <a:schemeClr val="tx1"/>
                </a:solidFill>
              </a:rPr>
              <a:t> і </a:t>
            </a:r>
            <a:r>
              <a:rPr lang="ru-RU" sz="2000" dirty="0" err="1" smtClean="0">
                <a:solidFill>
                  <a:schemeClr val="tx1"/>
                </a:solidFill>
              </a:rPr>
              <a:t>піде</a:t>
            </a:r>
            <a:r>
              <a:rPr lang="ru-RU" sz="2000" dirty="0" smtClean="0">
                <a:solidFill>
                  <a:schemeClr val="tx1"/>
                </a:solidFill>
              </a:rPr>
              <a:t> на </a:t>
            </a:r>
            <a:r>
              <a:rPr lang="ru-RU" sz="2000" dirty="0" err="1" smtClean="0">
                <a:solidFill>
                  <a:schemeClr val="tx1"/>
                </a:solidFill>
              </a:rPr>
              <a:t>розстріл</a:t>
            </a:r>
            <a:r>
              <a:rPr lang="ru-RU" sz="2000" dirty="0" smtClean="0">
                <a:solidFill>
                  <a:schemeClr val="tx1"/>
                </a:solidFill>
              </a:rPr>
              <a:t>. </a:t>
            </a:r>
            <a:endParaRPr lang="ru-RU" sz="2000" dirty="0">
              <a:solidFill>
                <a:schemeClr val="tx1"/>
              </a:solidFill>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9512" y="0"/>
            <a:ext cx="431800" cy="6858000"/>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889724" y="3774635"/>
            <a:ext cx="3016912" cy="3071834"/>
          </a:xfrm>
          <a:prstGeom prst="rect">
            <a:avLst/>
          </a:prstGeom>
          <a:effectLst>
            <a:softEdge rad="127000"/>
          </a:effectLst>
        </p:spPr>
      </p:pic>
      <p:pic>
        <p:nvPicPr>
          <p:cNvPr id="6" name="Рисунок 5" descr="Teliha5.jpg"/>
          <p:cNvPicPr>
            <a:picLocks noChangeAspect="1"/>
          </p:cNvPicPr>
          <p:nvPr/>
        </p:nvPicPr>
        <p:blipFill>
          <a:blip r:embed="rId4" cstate="print"/>
          <a:stretch>
            <a:fillRect/>
          </a:stretch>
        </p:blipFill>
        <p:spPr>
          <a:xfrm>
            <a:off x="1115616" y="3851107"/>
            <a:ext cx="2571768" cy="3000396"/>
          </a:xfrm>
          <a:prstGeom prst="rect">
            <a:avLst/>
          </a:prstGeom>
          <a:effectLst>
            <a:softEdge rad="127000"/>
          </a:effectLst>
        </p:spPr>
      </p:pic>
    </p:spTree>
    <p:extLst>
      <p:ext uri="{BB962C8B-B14F-4D97-AF65-F5344CB8AC3E}">
        <p14:creationId xmlns:p14="http://schemas.microsoft.com/office/powerpoint/2010/main" xmlns="" val="34965803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4241062"/>
          </a:xfrm>
        </p:spPr>
        <p:txBody>
          <a:bodyPr>
            <a:normAutofit/>
          </a:bodyPr>
          <a:lstStyle/>
          <a:p>
            <a:r>
              <a:rPr lang="ru-RU" sz="2400" b="1" i="1" dirty="0" smtClean="0">
                <a:solidFill>
                  <a:schemeClr val="tx1"/>
                </a:solidFill>
              </a:rPr>
              <a:t>У </a:t>
            </a:r>
            <a:r>
              <a:rPr lang="ru-RU" sz="2400" b="1" i="1" dirty="0" err="1" smtClean="0">
                <a:solidFill>
                  <a:schemeClr val="tx1"/>
                </a:solidFill>
              </a:rPr>
              <a:t>грудні</a:t>
            </a:r>
            <a:r>
              <a:rPr lang="ru-RU" sz="2400" b="1" i="1" dirty="0" smtClean="0">
                <a:solidFill>
                  <a:schemeClr val="tx1"/>
                </a:solidFill>
              </a:rPr>
              <a:t> 1939 року</a:t>
            </a:r>
            <a:r>
              <a:rPr lang="ru-RU" sz="2400" dirty="0" smtClean="0">
                <a:solidFill>
                  <a:schemeClr val="tx1"/>
                </a:solidFill>
              </a:rPr>
              <a:t> в </a:t>
            </a:r>
            <a:r>
              <a:rPr lang="ru-RU" sz="2400" dirty="0" err="1" smtClean="0">
                <a:solidFill>
                  <a:schemeClr val="tx1"/>
                </a:solidFill>
              </a:rPr>
              <a:t>Кракові</a:t>
            </a:r>
            <a:r>
              <a:rPr lang="ru-RU" sz="2400" dirty="0" smtClean="0">
                <a:solidFill>
                  <a:schemeClr val="tx1"/>
                </a:solidFill>
              </a:rPr>
              <a:t> </a:t>
            </a:r>
            <a:r>
              <a:rPr lang="ru-RU" sz="2400" dirty="0" err="1" smtClean="0">
                <a:solidFill>
                  <a:schemeClr val="tx1"/>
                </a:solidFill>
              </a:rPr>
              <a:t>Олена</a:t>
            </a:r>
            <a:r>
              <a:rPr lang="ru-RU" sz="2400" dirty="0" smtClean="0">
                <a:solidFill>
                  <a:schemeClr val="tx1"/>
                </a:solidFill>
              </a:rPr>
              <a:t> Теліга </a:t>
            </a:r>
            <a:r>
              <a:rPr lang="uk-UA" sz="2400" dirty="0" err="1" smtClean="0">
                <a:solidFill>
                  <a:schemeClr val="tx1"/>
                </a:solidFill>
              </a:rPr>
              <a:t>познайомилас</a:t>
            </a:r>
            <a:r>
              <a:rPr lang="ru-RU" sz="2400" dirty="0" smtClean="0">
                <a:solidFill>
                  <a:schemeClr val="tx1"/>
                </a:solidFill>
              </a:rPr>
              <a:t>я </a:t>
            </a:r>
            <a:r>
              <a:rPr lang="ru-RU" sz="2400" b="1" i="1" dirty="0" smtClean="0">
                <a:solidFill>
                  <a:schemeClr val="tx1"/>
                </a:solidFill>
              </a:rPr>
              <a:t>з Олегом </a:t>
            </a:r>
            <a:r>
              <a:rPr lang="ru-RU" sz="2400" b="1" i="1" dirty="0" err="1" smtClean="0">
                <a:solidFill>
                  <a:schemeClr val="tx1"/>
                </a:solidFill>
              </a:rPr>
              <a:t>Ольжичем</a:t>
            </a:r>
            <a:r>
              <a:rPr lang="ru-RU" sz="2400" b="1" i="1" dirty="0" smtClean="0">
                <a:solidFill>
                  <a:schemeClr val="tx1"/>
                </a:solidFill>
              </a:rPr>
              <a:t> (</a:t>
            </a:r>
            <a:r>
              <a:rPr lang="ru-RU" sz="2400" b="1" i="1" dirty="0" err="1" smtClean="0">
                <a:solidFill>
                  <a:schemeClr val="tx1"/>
                </a:solidFill>
              </a:rPr>
              <a:t>Кандибою</a:t>
            </a:r>
            <a:r>
              <a:rPr lang="ru-RU" sz="2400" b="1" i="1" dirty="0" smtClean="0">
                <a:solidFill>
                  <a:schemeClr val="tx1"/>
                </a:solidFill>
              </a:rPr>
              <a:t>): </a:t>
            </a:r>
            <a:r>
              <a:rPr lang="ru-RU" sz="2400" dirty="0" err="1" smtClean="0">
                <a:solidFill>
                  <a:schemeClr val="tx1"/>
                </a:solidFill>
              </a:rPr>
              <a:t>тоді</a:t>
            </a:r>
            <a:r>
              <a:rPr lang="ru-RU" sz="2400" dirty="0" smtClean="0">
                <a:solidFill>
                  <a:schemeClr val="tx1"/>
                </a:solidFill>
              </a:rPr>
              <a:t> ж вступила в </a:t>
            </a:r>
            <a:r>
              <a:rPr lang="ru-RU" sz="2400" b="1" i="1" dirty="0" err="1" smtClean="0">
                <a:solidFill>
                  <a:schemeClr val="tx1"/>
                </a:solidFill>
              </a:rPr>
              <a:t>Організацію</a:t>
            </a:r>
            <a:r>
              <a:rPr lang="ru-RU" sz="2400" b="1" i="1" dirty="0" smtClean="0">
                <a:solidFill>
                  <a:schemeClr val="tx1"/>
                </a:solidFill>
              </a:rPr>
              <a:t> </a:t>
            </a:r>
            <a:r>
              <a:rPr lang="ru-RU" sz="2400" b="1" i="1" dirty="0" err="1" smtClean="0">
                <a:solidFill>
                  <a:schemeClr val="tx1"/>
                </a:solidFill>
              </a:rPr>
              <a:t>Українських</a:t>
            </a:r>
            <a:r>
              <a:rPr lang="ru-RU" sz="2400" b="1" i="1" dirty="0" smtClean="0">
                <a:solidFill>
                  <a:schemeClr val="tx1"/>
                </a:solidFill>
              </a:rPr>
              <a:t> </a:t>
            </a:r>
            <a:r>
              <a:rPr lang="ru-RU" sz="2400" b="1" i="1" dirty="0" err="1" smtClean="0">
                <a:solidFill>
                  <a:schemeClr val="tx1"/>
                </a:solidFill>
              </a:rPr>
              <a:t>Націоналістів</a:t>
            </a:r>
            <a:r>
              <a:rPr lang="ru-RU" sz="2400" b="1" i="1" dirty="0" smtClean="0">
                <a:solidFill>
                  <a:schemeClr val="tx1"/>
                </a:solidFill>
              </a:rPr>
              <a:t> (ОУН),</a:t>
            </a:r>
            <a:r>
              <a:rPr lang="ru-RU" sz="2400" dirty="0" smtClean="0">
                <a:solidFill>
                  <a:schemeClr val="tx1"/>
                </a:solidFill>
              </a:rPr>
              <a:t> де </a:t>
            </a:r>
            <a:r>
              <a:rPr lang="ru-RU" sz="2400" dirty="0" err="1" smtClean="0">
                <a:solidFill>
                  <a:schemeClr val="tx1"/>
                </a:solidFill>
              </a:rPr>
              <a:t>тісно</a:t>
            </a:r>
            <a:r>
              <a:rPr lang="ru-RU" sz="2400" dirty="0" smtClean="0">
                <a:solidFill>
                  <a:schemeClr val="tx1"/>
                </a:solidFill>
              </a:rPr>
              <a:t> </a:t>
            </a:r>
            <a:r>
              <a:rPr lang="ru-RU" sz="2400" dirty="0" err="1" smtClean="0">
                <a:solidFill>
                  <a:schemeClr val="tx1"/>
                </a:solidFill>
              </a:rPr>
              <a:t>співпрацювала</a:t>
            </a:r>
            <a:r>
              <a:rPr lang="ru-RU" sz="2400" dirty="0" smtClean="0">
                <a:solidFill>
                  <a:schemeClr val="tx1"/>
                </a:solidFill>
              </a:rPr>
              <a:t> у культурно-</a:t>
            </a:r>
            <a:r>
              <a:rPr lang="ru-RU" sz="2400" dirty="0" err="1" smtClean="0">
                <a:solidFill>
                  <a:schemeClr val="tx1"/>
                </a:solidFill>
              </a:rPr>
              <a:t>освітній</a:t>
            </a:r>
            <a:r>
              <a:rPr lang="ru-RU" sz="2400" dirty="0" smtClean="0">
                <a:solidFill>
                  <a:schemeClr val="tx1"/>
                </a:solidFill>
              </a:rPr>
              <a:t> референтурі</a:t>
            </a:r>
            <a:r>
              <a:rPr lang="uk-UA" sz="2400" dirty="0" smtClean="0">
                <a:solidFill>
                  <a:schemeClr val="tx1"/>
                </a:solidFill>
              </a:rPr>
              <a:t>. У Києві Олена Теліга організовує</a:t>
            </a:r>
            <a:r>
              <a:rPr lang="ru-RU" sz="2400" b="1" i="1" dirty="0" smtClean="0">
                <a:solidFill>
                  <a:schemeClr val="tx1"/>
                </a:solidFill>
              </a:rPr>
              <a:t> </a:t>
            </a:r>
            <a:r>
              <a:rPr lang="uk-UA" sz="2400" b="1" i="1" dirty="0" smtClean="0">
                <a:solidFill>
                  <a:schemeClr val="tx1"/>
                </a:solidFill>
              </a:rPr>
              <a:t>Спілку українських письменників,</a:t>
            </a:r>
            <a:r>
              <a:rPr lang="uk-UA" sz="2400" dirty="0" smtClean="0">
                <a:solidFill>
                  <a:schemeClr val="tx1"/>
                </a:solidFill>
              </a:rPr>
              <a:t>відкриває пункт харчування для своїх соратників, видає тижневик літератури і мистецтва</a:t>
            </a:r>
            <a:r>
              <a:rPr lang="ru-RU" sz="2400" dirty="0" smtClean="0">
                <a:solidFill>
                  <a:schemeClr val="tx1"/>
                </a:solidFill>
              </a:rPr>
              <a:t> </a:t>
            </a:r>
            <a:r>
              <a:rPr lang="uk-UA" sz="2400" b="1" i="1" dirty="0" smtClean="0">
                <a:solidFill>
                  <a:schemeClr val="tx1"/>
                </a:solidFill>
              </a:rPr>
              <a:t>«Літаври».</a:t>
            </a:r>
            <a:r>
              <a:rPr lang="ru-RU" sz="2400" dirty="0" smtClean="0">
                <a:solidFill>
                  <a:schemeClr val="tx1"/>
                </a:solidFill>
              </a:rPr>
              <a:t/>
            </a:r>
            <a:br>
              <a:rPr lang="ru-RU" sz="2400" dirty="0" smtClean="0">
                <a:solidFill>
                  <a:schemeClr val="tx1"/>
                </a:solidFill>
              </a:rPr>
            </a:br>
            <a:endParaRPr lang="ru-RU" sz="2400" dirty="0">
              <a:solidFill>
                <a:schemeClr val="tx1"/>
              </a:solidFill>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9512" y="0"/>
            <a:ext cx="431800" cy="6858000"/>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08500" y="3857604"/>
            <a:ext cx="3714776" cy="3000396"/>
          </a:xfrm>
          <a:prstGeom prst="rect">
            <a:avLst/>
          </a:prstGeom>
          <a:effectLst>
            <a:softEdge rad="127000"/>
          </a:effectLst>
        </p:spPr>
      </p:pic>
      <p:pic>
        <p:nvPicPr>
          <p:cNvPr id="6" name="Рисунок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364088" y="4005064"/>
            <a:ext cx="3384029" cy="2736303"/>
          </a:xfrm>
          <a:prstGeom prst="rect">
            <a:avLst/>
          </a:prstGeom>
          <a:effectLst>
            <a:softEdge rad="63500"/>
          </a:effectLst>
        </p:spPr>
      </p:pic>
    </p:spTree>
    <p:extLst>
      <p:ext uri="{BB962C8B-B14F-4D97-AF65-F5344CB8AC3E}">
        <p14:creationId xmlns:p14="http://schemas.microsoft.com/office/powerpoint/2010/main" xmlns="" val="372815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63888" y="116631"/>
            <a:ext cx="5328592" cy="6423221"/>
          </a:xfrm>
        </p:spPr>
        <p:txBody>
          <a:bodyPr>
            <a:noAutofit/>
          </a:bodyPr>
          <a:lstStyle/>
          <a:p>
            <a:r>
              <a:rPr lang="ru-RU" sz="2000" dirty="0" err="1">
                <a:solidFill>
                  <a:schemeClr val="tx1"/>
                </a:solidFill>
              </a:rPr>
              <a:t>Вранці</a:t>
            </a:r>
            <a:r>
              <a:rPr lang="ru-RU" sz="2000" dirty="0">
                <a:solidFill>
                  <a:schemeClr val="tx1"/>
                </a:solidFill>
              </a:rPr>
              <a:t> 9 лютого 1942 року </a:t>
            </a:r>
            <a:r>
              <a:rPr lang="ru-RU" sz="2000" dirty="0" err="1">
                <a:solidFill>
                  <a:schemeClr val="tx1"/>
                </a:solidFill>
              </a:rPr>
              <a:t>Олена</a:t>
            </a:r>
            <a:r>
              <a:rPr lang="ru-RU" sz="2000" dirty="0">
                <a:solidFill>
                  <a:schemeClr val="tx1"/>
                </a:solidFill>
              </a:rPr>
              <a:t> </a:t>
            </a:r>
            <a:r>
              <a:rPr lang="ru-RU" sz="2000" dirty="0" err="1">
                <a:solidFill>
                  <a:schemeClr val="tx1"/>
                </a:solidFill>
              </a:rPr>
              <a:t>Теліга</a:t>
            </a:r>
            <a:r>
              <a:rPr lang="ru-RU" sz="2000" dirty="0">
                <a:solidFill>
                  <a:schemeClr val="tx1"/>
                </a:solidFill>
              </a:rPr>
              <a:t> </a:t>
            </a:r>
            <a:r>
              <a:rPr lang="ru-RU" sz="2000" dirty="0" err="1">
                <a:solidFill>
                  <a:schemeClr val="tx1"/>
                </a:solidFill>
              </a:rPr>
              <a:t>пішла</a:t>
            </a:r>
            <a:r>
              <a:rPr lang="ru-RU" sz="2000" dirty="0">
                <a:solidFill>
                  <a:schemeClr val="tx1"/>
                </a:solidFill>
              </a:rPr>
              <a:t> до </a:t>
            </a:r>
            <a:r>
              <a:rPr lang="ru-RU" sz="2000" dirty="0" err="1">
                <a:solidFill>
                  <a:schemeClr val="tx1"/>
                </a:solidFill>
              </a:rPr>
              <a:t>Спілки</a:t>
            </a:r>
            <a:r>
              <a:rPr lang="ru-RU" sz="2000" dirty="0">
                <a:solidFill>
                  <a:schemeClr val="tx1"/>
                </a:solidFill>
              </a:rPr>
              <a:t> </a:t>
            </a:r>
            <a:r>
              <a:rPr lang="ru-RU" sz="2000" dirty="0" err="1">
                <a:solidFill>
                  <a:schemeClr val="tx1"/>
                </a:solidFill>
              </a:rPr>
              <a:t>українських</a:t>
            </a:r>
            <a:r>
              <a:rPr lang="ru-RU" sz="2000" dirty="0">
                <a:solidFill>
                  <a:schemeClr val="tx1"/>
                </a:solidFill>
              </a:rPr>
              <a:t> </a:t>
            </a:r>
            <a:r>
              <a:rPr lang="ru-RU" sz="2000" dirty="0" err="1">
                <a:solidFill>
                  <a:schemeClr val="tx1"/>
                </a:solidFill>
              </a:rPr>
              <a:t>письменників</a:t>
            </a:r>
            <a:r>
              <a:rPr lang="ru-RU" sz="2000" dirty="0">
                <a:solidFill>
                  <a:schemeClr val="tx1"/>
                </a:solidFill>
              </a:rPr>
              <a:t>, де </a:t>
            </a:r>
            <a:r>
              <a:rPr lang="ru-RU" sz="2000" dirty="0" err="1">
                <a:solidFill>
                  <a:schemeClr val="tx1"/>
                </a:solidFill>
              </a:rPr>
              <a:t>вже</a:t>
            </a:r>
            <a:r>
              <a:rPr lang="ru-RU" sz="2000" dirty="0">
                <a:solidFill>
                  <a:schemeClr val="tx1"/>
                </a:solidFill>
              </a:rPr>
              <a:t> </a:t>
            </a:r>
            <a:r>
              <a:rPr lang="ru-RU" sz="2000" dirty="0" err="1">
                <a:solidFill>
                  <a:schemeClr val="tx1"/>
                </a:solidFill>
              </a:rPr>
              <a:t>була</a:t>
            </a:r>
            <a:r>
              <a:rPr lang="ru-RU" sz="2000" dirty="0">
                <a:solidFill>
                  <a:schemeClr val="tx1"/>
                </a:solidFill>
              </a:rPr>
              <a:t> </a:t>
            </a:r>
            <a:r>
              <a:rPr lang="ru-RU" sz="2000" dirty="0" err="1">
                <a:solidFill>
                  <a:schemeClr val="tx1"/>
                </a:solidFill>
              </a:rPr>
              <a:t>засідка</a:t>
            </a:r>
            <a:r>
              <a:rPr lang="ru-RU" sz="2000" dirty="0">
                <a:solidFill>
                  <a:schemeClr val="tx1"/>
                </a:solidFill>
              </a:rPr>
              <a:t> гестапо. За годину </a:t>
            </a:r>
            <a:r>
              <a:rPr lang="ru-RU" sz="2000" dirty="0" err="1">
                <a:solidFill>
                  <a:schemeClr val="tx1"/>
                </a:solidFill>
              </a:rPr>
              <a:t>туди</a:t>
            </a:r>
            <a:r>
              <a:rPr lang="ru-RU" sz="2000" dirty="0">
                <a:solidFill>
                  <a:schemeClr val="tx1"/>
                </a:solidFill>
              </a:rPr>
              <a:t> </a:t>
            </a:r>
            <a:r>
              <a:rPr lang="ru-RU" sz="2000" dirty="0" err="1">
                <a:solidFill>
                  <a:schemeClr val="tx1"/>
                </a:solidFill>
              </a:rPr>
              <a:t>прийшов</a:t>
            </a:r>
            <a:r>
              <a:rPr lang="ru-RU" sz="2000" dirty="0">
                <a:solidFill>
                  <a:schemeClr val="tx1"/>
                </a:solidFill>
              </a:rPr>
              <a:t> </a:t>
            </a:r>
            <a:r>
              <a:rPr lang="ru-RU" sz="2000" dirty="0" err="1">
                <a:solidFill>
                  <a:schemeClr val="tx1"/>
                </a:solidFill>
              </a:rPr>
              <a:t>чоловік</a:t>
            </a:r>
            <a:r>
              <a:rPr lang="ru-RU" sz="2000" dirty="0">
                <a:solidFill>
                  <a:schemeClr val="tx1"/>
                </a:solidFill>
              </a:rPr>
              <a:t> - Михайло.</a:t>
            </a:r>
            <a:br>
              <a:rPr lang="ru-RU" sz="2000" dirty="0">
                <a:solidFill>
                  <a:schemeClr val="tx1"/>
                </a:solidFill>
              </a:rPr>
            </a:br>
            <a:r>
              <a:rPr lang="ru-RU" sz="2000" dirty="0" err="1">
                <a:solidFill>
                  <a:schemeClr val="tx1"/>
                </a:solidFill>
              </a:rPr>
              <a:t>Поетку</a:t>
            </a:r>
            <a:r>
              <a:rPr lang="ru-RU" sz="2000" dirty="0">
                <a:solidFill>
                  <a:schemeClr val="tx1"/>
                </a:solidFill>
              </a:rPr>
              <a:t> та </a:t>
            </a:r>
            <a:r>
              <a:rPr lang="ru-RU" sz="2000" dirty="0" err="1">
                <a:solidFill>
                  <a:schemeClr val="tx1"/>
                </a:solidFill>
              </a:rPr>
              <a:t>інших</a:t>
            </a:r>
            <a:r>
              <a:rPr lang="ru-RU" sz="2000" dirty="0">
                <a:solidFill>
                  <a:schemeClr val="tx1"/>
                </a:solidFill>
              </a:rPr>
              <a:t> </a:t>
            </a:r>
            <a:r>
              <a:rPr lang="ru-RU" sz="2000" dirty="0" err="1">
                <a:solidFill>
                  <a:schemeClr val="tx1"/>
                </a:solidFill>
              </a:rPr>
              <a:t>націоналістів</a:t>
            </a:r>
            <a:r>
              <a:rPr lang="ru-RU" sz="2000" dirty="0">
                <a:solidFill>
                  <a:schemeClr val="tx1"/>
                </a:solidFill>
              </a:rPr>
              <a:t> </a:t>
            </a:r>
            <a:r>
              <a:rPr lang="ru-RU" sz="2000" dirty="0" err="1">
                <a:solidFill>
                  <a:schemeClr val="tx1"/>
                </a:solidFill>
              </a:rPr>
              <a:t>було</a:t>
            </a:r>
            <a:r>
              <a:rPr lang="ru-RU" sz="2000" dirty="0">
                <a:solidFill>
                  <a:schemeClr val="tx1"/>
                </a:solidFill>
              </a:rPr>
              <a:t> </a:t>
            </a:r>
            <a:r>
              <a:rPr lang="ru-RU" sz="2000" dirty="0" err="1">
                <a:solidFill>
                  <a:schemeClr val="tx1"/>
                </a:solidFill>
              </a:rPr>
              <a:t>розстріляно</a:t>
            </a:r>
            <a:r>
              <a:rPr lang="ru-RU" sz="2000" dirty="0">
                <a:solidFill>
                  <a:schemeClr val="tx1"/>
                </a:solidFill>
              </a:rPr>
              <a:t> в </a:t>
            </a:r>
            <a:r>
              <a:rPr lang="ru-RU" sz="2000" dirty="0" err="1">
                <a:solidFill>
                  <a:schemeClr val="tx1"/>
                </a:solidFill>
              </a:rPr>
              <a:t>двадцятих</a:t>
            </a:r>
            <a:r>
              <a:rPr lang="ru-RU" sz="2000" dirty="0">
                <a:solidFill>
                  <a:schemeClr val="tx1"/>
                </a:solidFill>
              </a:rPr>
              <a:t> числах лютого (</a:t>
            </a:r>
            <a:r>
              <a:rPr lang="ru-RU" sz="2000" dirty="0" err="1">
                <a:solidFill>
                  <a:schemeClr val="tx1"/>
                </a:solidFill>
              </a:rPr>
              <a:t>прийнято</a:t>
            </a:r>
            <a:r>
              <a:rPr lang="ru-RU" sz="2000" dirty="0">
                <a:solidFill>
                  <a:schemeClr val="tx1"/>
                </a:solidFill>
              </a:rPr>
              <a:t> </a:t>
            </a:r>
            <a:r>
              <a:rPr lang="ru-RU" sz="2000" dirty="0" err="1">
                <a:solidFill>
                  <a:schemeClr val="tx1"/>
                </a:solidFill>
              </a:rPr>
              <a:t>вважати</a:t>
            </a:r>
            <a:r>
              <a:rPr lang="ru-RU" sz="2000" dirty="0">
                <a:solidFill>
                  <a:schemeClr val="tx1"/>
                </a:solidFill>
              </a:rPr>
              <a:t> 22-ге) у </a:t>
            </a:r>
            <a:r>
              <a:rPr lang="ru-RU" sz="2000" dirty="0" err="1">
                <a:solidFill>
                  <a:schemeClr val="tx1"/>
                </a:solidFill>
              </a:rPr>
              <a:t>Бабиному</a:t>
            </a:r>
            <a:r>
              <a:rPr lang="ru-RU" sz="2000" dirty="0">
                <a:solidFill>
                  <a:schemeClr val="tx1"/>
                </a:solidFill>
              </a:rPr>
              <a:t> Яру. </a:t>
            </a:r>
            <a:r>
              <a:rPr lang="ru-RU" sz="2000" dirty="0" err="1">
                <a:solidFill>
                  <a:schemeClr val="tx1"/>
                </a:solidFill>
              </a:rPr>
              <a:t>Розповідають</a:t>
            </a:r>
            <a:r>
              <a:rPr lang="ru-RU" sz="2000" dirty="0">
                <a:solidFill>
                  <a:schemeClr val="tx1"/>
                </a:solidFill>
              </a:rPr>
              <a:t>, </a:t>
            </a:r>
            <a:r>
              <a:rPr lang="ru-RU" sz="2000" dirty="0" err="1">
                <a:solidFill>
                  <a:schemeClr val="tx1"/>
                </a:solidFill>
              </a:rPr>
              <a:t>що</a:t>
            </a:r>
            <a:r>
              <a:rPr lang="ru-RU" sz="2000" dirty="0">
                <a:solidFill>
                  <a:schemeClr val="tx1"/>
                </a:solidFill>
              </a:rPr>
              <a:t> у </a:t>
            </a:r>
            <a:r>
              <a:rPr lang="ru-RU" sz="2000" dirty="0" err="1">
                <a:solidFill>
                  <a:schemeClr val="tx1"/>
                </a:solidFill>
              </a:rPr>
              <a:t>камері</a:t>
            </a:r>
            <a:r>
              <a:rPr lang="ru-RU" sz="2000" dirty="0">
                <a:solidFill>
                  <a:schemeClr val="tx1"/>
                </a:solidFill>
              </a:rPr>
              <a:t>, де </a:t>
            </a:r>
            <a:r>
              <a:rPr lang="ru-RU" sz="2000" dirty="0" err="1">
                <a:solidFill>
                  <a:schemeClr val="tx1"/>
                </a:solidFill>
              </a:rPr>
              <a:t>перебувала</a:t>
            </a:r>
            <a:r>
              <a:rPr lang="ru-RU" sz="2000" dirty="0">
                <a:solidFill>
                  <a:schemeClr val="tx1"/>
                </a:solidFill>
              </a:rPr>
              <a:t> </a:t>
            </a:r>
            <a:r>
              <a:rPr lang="ru-RU" sz="2000" dirty="0" err="1">
                <a:solidFill>
                  <a:schemeClr val="tx1"/>
                </a:solidFill>
              </a:rPr>
              <a:t>О.Теліга</a:t>
            </a:r>
            <a:r>
              <a:rPr lang="ru-RU" sz="2000" dirty="0">
                <a:solidFill>
                  <a:schemeClr val="tx1"/>
                </a:solidFill>
              </a:rPr>
              <a:t> перед </a:t>
            </a:r>
            <a:r>
              <a:rPr lang="ru-RU" sz="2000" dirty="0" err="1">
                <a:solidFill>
                  <a:schemeClr val="tx1"/>
                </a:solidFill>
              </a:rPr>
              <a:t>розстрілом</a:t>
            </a:r>
            <a:r>
              <a:rPr lang="ru-RU" sz="2000" dirty="0">
                <a:solidFill>
                  <a:schemeClr val="tx1"/>
                </a:solidFill>
              </a:rPr>
              <a:t>, </a:t>
            </a:r>
            <a:r>
              <a:rPr lang="ru-RU" sz="2000" dirty="0" err="1">
                <a:solidFill>
                  <a:schemeClr val="tx1"/>
                </a:solidFill>
              </a:rPr>
              <a:t>знайшли</a:t>
            </a:r>
            <a:r>
              <a:rPr lang="ru-RU" sz="2000" dirty="0">
                <a:solidFill>
                  <a:schemeClr val="tx1"/>
                </a:solidFill>
              </a:rPr>
              <a:t> </a:t>
            </a:r>
            <a:r>
              <a:rPr lang="ru-RU" sz="2000" dirty="0" err="1">
                <a:solidFill>
                  <a:schemeClr val="tx1"/>
                </a:solidFill>
              </a:rPr>
              <a:t>напис</a:t>
            </a:r>
            <a:r>
              <a:rPr lang="ru-RU" sz="2000" dirty="0">
                <a:solidFill>
                  <a:schemeClr val="tx1"/>
                </a:solidFill>
              </a:rPr>
              <a:t>, </a:t>
            </a:r>
            <a:r>
              <a:rPr lang="ru-RU" sz="2000" dirty="0" err="1">
                <a:solidFill>
                  <a:schemeClr val="tx1"/>
                </a:solidFill>
              </a:rPr>
              <a:t>зроблений</a:t>
            </a:r>
            <a:r>
              <a:rPr lang="ru-RU" sz="2000" dirty="0">
                <a:solidFill>
                  <a:schemeClr val="tx1"/>
                </a:solidFill>
              </a:rPr>
              <a:t> </a:t>
            </a:r>
            <a:r>
              <a:rPr lang="ru-RU" sz="2000" dirty="0" err="1">
                <a:solidFill>
                  <a:schemeClr val="tx1"/>
                </a:solidFill>
              </a:rPr>
              <a:t>її</a:t>
            </a:r>
            <a:r>
              <a:rPr lang="ru-RU" sz="2000" dirty="0">
                <a:solidFill>
                  <a:schemeClr val="tx1"/>
                </a:solidFill>
              </a:rPr>
              <a:t> рукою: "Тут </a:t>
            </a:r>
            <a:r>
              <a:rPr lang="ru-RU" sz="2000" dirty="0" err="1">
                <a:solidFill>
                  <a:schemeClr val="tx1"/>
                </a:solidFill>
              </a:rPr>
              <a:t>сиділа</a:t>
            </a:r>
            <a:r>
              <a:rPr lang="ru-RU" sz="2000" dirty="0">
                <a:solidFill>
                  <a:schemeClr val="tx1"/>
                </a:solidFill>
              </a:rPr>
              <a:t> і </a:t>
            </a:r>
            <a:r>
              <a:rPr lang="ru-RU" sz="2000" dirty="0" err="1">
                <a:solidFill>
                  <a:schemeClr val="tx1"/>
                </a:solidFill>
              </a:rPr>
              <a:t>звідти</a:t>
            </a:r>
            <a:r>
              <a:rPr lang="ru-RU" sz="2000" dirty="0">
                <a:solidFill>
                  <a:schemeClr val="tx1"/>
                </a:solidFill>
              </a:rPr>
              <a:t> </a:t>
            </a:r>
            <a:r>
              <a:rPr lang="ru-RU" sz="2000" dirty="0" err="1">
                <a:solidFill>
                  <a:schemeClr val="tx1"/>
                </a:solidFill>
              </a:rPr>
              <a:t>йде</a:t>
            </a:r>
            <a:r>
              <a:rPr lang="ru-RU" sz="2000" dirty="0">
                <a:solidFill>
                  <a:schemeClr val="tx1"/>
                </a:solidFill>
              </a:rPr>
              <a:t> на </a:t>
            </a:r>
            <a:r>
              <a:rPr lang="ru-RU" sz="2000" dirty="0" err="1">
                <a:solidFill>
                  <a:schemeClr val="tx1"/>
                </a:solidFill>
              </a:rPr>
              <a:t>розстріл</a:t>
            </a:r>
            <a:r>
              <a:rPr lang="ru-RU" sz="2000" dirty="0">
                <a:solidFill>
                  <a:schemeClr val="tx1"/>
                </a:solidFill>
              </a:rPr>
              <a:t> </a:t>
            </a:r>
            <a:r>
              <a:rPr lang="ru-RU" sz="2000" dirty="0" err="1">
                <a:solidFill>
                  <a:schemeClr val="tx1"/>
                </a:solidFill>
              </a:rPr>
              <a:t>Олена</a:t>
            </a:r>
            <a:r>
              <a:rPr lang="ru-RU" sz="2000" dirty="0">
                <a:solidFill>
                  <a:schemeClr val="tx1"/>
                </a:solidFill>
              </a:rPr>
              <a:t> </a:t>
            </a:r>
            <a:r>
              <a:rPr lang="ru-RU" sz="2000" dirty="0" err="1">
                <a:solidFill>
                  <a:schemeClr val="tx1"/>
                </a:solidFill>
              </a:rPr>
              <a:t>Теліга</a:t>
            </a:r>
            <a:r>
              <a:rPr lang="ru-RU" sz="2000" dirty="0">
                <a:solidFill>
                  <a:schemeClr val="tx1"/>
                </a:solidFill>
              </a:rPr>
              <a:t>".</a:t>
            </a:r>
            <a:br>
              <a:rPr lang="ru-RU" sz="2000" dirty="0">
                <a:solidFill>
                  <a:schemeClr val="tx1"/>
                </a:solidFill>
              </a:rPr>
            </a:br>
            <a:r>
              <a:rPr lang="ru-RU" sz="2000" dirty="0" err="1">
                <a:solidFill>
                  <a:schemeClr val="tx1"/>
                </a:solidFill>
              </a:rPr>
              <a:t>Зверху</a:t>
            </a:r>
            <a:r>
              <a:rPr lang="ru-RU" sz="2000" dirty="0">
                <a:solidFill>
                  <a:schemeClr val="tx1"/>
                </a:solidFill>
              </a:rPr>
              <a:t> </a:t>
            </a:r>
            <a:r>
              <a:rPr lang="ru-RU" sz="2000" dirty="0" err="1">
                <a:solidFill>
                  <a:schemeClr val="tx1"/>
                </a:solidFill>
              </a:rPr>
              <a:t>було</a:t>
            </a:r>
            <a:r>
              <a:rPr lang="ru-RU" sz="2000" dirty="0">
                <a:solidFill>
                  <a:schemeClr val="tx1"/>
                </a:solidFill>
              </a:rPr>
              <a:t> </a:t>
            </a:r>
            <a:r>
              <a:rPr lang="ru-RU" sz="2000" dirty="0" err="1">
                <a:solidFill>
                  <a:schemeClr val="tx1"/>
                </a:solidFill>
              </a:rPr>
              <a:t>викарбувано</a:t>
            </a:r>
            <a:r>
              <a:rPr lang="ru-RU" sz="2000" dirty="0">
                <a:solidFill>
                  <a:schemeClr val="tx1"/>
                </a:solidFill>
              </a:rPr>
              <a:t> </a:t>
            </a:r>
            <a:r>
              <a:rPr lang="ru-RU" sz="2000" dirty="0" err="1">
                <a:solidFill>
                  <a:schemeClr val="tx1"/>
                </a:solidFill>
              </a:rPr>
              <a:t>стилізований</a:t>
            </a:r>
            <a:r>
              <a:rPr lang="ru-RU" sz="2000" dirty="0">
                <a:solidFill>
                  <a:schemeClr val="tx1"/>
                </a:solidFill>
              </a:rPr>
              <a:t> </a:t>
            </a:r>
            <a:r>
              <a:rPr lang="ru-RU" sz="2000" dirty="0" smtClean="0">
                <a:solidFill>
                  <a:schemeClr val="tx1"/>
                </a:solidFill>
              </a:rPr>
              <a:t/>
            </a:r>
            <a:br>
              <a:rPr lang="ru-RU" sz="2000" dirty="0" smtClean="0">
                <a:solidFill>
                  <a:schemeClr val="tx1"/>
                </a:solidFill>
              </a:rPr>
            </a:br>
            <a:r>
              <a:rPr lang="ru-RU" sz="2000" dirty="0" err="1" smtClean="0">
                <a:solidFill>
                  <a:schemeClr val="tx1"/>
                </a:solidFill>
              </a:rPr>
              <a:t>під</a:t>
            </a:r>
            <a:r>
              <a:rPr lang="ru-RU" sz="2000" dirty="0" smtClean="0">
                <a:solidFill>
                  <a:schemeClr val="tx1"/>
                </a:solidFill>
              </a:rPr>
              <a:t> </a:t>
            </a:r>
            <a:r>
              <a:rPr lang="ru-RU" sz="2000" dirty="0">
                <a:solidFill>
                  <a:schemeClr val="tx1"/>
                </a:solidFill>
              </a:rPr>
              <a:t>меч </a:t>
            </a:r>
            <a:r>
              <a:rPr lang="ru-RU" sz="2000" dirty="0" err="1">
                <a:solidFill>
                  <a:schemeClr val="tx1"/>
                </a:solidFill>
              </a:rPr>
              <a:t>тризуб</a:t>
            </a:r>
            <a:r>
              <a:rPr lang="ru-RU" sz="2000" dirty="0">
                <a:solidFill>
                  <a:schemeClr val="tx1"/>
                </a:solidFill>
              </a:rPr>
              <a:t>. </a:t>
            </a:r>
            <a:r>
              <a:rPr lang="ru-RU" sz="2000" dirty="0" smtClean="0">
                <a:solidFill>
                  <a:schemeClr val="tx1"/>
                </a:solidFill>
              </a:rPr>
              <a:t/>
            </a:r>
            <a:br>
              <a:rPr lang="ru-RU" sz="2000" dirty="0" smtClean="0">
                <a:solidFill>
                  <a:schemeClr val="tx1"/>
                </a:solidFill>
              </a:rPr>
            </a:br>
            <a:r>
              <a:rPr lang="ru-RU" sz="2000" dirty="0" err="1" smtClean="0">
                <a:solidFill>
                  <a:schemeClr val="tx1"/>
                </a:solidFill>
              </a:rPr>
              <a:t>Кажуть</a:t>
            </a:r>
            <a:r>
              <a:rPr lang="ru-RU" sz="2000" dirty="0">
                <a:solidFill>
                  <a:schemeClr val="tx1"/>
                </a:solidFill>
              </a:rPr>
              <a:t>, </a:t>
            </a:r>
            <a:r>
              <a:rPr lang="ru-RU" sz="2000" dirty="0" err="1">
                <a:solidFill>
                  <a:schemeClr val="tx1"/>
                </a:solidFill>
              </a:rPr>
              <a:t>що</a:t>
            </a:r>
            <a:r>
              <a:rPr lang="ru-RU" sz="2000" dirty="0">
                <a:solidFill>
                  <a:schemeClr val="tx1"/>
                </a:solidFill>
              </a:rPr>
              <a:t> один </a:t>
            </a:r>
            <a:r>
              <a:rPr lang="ru-RU" sz="2000" dirty="0" err="1" smtClean="0">
                <a:solidFill>
                  <a:schemeClr val="tx1"/>
                </a:solidFill>
              </a:rPr>
              <a:t>із</a:t>
            </a:r>
            <a:r>
              <a:rPr lang="ru-RU" sz="2000" dirty="0" smtClean="0">
                <a:solidFill>
                  <a:schemeClr val="tx1"/>
                </a:solidFill>
              </a:rPr>
              <a:t> </a:t>
            </a:r>
            <a:r>
              <a:rPr lang="ru-RU" sz="2000" dirty="0" err="1">
                <a:solidFill>
                  <a:schemeClr val="tx1"/>
                </a:solidFill>
              </a:rPr>
              <a:t>катів</a:t>
            </a:r>
            <a:r>
              <a:rPr lang="ru-RU" sz="2000" dirty="0">
                <a:solidFill>
                  <a:schemeClr val="tx1"/>
                </a:solidFill>
              </a:rPr>
              <a:t> </a:t>
            </a:r>
            <a:r>
              <a:rPr lang="ru-RU" sz="2000" dirty="0" err="1">
                <a:solidFill>
                  <a:schemeClr val="tx1"/>
                </a:solidFill>
              </a:rPr>
              <a:t>після</a:t>
            </a:r>
            <a:r>
              <a:rPr lang="ru-RU" sz="2000" dirty="0">
                <a:solidFill>
                  <a:schemeClr val="tx1"/>
                </a:solidFill>
              </a:rPr>
              <a:t> </a:t>
            </a:r>
            <a:r>
              <a:rPr lang="ru-RU" sz="2000" dirty="0" err="1">
                <a:solidFill>
                  <a:schemeClr val="tx1"/>
                </a:solidFill>
              </a:rPr>
              <a:t>смерті</a:t>
            </a:r>
            <a:r>
              <a:rPr lang="ru-RU" sz="2000" dirty="0">
                <a:solidFill>
                  <a:schemeClr val="tx1"/>
                </a:solidFill>
              </a:rPr>
              <a:t> </a:t>
            </a:r>
            <a:r>
              <a:rPr lang="ru-RU" sz="2000" dirty="0" err="1">
                <a:solidFill>
                  <a:schemeClr val="tx1"/>
                </a:solidFill>
              </a:rPr>
              <a:t>О.Теліги</a:t>
            </a:r>
            <a:r>
              <a:rPr lang="ru-RU" sz="2000" dirty="0">
                <a:solidFill>
                  <a:schemeClr val="tx1"/>
                </a:solidFill>
              </a:rPr>
              <a:t> казав, </a:t>
            </a:r>
            <a:r>
              <a:rPr lang="ru-RU" sz="2000" dirty="0" err="1">
                <a:solidFill>
                  <a:schemeClr val="tx1"/>
                </a:solidFill>
              </a:rPr>
              <a:t>що</a:t>
            </a:r>
            <a:r>
              <a:rPr lang="ru-RU" sz="2000" dirty="0">
                <a:solidFill>
                  <a:schemeClr val="tx1"/>
                </a:solidFill>
              </a:rPr>
              <a:t> не </a:t>
            </a:r>
            <a:r>
              <a:rPr lang="ru-RU" sz="2000" dirty="0" err="1">
                <a:solidFill>
                  <a:schemeClr val="tx1"/>
                </a:solidFill>
              </a:rPr>
              <a:t>бачив</a:t>
            </a:r>
            <a:r>
              <a:rPr lang="ru-RU" sz="2000" dirty="0">
                <a:solidFill>
                  <a:schemeClr val="tx1"/>
                </a:solidFill>
              </a:rPr>
              <a:t> </a:t>
            </a:r>
            <a:r>
              <a:rPr lang="ru-RU" sz="2000" dirty="0" err="1">
                <a:solidFill>
                  <a:schemeClr val="tx1"/>
                </a:solidFill>
              </a:rPr>
              <a:t>мужчини</a:t>
            </a:r>
            <a:r>
              <a:rPr lang="ru-RU" sz="2000" dirty="0">
                <a:solidFill>
                  <a:schemeClr val="tx1"/>
                </a:solidFill>
              </a:rPr>
              <a:t>, </a:t>
            </a:r>
            <a:r>
              <a:rPr lang="ru-RU" sz="2000" dirty="0" err="1">
                <a:solidFill>
                  <a:schemeClr val="tx1"/>
                </a:solidFill>
              </a:rPr>
              <a:t>щоб</a:t>
            </a:r>
            <a:r>
              <a:rPr lang="ru-RU" sz="2000" dirty="0">
                <a:solidFill>
                  <a:schemeClr val="tx1"/>
                </a:solidFill>
              </a:rPr>
              <a:t> так </a:t>
            </a:r>
            <a:r>
              <a:rPr lang="ru-RU" sz="2000" dirty="0" err="1">
                <a:solidFill>
                  <a:schemeClr val="tx1"/>
                </a:solidFill>
              </a:rPr>
              <a:t>героїчно</a:t>
            </a:r>
            <a:r>
              <a:rPr lang="ru-RU" sz="2000" dirty="0">
                <a:solidFill>
                  <a:schemeClr val="tx1"/>
                </a:solidFill>
              </a:rPr>
              <a:t> </a:t>
            </a:r>
            <a:r>
              <a:rPr lang="ru-RU" sz="2000" dirty="0" err="1">
                <a:solidFill>
                  <a:schemeClr val="tx1"/>
                </a:solidFill>
              </a:rPr>
              <a:t>вмирав</a:t>
            </a:r>
            <a:r>
              <a:rPr lang="ru-RU" sz="2000" dirty="0">
                <a:solidFill>
                  <a:schemeClr val="tx1"/>
                </a:solidFill>
              </a:rPr>
              <a:t>, як </a:t>
            </a:r>
            <a:r>
              <a:rPr lang="ru-RU" sz="2000" dirty="0" err="1">
                <a:solidFill>
                  <a:schemeClr val="tx1"/>
                </a:solidFill>
              </a:rPr>
              <a:t>ця</a:t>
            </a:r>
            <a:r>
              <a:rPr lang="ru-RU" sz="2000" dirty="0">
                <a:solidFill>
                  <a:schemeClr val="tx1"/>
                </a:solidFill>
              </a:rPr>
              <a:t> </a:t>
            </a:r>
            <a:r>
              <a:rPr lang="ru-RU" sz="2000" dirty="0" err="1">
                <a:solidFill>
                  <a:schemeClr val="tx1"/>
                </a:solidFill>
              </a:rPr>
              <a:t>гарна</a:t>
            </a:r>
            <a:r>
              <a:rPr lang="ru-RU" sz="2000" dirty="0">
                <a:solidFill>
                  <a:schemeClr val="tx1"/>
                </a:solidFill>
              </a:rPr>
              <a:t> </a:t>
            </a:r>
            <a:r>
              <a:rPr lang="ru-RU" sz="2000" dirty="0" err="1">
                <a:solidFill>
                  <a:schemeClr val="tx1"/>
                </a:solidFill>
              </a:rPr>
              <a:t>жінка</a:t>
            </a:r>
            <a:r>
              <a:rPr lang="ru-RU" sz="2000" dirty="0">
                <a:solidFill>
                  <a:schemeClr val="tx1"/>
                </a:solidFill>
              </a:rPr>
              <a:t>.</a:t>
            </a:r>
            <a:r>
              <a:rPr lang="ru-RU" sz="1800" dirty="0">
                <a:solidFill>
                  <a:schemeClr val="tx1"/>
                </a:solidFill>
              </a:rPr>
              <a:t/>
            </a:r>
            <a:br>
              <a:rPr lang="ru-RU" sz="1800" dirty="0">
                <a:solidFill>
                  <a:schemeClr val="tx1"/>
                </a:solidFill>
              </a:rPr>
            </a:br>
            <a:endParaRPr lang="ru-RU" sz="1800" dirty="0">
              <a:solidFill>
                <a:schemeClr val="tx1"/>
              </a:solidFill>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9512" y="0"/>
            <a:ext cx="431800" cy="6858000"/>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11979" y="3380451"/>
            <a:ext cx="2232248" cy="3312368"/>
          </a:xfrm>
          <a:prstGeom prst="rect">
            <a:avLst/>
          </a:prstGeom>
          <a:effectLst>
            <a:softEdge rad="127000"/>
          </a:effectLst>
        </p:spPr>
      </p:pic>
      <p:pic>
        <p:nvPicPr>
          <p:cNvPr id="5" name="Рисунок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55453" y="332656"/>
            <a:ext cx="2520528" cy="2736304"/>
          </a:xfrm>
          <a:prstGeom prst="rect">
            <a:avLst/>
          </a:prstGeom>
          <a:effectLst>
            <a:softEdge rad="63500"/>
          </a:effectLst>
        </p:spPr>
      </p:pic>
    </p:spTree>
    <p:extLst>
      <p:ext uri="{BB962C8B-B14F-4D97-AF65-F5344CB8AC3E}">
        <p14:creationId xmlns:p14="http://schemas.microsoft.com/office/powerpoint/2010/main" xmlns="" val="37682339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868144" y="-55755"/>
            <a:ext cx="3479264" cy="4104456"/>
          </a:xfrm>
          <a:prstGeom prst="rect">
            <a:avLst/>
          </a:prstGeom>
          <a:effectLst>
            <a:softEdge rad="317500"/>
          </a:effectLst>
        </p:spPr>
      </p:pic>
      <p:sp>
        <p:nvSpPr>
          <p:cNvPr id="2" name="Заголовок 1"/>
          <p:cNvSpPr>
            <a:spLocks noGrp="1"/>
          </p:cNvSpPr>
          <p:nvPr>
            <p:ph type="title"/>
          </p:nvPr>
        </p:nvSpPr>
        <p:spPr>
          <a:xfrm>
            <a:off x="755576" y="0"/>
            <a:ext cx="6912768" cy="6858000"/>
          </a:xfrm>
        </p:spPr>
        <p:txBody>
          <a:bodyPr>
            <a:normAutofit/>
          </a:bodyPr>
          <a:lstStyle/>
          <a:p>
            <a:pPr algn="l"/>
            <a:r>
              <a:rPr lang="uk-UA" sz="2400" dirty="0" smtClean="0">
                <a:solidFill>
                  <a:schemeClr val="tx1"/>
                </a:solidFill>
              </a:rPr>
              <a:t>      </a:t>
            </a:r>
            <a:r>
              <a:rPr lang="uk-UA" sz="2400" b="1" dirty="0" smtClean="0">
                <a:solidFill>
                  <a:schemeClr val="tx1"/>
                </a:solidFill>
              </a:rPr>
              <a:t>ІІ. </a:t>
            </a:r>
            <a:r>
              <a:rPr lang="uk-UA" sz="2400" b="1" dirty="0">
                <a:solidFill>
                  <a:schemeClr val="tx1"/>
                </a:solidFill>
              </a:rPr>
              <a:t>Актуалізація опорних знань та суб’єктного досвіду учнів.</a:t>
            </a:r>
            <a:r>
              <a:rPr lang="ru-RU" sz="2400" dirty="0">
                <a:solidFill>
                  <a:schemeClr val="tx1"/>
                </a:solidFill>
              </a:rPr>
              <a:t/>
            </a:r>
            <a:br>
              <a:rPr lang="ru-RU" sz="2400" dirty="0">
                <a:solidFill>
                  <a:schemeClr val="tx1"/>
                </a:solidFill>
              </a:rPr>
            </a:br>
            <a:r>
              <a:rPr lang="ru-RU" sz="2400" b="1" dirty="0">
                <a:solidFill>
                  <a:schemeClr val="tx1"/>
                </a:solidFill>
              </a:rPr>
              <a:t> </a:t>
            </a:r>
            <a:r>
              <a:rPr lang="ru-RU" sz="2400" b="1" i="1" dirty="0">
                <a:solidFill>
                  <a:schemeClr val="tx1"/>
                </a:solidFill>
              </a:rPr>
              <a:t> </a:t>
            </a:r>
            <a:r>
              <a:rPr lang="ru-RU" sz="2400" b="1" i="1" dirty="0" err="1">
                <a:solidFill>
                  <a:schemeClr val="tx1"/>
                </a:solidFill>
              </a:rPr>
              <a:t>Вступне</a:t>
            </a:r>
            <a:r>
              <a:rPr lang="ru-RU" sz="2400" b="1" i="1" dirty="0">
                <a:solidFill>
                  <a:schemeClr val="tx1"/>
                </a:solidFill>
              </a:rPr>
              <a:t> слово </a:t>
            </a:r>
            <a:r>
              <a:rPr lang="ru-RU" sz="2400" b="1" i="1" dirty="0" err="1">
                <a:solidFill>
                  <a:schemeClr val="tx1"/>
                </a:solidFill>
              </a:rPr>
              <a:t>вчителя</a:t>
            </a:r>
            <a:r>
              <a:rPr lang="ru-RU" sz="2400" b="1" i="1" dirty="0">
                <a:solidFill>
                  <a:schemeClr val="tx1"/>
                </a:solidFill>
              </a:rPr>
              <a:t> </a:t>
            </a:r>
            <a:r>
              <a:rPr lang="ru-RU" sz="2400" b="1" i="1" dirty="0" err="1">
                <a:solidFill>
                  <a:schemeClr val="tx1"/>
                </a:solidFill>
              </a:rPr>
              <a:t>або</a:t>
            </a:r>
            <a:r>
              <a:rPr lang="ru-RU" sz="2400" b="1" i="1" dirty="0">
                <a:solidFill>
                  <a:schemeClr val="tx1"/>
                </a:solidFill>
              </a:rPr>
              <a:t> коротка </a:t>
            </a:r>
            <a:r>
              <a:rPr lang="ru-RU" sz="2400" b="1" i="1" dirty="0" err="1">
                <a:solidFill>
                  <a:schemeClr val="tx1"/>
                </a:solidFill>
              </a:rPr>
              <a:t>розповідь</a:t>
            </a:r>
            <a:r>
              <a:rPr lang="ru-RU" sz="2400" b="1" i="1" dirty="0">
                <a:solidFill>
                  <a:schemeClr val="tx1"/>
                </a:solidFill>
              </a:rPr>
              <a:t> </a:t>
            </a:r>
            <a:r>
              <a:rPr lang="ru-RU" sz="2400" b="1" i="1" dirty="0" err="1">
                <a:solidFill>
                  <a:schemeClr val="tx1"/>
                </a:solidFill>
              </a:rPr>
              <a:t>учня</a:t>
            </a:r>
            <a:r>
              <a:rPr lang="ru-RU" sz="2400" b="1" i="1" dirty="0">
                <a:solidFill>
                  <a:schemeClr val="tx1"/>
                </a:solidFill>
              </a:rPr>
              <a:t> про </a:t>
            </a:r>
            <a:r>
              <a:rPr lang="ru-RU" sz="2400" b="1" i="1" dirty="0" err="1">
                <a:solidFill>
                  <a:schemeClr val="tx1"/>
                </a:solidFill>
              </a:rPr>
              <a:t>еміграційну</a:t>
            </a:r>
            <a:r>
              <a:rPr lang="ru-RU" sz="2400" b="1" i="1" dirty="0">
                <a:solidFill>
                  <a:schemeClr val="tx1"/>
                </a:solidFill>
              </a:rPr>
              <a:t> </a:t>
            </a:r>
            <a:r>
              <a:rPr lang="ru-RU" sz="2400" b="1" i="1" dirty="0" err="1">
                <a:solidFill>
                  <a:schemeClr val="tx1"/>
                </a:solidFill>
              </a:rPr>
              <a:t>літературу</a:t>
            </a:r>
            <a:r>
              <a:rPr lang="ru-RU" sz="2400" b="1" i="1" dirty="0">
                <a:solidFill>
                  <a:schemeClr val="tx1"/>
                </a:solidFill>
              </a:rPr>
              <a:t> </a:t>
            </a:r>
            <a:br>
              <a:rPr lang="ru-RU" sz="2400" b="1" i="1" dirty="0">
                <a:solidFill>
                  <a:schemeClr val="tx1"/>
                </a:solidFill>
              </a:rPr>
            </a:br>
            <a:r>
              <a:rPr lang="ru-RU" sz="2400" i="1" dirty="0">
                <a:solidFill>
                  <a:schemeClr val="tx1"/>
                </a:solidFill>
              </a:rPr>
              <a:t>(</a:t>
            </a:r>
            <a:r>
              <a:rPr lang="ru-RU" sz="2400" b="1" i="1" dirty="0">
                <a:solidFill>
                  <a:schemeClr val="tx1"/>
                </a:solidFill>
              </a:rPr>
              <a:t> </a:t>
            </a:r>
            <a:r>
              <a:rPr lang="uk-UA" sz="2400" i="1" dirty="0" err="1">
                <a:solidFill>
                  <a:schemeClr val="tx1"/>
                </a:solidFill>
              </a:rPr>
              <a:t>випережувальне</a:t>
            </a:r>
            <a:r>
              <a:rPr lang="uk-UA" sz="2400" i="1" dirty="0">
                <a:solidFill>
                  <a:schemeClr val="tx1"/>
                </a:solidFill>
              </a:rPr>
              <a:t> завдання</a:t>
            </a:r>
            <a:r>
              <a:rPr lang="ru-RU" sz="2400" i="1" dirty="0">
                <a:solidFill>
                  <a:schemeClr val="tx1"/>
                </a:solidFill>
              </a:rPr>
              <a:t>)</a:t>
            </a:r>
            <a:r>
              <a:rPr lang="uk-UA" sz="2400" i="1" dirty="0">
                <a:solidFill>
                  <a:schemeClr val="tx1"/>
                </a:solidFill>
              </a:rPr>
              <a:t>.</a:t>
            </a:r>
            <a:r>
              <a:rPr lang="ru-RU" sz="2400" i="1" dirty="0">
                <a:solidFill>
                  <a:schemeClr val="tx1"/>
                </a:solidFill>
              </a:rPr>
              <a:t/>
            </a:r>
            <a:br>
              <a:rPr lang="ru-RU" sz="2400" i="1" dirty="0">
                <a:solidFill>
                  <a:schemeClr val="tx1"/>
                </a:solidFill>
              </a:rPr>
            </a:br>
            <a:r>
              <a:rPr lang="uk-UA" sz="2400" dirty="0" smtClean="0">
                <a:solidFill>
                  <a:schemeClr val="tx1"/>
                </a:solidFill>
              </a:rPr>
              <a:t> </a:t>
            </a:r>
            <a:r>
              <a:rPr lang="uk-UA" sz="2000" dirty="0" smtClean="0">
                <a:solidFill>
                  <a:schemeClr val="tx1"/>
                </a:solidFill>
              </a:rPr>
              <a:t/>
            </a:r>
            <a:br>
              <a:rPr lang="uk-UA" sz="2000" dirty="0" smtClean="0">
                <a:solidFill>
                  <a:schemeClr val="tx1"/>
                </a:solidFill>
              </a:rPr>
            </a:br>
            <a:r>
              <a:rPr lang="uk-UA" sz="2000" dirty="0" smtClean="0">
                <a:solidFill>
                  <a:schemeClr val="tx1"/>
                </a:solidFill>
              </a:rPr>
              <a:t>  Д</a:t>
            </a:r>
            <a:r>
              <a:rPr lang="ru-RU" sz="2000" dirty="0" err="1" smtClean="0">
                <a:solidFill>
                  <a:schemeClr val="tx1"/>
                </a:solidFill>
              </a:rPr>
              <a:t>оля</a:t>
            </a:r>
            <a:r>
              <a:rPr lang="ru-RU" sz="2000" dirty="0" smtClean="0">
                <a:solidFill>
                  <a:schemeClr val="tx1"/>
                </a:solidFill>
              </a:rPr>
              <a:t> </a:t>
            </a:r>
            <a:r>
              <a:rPr lang="ru-RU" sz="2000" dirty="0" err="1" smtClean="0">
                <a:solidFill>
                  <a:schemeClr val="tx1"/>
                </a:solidFill>
              </a:rPr>
              <a:t>українського</a:t>
            </a:r>
            <a:r>
              <a:rPr lang="ru-RU" sz="2000" dirty="0" smtClean="0">
                <a:solidFill>
                  <a:schemeClr val="tx1"/>
                </a:solidFill>
              </a:rPr>
              <a:t> народу </a:t>
            </a:r>
            <a:r>
              <a:rPr lang="ru-RU" sz="2000" dirty="0" err="1" smtClean="0">
                <a:solidFill>
                  <a:schemeClr val="tx1"/>
                </a:solidFill>
              </a:rPr>
              <a:t>дуже</a:t>
            </a:r>
            <a:r>
              <a:rPr lang="ru-RU" sz="2000" dirty="0" smtClean="0">
                <a:solidFill>
                  <a:schemeClr val="tx1"/>
                </a:solidFill>
              </a:rPr>
              <a:t> складна </a:t>
            </a:r>
            <a:r>
              <a:rPr lang="ru-RU" sz="2000" dirty="0" err="1" smtClean="0">
                <a:solidFill>
                  <a:schemeClr val="tx1"/>
                </a:solidFill>
              </a:rPr>
              <a:t>і</a:t>
            </a:r>
            <a:r>
              <a:rPr lang="ru-RU" sz="2000" dirty="0" smtClean="0">
                <a:solidFill>
                  <a:schemeClr val="tx1"/>
                </a:solidFill>
              </a:rPr>
              <a:t> </a:t>
            </a:r>
            <a:r>
              <a:rPr lang="ru-RU" sz="2000" dirty="0" err="1" smtClean="0">
                <a:solidFill>
                  <a:schemeClr val="tx1"/>
                </a:solidFill>
              </a:rPr>
              <a:t>водночас</a:t>
            </a:r>
            <a:r>
              <a:rPr lang="ru-RU" sz="2000" dirty="0" smtClean="0">
                <a:solidFill>
                  <a:schemeClr val="tx1"/>
                </a:solidFill>
              </a:rPr>
              <a:t> </a:t>
            </a:r>
            <a:r>
              <a:rPr lang="ru-RU" sz="2000" dirty="0" err="1" smtClean="0">
                <a:solidFill>
                  <a:schemeClr val="tx1"/>
                </a:solidFill>
              </a:rPr>
              <a:t>трагічна</a:t>
            </a:r>
            <a:r>
              <a:rPr lang="ru-RU" sz="2000" dirty="0" smtClean="0">
                <a:solidFill>
                  <a:schemeClr val="tx1"/>
                </a:solidFill>
              </a:rPr>
              <a:t>. </a:t>
            </a:r>
            <a:r>
              <a:rPr lang="ru-RU" sz="2000" dirty="0" err="1" smtClean="0">
                <a:solidFill>
                  <a:schemeClr val="tx1"/>
                </a:solidFill>
              </a:rPr>
              <a:t>Протягом</a:t>
            </a:r>
            <a:r>
              <a:rPr lang="ru-RU" sz="2000" dirty="0" smtClean="0">
                <a:solidFill>
                  <a:schemeClr val="tx1"/>
                </a:solidFill>
              </a:rPr>
              <a:t> XX </a:t>
            </a:r>
            <a:r>
              <a:rPr lang="ru-RU" sz="2000" dirty="0" err="1" smtClean="0">
                <a:solidFill>
                  <a:schemeClr val="tx1"/>
                </a:solidFill>
              </a:rPr>
              <a:t>століття</a:t>
            </a:r>
            <a:r>
              <a:rPr lang="ru-RU" sz="2000" dirty="0" smtClean="0">
                <a:solidFill>
                  <a:schemeClr val="tx1"/>
                </a:solidFill>
              </a:rPr>
              <a:t> </a:t>
            </a:r>
            <a:r>
              <a:rPr lang="ru-RU" sz="2000" dirty="0" err="1" smtClean="0">
                <a:solidFill>
                  <a:schemeClr val="tx1"/>
                </a:solidFill>
              </a:rPr>
              <a:t>мільйони</a:t>
            </a:r>
            <a:r>
              <a:rPr lang="ru-RU" sz="2000" dirty="0" smtClean="0">
                <a:solidFill>
                  <a:schemeClr val="tx1"/>
                </a:solidFill>
              </a:rPr>
              <a:t> </a:t>
            </a:r>
            <a:r>
              <a:rPr lang="ru-RU" sz="2000" dirty="0" err="1" smtClean="0">
                <a:solidFill>
                  <a:schemeClr val="tx1"/>
                </a:solidFill>
              </a:rPr>
              <a:t>українських</a:t>
            </a:r>
            <a:r>
              <a:rPr lang="ru-RU" sz="2000" dirty="0" smtClean="0">
                <a:solidFill>
                  <a:schemeClr val="tx1"/>
                </a:solidFill>
              </a:rPr>
              <a:t> </a:t>
            </a:r>
            <a:r>
              <a:rPr lang="ru-RU" sz="2000" dirty="0" err="1" smtClean="0">
                <a:solidFill>
                  <a:schemeClr val="tx1"/>
                </a:solidFill>
              </a:rPr>
              <a:t>сімей</a:t>
            </a:r>
            <a:r>
              <a:rPr lang="ru-RU" sz="2000" dirty="0" smtClean="0">
                <a:solidFill>
                  <a:schemeClr val="tx1"/>
                </a:solidFill>
              </a:rPr>
              <a:t> </a:t>
            </a:r>
            <a:r>
              <a:rPr lang="ru-RU" sz="2000" dirty="0" err="1" smtClean="0">
                <a:solidFill>
                  <a:schemeClr val="tx1"/>
                </a:solidFill>
              </a:rPr>
              <a:t>змушені</a:t>
            </a:r>
            <a:r>
              <a:rPr lang="ru-RU" sz="2000" dirty="0" smtClean="0">
                <a:solidFill>
                  <a:schemeClr val="tx1"/>
                </a:solidFill>
              </a:rPr>
              <a:t> </a:t>
            </a:r>
            <a:r>
              <a:rPr lang="ru-RU" sz="2000" dirty="0" err="1" smtClean="0">
                <a:solidFill>
                  <a:schemeClr val="tx1"/>
                </a:solidFill>
              </a:rPr>
              <a:t>були</a:t>
            </a:r>
            <a:r>
              <a:rPr lang="ru-RU" sz="2000" dirty="0" smtClean="0">
                <a:solidFill>
                  <a:schemeClr val="tx1"/>
                </a:solidFill>
              </a:rPr>
              <a:t> </a:t>
            </a:r>
            <a:r>
              <a:rPr lang="ru-RU" sz="2000" dirty="0" err="1" smtClean="0">
                <a:solidFill>
                  <a:schemeClr val="tx1"/>
                </a:solidFill>
              </a:rPr>
              <a:t>покинути</a:t>
            </a:r>
            <a:r>
              <a:rPr lang="ru-RU" sz="2000" dirty="0" smtClean="0">
                <a:solidFill>
                  <a:schemeClr val="tx1"/>
                </a:solidFill>
              </a:rPr>
              <a:t> </a:t>
            </a:r>
            <a:r>
              <a:rPr lang="ru-RU" sz="2000" dirty="0" err="1" smtClean="0">
                <a:solidFill>
                  <a:schemeClr val="tx1"/>
                </a:solidFill>
              </a:rPr>
              <a:t>рідні</a:t>
            </a:r>
            <a:r>
              <a:rPr lang="ru-RU" sz="2000" dirty="0" smtClean="0">
                <a:solidFill>
                  <a:schemeClr val="tx1"/>
                </a:solidFill>
              </a:rPr>
              <a:t> </a:t>
            </a:r>
            <a:r>
              <a:rPr lang="ru-RU" sz="2000" dirty="0" err="1" smtClean="0">
                <a:solidFill>
                  <a:schemeClr val="tx1"/>
                </a:solidFill>
              </a:rPr>
              <a:t>оселі</a:t>
            </a:r>
            <a:r>
              <a:rPr lang="ru-RU" sz="2000" dirty="0" smtClean="0">
                <a:solidFill>
                  <a:schemeClr val="tx1"/>
                </a:solidFill>
              </a:rPr>
              <a:t> </a:t>
            </a:r>
            <a:r>
              <a:rPr lang="ru-RU" sz="2000" dirty="0" err="1" smtClean="0">
                <a:solidFill>
                  <a:schemeClr val="tx1"/>
                </a:solidFill>
              </a:rPr>
              <a:t>і</a:t>
            </a:r>
            <a:r>
              <a:rPr lang="ru-RU" sz="2000" dirty="0" smtClean="0">
                <a:solidFill>
                  <a:schemeClr val="tx1"/>
                </a:solidFill>
              </a:rPr>
              <a:t> в </a:t>
            </a:r>
            <a:r>
              <a:rPr lang="ru-RU" sz="2000" dirty="0" err="1" smtClean="0">
                <a:solidFill>
                  <a:schemeClr val="tx1"/>
                </a:solidFill>
              </a:rPr>
              <a:t>пошуках</a:t>
            </a:r>
            <a:r>
              <a:rPr lang="ru-RU" sz="2000" dirty="0" smtClean="0">
                <a:solidFill>
                  <a:schemeClr val="tx1"/>
                </a:solidFill>
              </a:rPr>
              <a:t> </a:t>
            </a:r>
            <a:r>
              <a:rPr lang="ru-RU" sz="2000" dirty="0" err="1" smtClean="0">
                <a:solidFill>
                  <a:schemeClr val="tx1"/>
                </a:solidFill>
              </a:rPr>
              <a:t>кращого</a:t>
            </a:r>
            <a:r>
              <a:rPr lang="ru-RU" sz="2000" dirty="0" smtClean="0">
                <a:solidFill>
                  <a:schemeClr val="tx1"/>
                </a:solidFill>
              </a:rPr>
              <a:t> </a:t>
            </a:r>
            <a:r>
              <a:rPr lang="ru-RU" sz="2000" dirty="0" err="1" smtClean="0">
                <a:solidFill>
                  <a:schemeClr val="tx1"/>
                </a:solidFill>
              </a:rPr>
              <a:t>життя</a:t>
            </a:r>
            <a:r>
              <a:rPr lang="ru-RU" sz="2000" dirty="0" smtClean="0">
                <a:solidFill>
                  <a:schemeClr val="tx1"/>
                </a:solidFill>
              </a:rPr>
              <a:t> </a:t>
            </a:r>
            <a:r>
              <a:rPr lang="ru-RU" sz="2000" dirty="0" err="1" smtClean="0">
                <a:solidFill>
                  <a:schemeClr val="tx1"/>
                </a:solidFill>
              </a:rPr>
              <a:t>поїхати</a:t>
            </a:r>
            <a:r>
              <a:rPr lang="ru-RU" sz="2000" dirty="0" smtClean="0">
                <a:solidFill>
                  <a:schemeClr val="tx1"/>
                </a:solidFill>
              </a:rPr>
              <a:t> на </a:t>
            </a:r>
            <a:r>
              <a:rPr lang="ru-RU" sz="2000" dirty="0" err="1" smtClean="0">
                <a:solidFill>
                  <a:schemeClr val="tx1"/>
                </a:solidFill>
              </a:rPr>
              <a:t>чужину</a:t>
            </a:r>
            <a:r>
              <a:rPr lang="ru-RU" sz="2000" dirty="0" smtClean="0">
                <a:solidFill>
                  <a:schemeClr val="tx1"/>
                </a:solidFill>
              </a:rPr>
              <a:t>.        </a:t>
            </a:r>
            <a:br>
              <a:rPr lang="ru-RU" sz="2000" dirty="0" smtClean="0">
                <a:solidFill>
                  <a:schemeClr val="tx1"/>
                </a:solidFill>
              </a:rPr>
            </a:br>
            <a:r>
              <a:rPr lang="ru-RU" sz="2000" dirty="0" smtClean="0">
                <a:solidFill>
                  <a:schemeClr val="tx1"/>
                </a:solidFill>
              </a:rPr>
              <a:t> </a:t>
            </a:r>
            <a:r>
              <a:rPr lang="ru-RU" sz="2000" dirty="0" err="1" smtClean="0">
                <a:solidFill>
                  <a:schemeClr val="tx1"/>
                </a:solidFill>
              </a:rPr>
              <a:t>Що</a:t>
            </a:r>
            <a:r>
              <a:rPr lang="ru-RU" sz="2000" dirty="0" smtClean="0">
                <a:solidFill>
                  <a:schemeClr val="tx1"/>
                </a:solidFill>
              </a:rPr>
              <a:t> ж </a:t>
            </a:r>
            <a:r>
              <a:rPr lang="ru-RU" sz="2000" dirty="0" err="1" smtClean="0">
                <a:solidFill>
                  <a:schemeClr val="tx1"/>
                </a:solidFill>
              </a:rPr>
              <a:t>примусило</a:t>
            </a:r>
            <a:r>
              <a:rPr lang="ru-RU" sz="2000" dirty="0" smtClean="0">
                <a:solidFill>
                  <a:schemeClr val="tx1"/>
                </a:solidFill>
              </a:rPr>
              <a:t> </a:t>
            </a:r>
            <a:r>
              <a:rPr lang="ru-RU" sz="2000" dirty="0" err="1" smtClean="0">
                <a:solidFill>
                  <a:schemeClr val="tx1"/>
                </a:solidFill>
              </a:rPr>
              <a:t>цих</a:t>
            </a:r>
            <a:r>
              <a:rPr lang="ru-RU" sz="2000" dirty="0" smtClean="0">
                <a:solidFill>
                  <a:schemeClr val="tx1"/>
                </a:solidFill>
              </a:rPr>
              <a:t> людей </a:t>
            </a:r>
            <a:r>
              <a:rPr lang="ru-RU" sz="2000" dirty="0" err="1" smtClean="0">
                <a:solidFill>
                  <a:schemeClr val="tx1"/>
                </a:solidFill>
              </a:rPr>
              <a:t>залишити</a:t>
            </a:r>
            <a:r>
              <a:rPr lang="ru-RU" sz="2000" dirty="0" smtClean="0">
                <a:solidFill>
                  <a:schemeClr val="tx1"/>
                </a:solidFill>
              </a:rPr>
              <a:t> </a:t>
            </a:r>
            <a:r>
              <a:rPr lang="ru-RU" sz="2000" dirty="0" err="1" smtClean="0">
                <a:solidFill>
                  <a:schemeClr val="tx1"/>
                </a:solidFill>
              </a:rPr>
              <a:t>рідні</a:t>
            </a:r>
            <a:r>
              <a:rPr lang="ru-RU" sz="2000" dirty="0" smtClean="0">
                <a:solidFill>
                  <a:schemeClr val="tx1"/>
                </a:solidFill>
              </a:rPr>
              <a:t> </a:t>
            </a:r>
            <a:r>
              <a:rPr lang="ru-RU" sz="2000" dirty="0" err="1" smtClean="0">
                <a:solidFill>
                  <a:schemeClr val="tx1"/>
                </a:solidFill>
              </a:rPr>
              <a:t>землі</a:t>
            </a:r>
            <a:r>
              <a:rPr lang="ru-RU" sz="2000" dirty="0" smtClean="0">
                <a:solidFill>
                  <a:schemeClr val="tx1"/>
                </a:solidFill>
              </a:rPr>
              <a:t> ?</a:t>
            </a:r>
            <a:r>
              <a:rPr lang="uk-UA" sz="2000" dirty="0" smtClean="0">
                <a:solidFill>
                  <a:schemeClr val="tx1"/>
                </a:solidFill>
              </a:rPr>
              <a:t> В основному</a:t>
            </a:r>
            <a:r>
              <a:rPr lang="ru-RU" sz="2000" dirty="0" smtClean="0">
                <a:solidFill>
                  <a:schemeClr val="tx1"/>
                </a:solidFill>
              </a:rPr>
              <a:t> - </a:t>
            </a:r>
            <a:r>
              <a:rPr lang="ru-RU" sz="2000" dirty="0" err="1" smtClean="0">
                <a:solidFill>
                  <a:schemeClr val="tx1"/>
                </a:solidFill>
              </a:rPr>
              <a:t>соціально-економічні</a:t>
            </a:r>
            <a:r>
              <a:rPr lang="ru-RU" sz="2000" dirty="0" smtClean="0">
                <a:solidFill>
                  <a:schemeClr val="tx1"/>
                </a:solidFill>
              </a:rPr>
              <a:t> та </a:t>
            </a:r>
            <a:r>
              <a:rPr lang="ru-RU" sz="2000" dirty="0" err="1" smtClean="0">
                <a:solidFill>
                  <a:schemeClr val="tx1"/>
                </a:solidFill>
              </a:rPr>
              <a:t>політичні</a:t>
            </a:r>
            <a:r>
              <a:rPr lang="ru-RU" sz="2000" dirty="0" smtClean="0">
                <a:solidFill>
                  <a:schemeClr val="tx1"/>
                </a:solidFill>
              </a:rPr>
              <a:t> причини.      </a:t>
            </a:r>
            <a:br>
              <a:rPr lang="ru-RU" sz="2000" dirty="0" smtClean="0">
                <a:solidFill>
                  <a:schemeClr val="tx1"/>
                </a:solidFill>
              </a:rPr>
            </a:br>
            <a:r>
              <a:rPr lang="ru-RU" sz="2000" dirty="0" smtClean="0">
                <a:solidFill>
                  <a:schemeClr val="tx1"/>
                </a:solidFill>
              </a:rPr>
              <a:t>    </a:t>
            </a:r>
            <a:r>
              <a:rPr lang="uk-UA" sz="2000" dirty="0" smtClean="0">
                <a:solidFill>
                  <a:schemeClr val="tx1"/>
                </a:solidFill>
              </a:rPr>
              <a:t>Емігранти, чужоземці, вигнанці, люди, хворі Україною… У них забрали рідну землю, небо, могили предків, але не змогли лишити Любові, пам’яті, прагнення жити Батьківщиною.</a:t>
            </a:r>
            <a:r>
              <a:rPr lang="ru-RU" sz="2000" dirty="0" smtClean="0">
                <a:solidFill>
                  <a:schemeClr val="tx1"/>
                </a:solidFill>
              </a:rPr>
              <a:t/>
            </a:r>
            <a:br>
              <a:rPr lang="ru-RU" sz="2000" dirty="0" smtClean="0">
                <a:solidFill>
                  <a:schemeClr val="tx1"/>
                </a:solidFill>
              </a:rPr>
            </a:br>
            <a:endParaRPr lang="ru-RU" sz="2000" dirty="0">
              <a:solidFill>
                <a:schemeClr val="tx1"/>
              </a:solidFill>
            </a:endParaRPr>
          </a:p>
        </p:txBody>
      </p:sp>
      <p:pic>
        <p:nvPicPr>
          <p:cNvPr id="3" name="Рисунок 2" descr="Без имени-2.jpg"/>
          <p:cNvPicPr>
            <a:picLocks noChangeAspect="1"/>
          </p:cNvPicPr>
          <p:nvPr/>
        </p:nvPicPr>
        <p:blipFill>
          <a:blip r:embed="rId3" cstate="print"/>
          <a:stretch>
            <a:fillRect/>
          </a:stretch>
        </p:blipFill>
        <p:spPr>
          <a:xfrm>
            <a:off x="214282" y="0"/>
            <a:ext cx="431800" cy="68580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5786" y="2357430"/>
            <a:ext cx="5072098" cy="4500570"/>
          </a:xfrm>
        </p:spPr>
        <p:txBody>
          <a:bodyPr>
            <a:normAutofit/>
          </a:bodyPr>
          <a:lstStyle/>
          <a:p>
            <a:pPr fontAlgn="base"/>
            <a:r>
              <a:rPr lang="ru-RU" sz="2000" dirty="0" smtClean="0">
                <a:solidFill>
                  <a:schemeClr val="tx1"/>
                </a:solidFill>
              </a:rPr>
              <a:t>За </a:t>
            </a:r>
            <a:r>
              <a:rPr lang="ru-RU" sz="2000" dirty="0" err="1" smtClean="0">
                <a:solidFill>
                  <a:schemeClr val="tx1"/>
                </a:solidFill>
              </a:rPr>
              <a:t>своє</a:t>
            </a:r>
            <a:r>
              <a:rPr lang="ru-RU" sz="2000" dirty="0" smtClean="0">
                <a:solidFill>
                  <a:schemeClr val="tx1"/>
                </a:solidFill>
              </a:rPr>
              <a:t> </a:t>
            </a:r>
            <a:r>
              <a:rPr lang="ru-RU" sz="2000" dirty="0" err="1" smtClean="0">
                <a:solidFill>
                  <a:schemeClr val="tx1"/>
                </a:solidFill>
              </a:rPr>
              <a:t>досить</a:t>
            </a:r>
            <a:r>
              <a:rPr lang="ru-RU" sz="2000" dirty="0" smtClean="0">
                <a:solidFill>
                  <a:schemeClr val="tx1"/>
                </a:solidFill>
              </a:rPr>
              <a:t> </a:t>
            </a:r>
            <a:r>
              <a:rPr lang="ru-RU" sz="2000" dirty="0" err="1" smtClean="0">
                <a:solidFill>
                  <a:schemeClr val="tx1"/>
                </a:solidFill>
              </a:rPr>
              <a:t>коротке</a:t>
            </a:r>
            <a:r>
              <a:rPr lang="ru-RU" sz="2000" dirty="0" smtClean="0">
                <a:solidFill>
                  <a:schemeClr val="tx1"/>
                </a:solidFill>
              </a:rPr>
              <a:t> </a:t>
            </a:r>
            <a:r>
              <a:rPr lang="ru-RU" sz="2000" dirty="0" err="1" smtClean="0">
                <a:solidFill>
                  <a:schemeClr val="tx1"/>
                </a:solidFill>
              </a:rPr>
              <a:t>життя</a:t>
            </a:r>
            <a:r>
              <a:rPr lang="ru-RU" sz="2000" dirty="0" smtClean="0">
                <a:solidFill>
                  <a:schemeClr val="tx1"/>
                </a:solidFill>
              </a:rPr>
              <a:t> </a:t>
            </a:r>
            <a:r>
              <a:rPr lang="ru-RU" sz="2000" dirty="0" err="1" smtClean="0">
                <a:solidFill>
                  <a:schemeClr val="tx1"/>
                </a:solidFill>
              </a:rPr>
              <a:t>Олена</a:t>
            </a:r>
            <a:r>
              <a:rPr lang="ru-RU" sz="2000" dirty="0" smtClean="0">
                <a:solidFill>
                  <a:schemeClr val="tx1"/>
                </a:solidFill>
              </a:rPr>
              <a:t> Теліга не </a:t>
            </a:r>
            <a:r>
              <a:rPr lang="ru-RU" sz="2000" dirty="0" err="1" smtClean="0">
                <a:solidFill>
                  <a:schemeClr val="tx1"/>
                </a:solidFill>
              </a:rPr>
              <a:t>встигла</a:t>
            </a:r>
            <a:r>
              <a:rPr lang="ru-RU" sz="2000" dirty="0" smtClean="0">
                <a:solidFill>
                  <a:schemeClr val="tx1"/>
                </a:solidFill>
              </a:rPr>
              <a:t> </a:t>
            </a:r>
            <a:r>
              <a:rPr lang="ru-RU" sz="2000" dirty="0" err="1" smtClean="0">
                <a:solidFill>
                  <a:schemeClr val="tx1"/>
                </a:solidFill>
              </a:rPr>
              <a:t>видати</a:t>
            </a:r>
            <a:r>
              <a:rPr lang="ru-RU" sz="2000" dirty="0" smtClean="0">
                <a:solidFill>
                  <a:schemeClr val="tx1"/>
                </a:solidFill>
              </a:rPr>
              <a:t> </a:t>
            </a:r>
            <a:r>
              <a:rPr lang="ru-RU" sz="2000" dirty="0" err="1" smtClean="0">
                <a:solidFill>
                  <a:schemeClr val="tx1"/>
                </a:solidFill>
              </a:rPr>
              <a:t>жодної</a:t>
            </a:r>
            <a:r>
              <a:rPr lang="ru-RU" sz="2000" dirty="0" smtClean="0">
                <a:solidFill>
                  <a:schemeClr val="tx1"/>
                </a:solidFill>
              </a:rPr>
              <a:t> </a:t>
            </a:r>
            <a:r>
              <a:rPr lang="ru-RU" sz="2000" dirty="0" err="1" smtClean="0">
                <a:solidFill>
                  <a:schemeClr val="tx1"/>
                </a:solidFill>
              </a:rPr>
              <a:t>власної</a:t>
            </a:r>
            <a:r>
              <a:rPr lang="ru-RU" sz="2000" dirty="0" smtClean="0">
                <a:solidFill>
                  <a:schemeClr val="tx1"/>
                </a:solidFill>
              </a:rPr>
              <a:t> </a:t>
            </a:r>
            <a:r>
              <a:rPr lang="ru-RU" sz="2000" dirty="0" err="1" smtClean="0">
                <a:solidFill>
                  <a:schemeClr val="tx1"/>
                </a:solidFill>
              </a:rPr>
              <a:t>збірки</a:t>
            </a:r>
            <a:r>
              <a:rPr lang="ru-RU" sz="2000" dirty="0" smtClean="0">
                <a:solidFill>
                  <a:schemeClr val="tx1"/>
                </a:solidFill>
              </a:rPr>
              <a:t>, </a:t>
            </a:r>
            <a:r>
              <a:rPr lang="ru-RU" sz="2000" dirty="0" err="1" smtClean="0">
                <a:solidFill>
                  <a:schemeClr val="tx1"/>
                </a:solidFill>
              </a:rPr>
              <a:t>всі</a:t>
            </a:r>
            <a:r>
              <a:rPr lang="ru-RU" sz="2000" dirty="0" smtClean="0">
                <a:solidFill>
                  <a:schemeClr val="tx1"/>
                </a:solidFill>
              </a:rPr>
              <a:t> вони </a:t>
            </a:r>
            <a:r>
              <a:rPr lang="ru-RU" sz="2000" dirty="0" err="1" smtClean="0">
                <a:solidFill>
                  <a:schemeClr val="tx1"/>
                </a:solidFill>
              </a:rPr>
              <a:t>вийшли</a:t>
            </a:r>
            <a:r>
              <a:rPr lang="ru-RU" sz="2000" dirty="0" smtClean="0">
                <a:solidFill>
                  <a:schemeClr val="tx1"/>
                </a:solidFill>
              </a:rPr>
              <a:t> </a:t>
            </a:r>
            <a:r>
              <a:rPr lang="ru-RU" sz="2000" dirty="0" err="1" smtClean="0">
                <a:solidFill>
                  <a:schemeClr val="tx1"/>
                </a:solidFill>
              </a:rPr>
              <a:t>після</a:t>
            </a:r>
            <a:r>
              <a:rPr lang="ru-RU" sz="2000" dirty="0" smtClean="0">
                <a:solidFill>
                  <a:schemeClr val="tx1"/>
                </a:solidFill>
              </a:rPr>
              <a:t> </a:t>
            </a:r>
            <a:r>
              <a:rPr lang="ru-RU" sz="2000" dirty="0" err="1" smtClean="0">
                <a:solidFill>
                  <a:schemeClr val="tx1"/>
                </a:solidFill>
              </a:rPr>
              <a:t>її</a:t>
            </a:r>
            <a:r>
              <a:rPr lang="uk-UA" sz="2000" dirty="0" smtClean="0">
                <a:solidFill>
                  <a:schemeClr val="tx1"/>
                </a:solidFill>
              </a:rPr>
              <a:t> смерті:</a:t>
            </a:r>
            <a:r>
              <a:rPr lang="ru-RU" sz="2000" dirty="0" smtClean="0">
                <a:solidFill>
                  <a:schemeClr val="tx1"/>
                </a:solidFill>
              </a:rPr>
              <a:t> </a:t>
            </a:r>
            <a:r>
              <a:rPr lang="ru-RU" sz="2000" b="1" i="1" dirty="0" smtClean="0">
                <a:solidFill>
                  <a:schemeClr val="tx1"/>
                </a:solidFill>
              </a:rPr>
              <a:t>«На </a:t>
            </a:r>
            <a:r>
              <a:rPr lang="ru-RU" sz="2000" b="1" i="1" dirty="0" err="1" smtClean="0">
                <a:solidFill>
                  <a:schemeClr val="tx1"/>
                </a:solidFill>
              </a:rPr>
              <a:t>чужині</a:t>
            </a:r>
            <a:r>
              <a:rPr lang="ru-RU" sz="2000" b="1" i="1" dirty="0" smtClean="0">
                <a:solidFill>
                  <a:schemeClr val="tx1"/>
                </a:solidFill>
              </a:rPr>
              <a:t>»(1947),</a:t>
            </a:r>
            <a:r>
              <a:rPr lang="ru-RU" sz="2000" dirty="0" smtClean="0">
                <a:solidFill>
                  <a:schemeClr val="tx1"/>
                </a:solidFill>
              </a:rPr>
              <a:t> </a:t>
            </a:r>
            <a:r>
              <a:rPr lang="ru-RU" sz="2000" dirty="0" err="1" smtClean="0">
                <a:solidFill>
                  <a:schemeClr val="tx1"/>
                </a:solidFill>
              </a:rPr>
              <a:t>збірка</a:t>
            </a:r>
            <a:r>
              <a:rPr lang="ru-RU" sz="2000" dirty="0" smtClean="0">
                <a:solidFill>
                  <a:schemeClr val="tx1"/>
                </a:solidFill>
              </a:rPr>
              <a:t> </a:t>
            </a:r>
            <a:br>
              <a:rPr lang="ru-RU" sz="2000" dirty="0" smtClean="0">
                <a:solidFill>
                  <a:schemeClr val="tx1"/>
                </a:solidFill>
              </a:rPr>
            </a:br>
            <a:r>
              <a:rPr lang="ru-RU" sz="2000" b="1" i="1" dirty="0" smtClean="0">
                <a:solidFill>
                  <a:schemeClr val="tx1"/>
                </a:solidFill>
              </a:rPr>
              <a:t>« </a:t>
            </a:r>
            <a:r>
              <a:rPr lang="ru-RU" sz="2000" b="1" i="1" dirty="0" err="1" smtClean="0">
                <a:solidFill>
                  <a:schemeClr val="tx1"/>
                </a:solidFill>
              </a:rPr>
              <a:t>Олена</a:t>
            </a:r>
            <a:r>
              <a:rPr lang="ru-RU" sz="2000" b="1" i="1" dirty="0" smtClean="0">
                <a:solidFill>
                  <a:schemeClr val="tx1"/>
                </a:solidFill>
              </a:rPr>
              <a:t> Теліга» (1977),</a:t>
            </a:r>
            <a:br>
              <a:rPr lang="ru-RU" sz="2000" b="1" i="1" dirty="0" smtClean="0">
                <a:solidFill>
                  <a:schemeClr val="tx1"/>
                </a:solidFill>
              </a:rPr>
            </a:br>
            <a:r>
              <a:rPr lang="ru-RU" sz="2000" dirty="0" smtClean="0">
                <a:solidFill>
                  <a:schemeClr val="tx1"/>
                </a:solidFill>
              </a:rPr>
              <a:t> </a:t>
            </a:r>
            <a:r>
              <a:rPr lang="ru-RU" sz="2000" b="1" i="1" dirty="0" smtClean="0">
                <a:solidFill>
                  <a:schemeClr val="tx1"/>
                </a:solidFill>
              </a:rPr>
              <a:t>«</a:t>
            </a:r>
            <a:r>
              <a:rPr lang="ru-RU" sz="2000" b="1" i="1" dirty="0" err="1" smtClean="0">
                <a:solidFill>
                  <a:schemeClr val="tx1"/>
                </a:solidFill>
              </a:rPr>
              <a:t>Дороговказ</a:t>
            </a:r>
            <a:r>
              <a:rPr lang="ru-RU" sz="2000" b="1" i="1" dirty="0" smtClean="0">
                <a:solidFill>
                  <a:schemeClr val="tx1"/>
                </a:solidFill>
              </a:rPr>
              <a:t>. </a:t>
            </a:r>
            <a:r>
              <a:rPr lang="ru-RU" sz="2000" b="1" i="1" dirty="0" err="1" smtClean="0">
                <a:solidFill>
                  <a:schemeClr val="tx1"/>
                </a:solidFill>
              </a:rPr>
              <a:t>Поезії</a:t>
            </a:r>
            <a:r>
              <a:rPr lang="ru-RU" sz="2000" b="1" i="1" dirty="0" smtClean="0">
                <a:solidFill>
                  <a:schemeClr val="tx1"/>
                </a:solidFill>
              </a:rPr>
              <a:t>  </a:t>
            </a:r>
            <a:r>
              <a:rPr lang="ru-RU" sz="2000" b="1" i="1" dirty="0" err="1" smtClean="0">
                <a:solidFill>
                  <a:schemeClr val="tx1"/>
                </a:solidFill>
              </a:rPr>
              <a:t>О.Теліги</a:t>
            </a:r>
            <a:r>
              <a:rPr lang="ru-RU" sz="2000" b="1" i="1" dirty="0" smtClean="0">
                <a:solidFill>
                  <a:schemeClr val="tx1"/>
                </a:solidFill>
              </a:rPr>
              <a:t> та</a:t>
            </a:r>
            <a:r>
              <a:rPr lang="ru-RU" sz="2000" dirty="0" smtClean="0">
                <a:solidFill>
                  <a:schemeClr val="tx1"/>
                </a:solidFill>
              </a:rPr>
              <a:t/>
            </a:r>
            <a:br>
              <a:rPr lang="ru-RU" sz="2000" dirty="0" smtClean="0">
                <a:solidFill>
                  <a:schemeClr val="tx1"/>
                </a:solidFill>
              </a:rPr>
            </a:br>
            <a:r>
              <a:rPr lang="ru-RU" sz="2000" b="1" i="1" dirty="0" smtClean="0">
                <a:solidFill>
                  <a:schemeClr val="tx1"/>
                </a:solidFill>
              </a:rPr>
              <a:t>О. </a:t>
            </a:r>
            <a:r>
              <a:rPr lang="ru-RU" sz="2000" b="1" i="1" dirty="0" err="1" smtClean="0">
                <a:solidFill>
                  <a:schemeClr val="tx1"/>
                </a:solidFill>
              </a:rPr>
              <a:t>Ольжича</a:t>
            </a:r>
            <a:r>
              <a:rPr lang="ru-RU" sz="2000" b="1" i="1" dirty="0" smtClean="0">
                <a:solidFill>
                  <a:schemeClr val="tx1"/>
                </a:solidFill>
              </a:rPr>
              <a:t>» (1994),</a:t>
            </a:r>
            <a:r>
              <a:rPr lang="ru-RU" sz="2000" dirty="0" smtClean="0">
                <a:solidFill>
                  <a:schemeClr val="tx1"/>
                </a:solidFill>
              </a:rPr>
              <a:t> </a:t>
            </a:r>
            <a:r>
              <a:rPr lang="ru-RU" sz="2000" dirty="0" err="1" smtClean="0">
                <a:solidFill>
                  <a:schemeClr val="tx1"/>
                </a:solidFill>
              </a:rPr>
              <a:t>збірк</a:t>
            </a:r>
            <a:r>
              <a:rPr lang="uk-UA" sz="2000" dirty="0" smtClean="0">
                <a:solidFill>
                  <a:schemeClr val="tx1"/>
                </a:solidFill>
              </a:rPr>
              <a:t>а </a:t>
            </a:r>
            <a:br>
              <a:rPr lang="uk-UA" sz="2000" dirty="0" smtClean="0">
                <a:solidFill>
                  <a:schemeClr val="tx1"/>
                </a:solidFill>
              </a:rPr>
            </a:br>
            <a:r>
              <a:rPr lang="ru-RU" sz="2000" b="1" i="1" dirty="0" smtClean="0">
                <a:solidFill>
                  <a:schemeClr val="tx1"/>
                </a:solidFill>
              </a:rPr>
              <a:t>«О краю </a:t>
            </a:r>
            <a:r>
              <a:rPr lang="ru-RU" sz="2000" b="1" i="1" dirty="0" err="1" smtClean="0">
                <a:solidFill>
                  <a:schemeClr val="tx1"/>
                </a:solidFill>
              </a:rPr>
              <a:t>мій</a:t>
            </a:r>
            <a:r>
              <a:rPr lang="ru-RU" sz="2000" b="1" i="1" dirty="0" smtClean="0">
                <a:solidFill>
                  <a:schemeClr val="tx1"/>
                </a:solidFill>
              </a:rPr>
              <a:t> » (1999),</a:t>
            </a:r>
            <a:r>
              <a:rPr lang="ru-RU" sz="2000" dirty="0" smtClean="0">
                <a:solidFill>
                  <a:schemeClr val="tx1"/>
                </a:solidFill>
              </a:rPr>
              <a:t> а </a:t>
            </a:r>
            <a:r>
              <a:rPr lang="ru-RU" sz="2000" dirty="0" err="1" smtClean="0">
                <a:solidFill>
                  <a:schemeClr val="tx1"/>
                </a:solidFill>
              </a:rPr>
              <a:t>більша</a:t>
            </a:r>
            <a:r>
              <a:rPr lang="ru-RU" sz="2000" dirty="0" smtClean="0">
                <a:solidFill>
                  <a:schemeClr val="tx1"/>
                </a:solidFill>
              </a:rPr>
              <a:t> </a:t>
            </a:r>
            <a:r>
              <a:rPr lang="ru-RU" sz="2000" dirty="0" err="1" smtClean="0">
                <a:solidFill>
                  <a:schemeClr val="tx1"/>
                </a:solidFill>
              </a:rPr>
              <a:t>частина</a:t>
            </a:r>
            <a:r>
              <a:rPr lang="ru-RU" sz="2000" dirty="0" smtClean="0">
                <a:solidFill>
                  <a:schemeClr val="tx1"/>
                </a:solidFill>
              </a:rPr>
              <a:t> </a:t>
            </a:r>
            <a:r>
              <a:rPr lang="ru-RU" sz="2000" dirty="0" err="1" smtClean="0">
                <a:solidFill>
                  <a:schemeClr val="tx1"/>
                </a:solidFill>
              </a:rPr>
              <a:t>її</a:t>
            </a:r>
            <a:r>
              <a:rPr lang="ru-RU" sz="2000" dirty="0" smtClean="0">
                <a:solidFill>
                  <a:schemeClr val="tx1"/>
                </a:solidFill>
              </a:rPr>
              <a:t> </a:t>
            </a:r>
            <a:r>
              <a:rPr lang="ru-RU" sz="2000" dirty="0" err="1" smtClean="0">
                <a:solidFill>
                  <a:schemeClr val="tx1"/>
                </a:solidFill>
              </a:rPr>
              <a:t>віршів</a:t>
            </a:r>
            <a:r>
              <a:rPr lang="ru-RU" sz="2000" dirty="0" smtClean="0">
                <a:solidFill>
                  <a:schemeClr val="tx1"/>
                </a:solidFill>
              </a:rPr>
              <a:t>, на жаль, </a:t>
            </a:r>
            <a:r>
              <a:rPr lang="ru-RU" sz="2000" dirty="0" err="1" smtClean="0">
                <a:solidFill>
                  <a:schemeClr val="tx1"/>
                </a:solidFill>
              </a:rPr>
              <a:t>загубилася</a:t>
            </a:r>
            <a:r>
              <a:rPr lang="ru-RU" sz="2000" dirty="0" smtClean="0">
                <a:solidFill>
                  <a:schemeClr val="tx1"/>
                </a:solidFill>
              </a:rPr>
              <a:t>.</a:t>
            </a:r>
            <a:br>
              <a:rPr lang="ru-RU" sz="2000" dirty="0" smtClean="0">
                <a:solidFill>
                  <a:schemeClr val="tx1"/>
                </a:solidFill>
              </a:rPr>
            </a:br>
            <a:endParaRPr lang="ru-RU" sz="2000" dirty="0">
              <a:solidFill>
                <a:schemeClr val="tx1"/>
              </a:solidFill>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9512" y="0"/>
            <a:ext cx="431800" cy="6858000"/>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643570" y="1428736"/>
            <a:ext cx="3214710" cy="4643470"/>
          </a:xfrm>
          <a:prstGeom prst="rect">
            <a:avLst/>
          </a:prstGeom>
          <a:effectLst>
            <a:softEdge rad="127000"/>
          </a:effectLst>
        </p:spPr>
      </p:pic>
      <p:pic>
        <p:nvPicPr>
          <p:cNvPr id="7" name="Рисунок 6" descr="images (13).jpg"/>
          <p:cNvPicPr>
            <a:picLocks noChangeAspect="1"/>
          </p:cNvPicPr>
          <p:nvPr/>
        </p:nvPicPr>
        <p:blipFill>
          <a:blip r:embed="rId4" cstate="print"/>
          <a:stretch>
            <a:fillRect/>
          </a:stretch>
        </p:blipFill>
        <p:spPr>
          <a:xfrm>
            <a:off x="785786" y="214290"/>
            <a:ext cx="4572032" cy="2643206"/>
          </a:xfrm>
          <a:prstGeom prst="rect">
            <a:avLst/>
          </a:prstGeom>
          <a:effectLst>
            <a:softEdge rad="127000"/>
          </a:effectLst>
        </p:spPr>
      </p:pic>
    </p:spTree>
    <p:extLst>
      <p:ext uri="{BB962C8B-B14F-4D97-AF65-F5344CB8AC3E}">
        <p14:creationId xmlns:p14="http://schemas.microsoft.com/office/powerpoint/2010/main" xmlns="" val="4661569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24" y="3571876"/>
            <a:ext cx="7929618" cy="2928958"/>
          </a:xfrm>
        </p:spPr>
        <p:txBody>
          <a:bodyPr>
            <a:normAutofit/>
          </a:bodyPr>
          <a:lstStyle/>
          <a:p>
            <a:r>
              <a:rPr lang="ru-RU" sz="2400" dirty="0" err="1" smtClean="0">
                <a:solidFill>
                  <a:schemeClr val="tx1"/>
                </a:solidFill>
                <a:latin typeface="Tahoma" pitchFamily="34" charset="0"/>
                <a:cs typeface="Tahoma" pitchFamily="34" charset="0"/>
              </a:rPr>
              <a:t>Олена</a:t>
            </a:r>
            <a:r>
              <a:rPr lang="ru-RU" sz="2400" dirty="0" smtClean="0">
                <a:solidFill>
                  <a:schemeClr val="tx1"/>
                </a:solidFill>
                <a:latin typeface="Tahoma" pitchFamily="34" charset="0"/>
                <a:cs typeface="Tahoma" pitchFamily="34" charset="0"/>
              </a:rPr>
              <a:t> Теліга </a:t>
            </a:r>
            <a:r>
              <a:rPr lang="ru-RU" sz="2400" dirty="0" err="1" smtClean="0">
                <a:solidFill>
                  <a:schemeClr val="tx1"/>
                </a:solidFill>
                <a:latin typeface="Tahoma" pitchFamily="34" charset="0"/>
                <a:cs typeface="Tahoma" pitchFamily="34" charset="0"/>
              </a:rPr>
              <a:t>виринула</a:t>
            </a:r>
            <a:r>
              <a:rPr lang="ru-RU" sz="2400" dirty="0" smtClean="0">
                <a:solidFill>
                  <a:schemeClr val="tx1"/>
                </a:solidFill>
                <a:latin typeface="Tahoma" pitchFamily="34" charset="0"/>
                <a:cs typeface="Tahoma" pitchFamily="34" charset="0"/>
              </a:rPr>
              <a:t> </a:t>
            </a:r>
            <a:r>
              <a:rPr lang="ru-RU" sz="2400" dirty="0" err="1" smtClean="0">
                <a:solidFill>
                  <a:schemeClr val="tx1"/>
                </a:solidFill>
                <a:latin typeface="Tahoma" pitchFamily="34" charset="0"/>
                <a:cs typeface="Tahoma" pitchFamily="34" charset="0"/>
              </a:rPr>
              <a:t>із</a:t>
            </a:r>
            <a:r>
              <a:rPr lang="ru-RU" sz="2400" dirty="0" smtClean="0">
                <a:solidFill>
                  <a:schemeClr val="tx1"/>
                </a:solidFill>
                <a:latin typeface="Tahoma" pitchFamily="34" charset="0"/>
                <a:cs typeface="Tahoma" pitchFamily="34" charset="0"/>
              </a:rPr>
              <a:t> </a:t>
            </a:r>
            <a:r>
              <a:rPr lang="ru-RU" sz="2400" dirty="0" err="1" smtClean="0">
                <a:solidFill>
                  <a:schemeClr val="tx1"/>
                </a:solidFill>
                <a:latin typeface="Tahoma" pitchFamily="34" charset="0"/>
                <a:cs typeface="Tahoma" pitchFamily="34" charset="0"/>
              </a:rPr>
              <a:t>забуття</a:t>
            </a:r>
            <a:r>
              <a:rPr lang="ru-RU" sz="2400" dirty="0" smtClean="0">
                <a:solidFill>
                  <a:schemeClr val="tx1"/>
                </a:solidFill>
                <a:latin typeface="Tahoma" pitchFamily="34" charset="0"/>
                <a:cs typeface="Tahoma" pitchFamily="34" charset="0"/>
              </a:rPr>
              <a:t> </a:t>
            </a:r>
            <a:r>
              <a:rPr lang="ru-RU" sz="2400" dirty="0" err="1" smtClean="0">
                <a:solidFill>
                  <a:schemeClr val="tx1"/>
                </a:solidFill>
                <a:latin typeface="Tahoma" pitchFamily="34" charset="0"/>
                <a:cs typeface="Tahoma" pitchFamily="34" charset="0"/>
              </a:rPr>
              <a:t>лише</a:t>
            </a:r>
            <a:r>
              <a:rPr lang="ru-RU" sz="2400" dirty="0" smtClean="0">
                <a:solidFill>
                  <a:schemeClr val="tx1"/>
                </a:solidFill>
                <a:latin typeface="Tahoma" pitchFamily="34" charset="0"/>
                <a:cs typeface="Tahoma" pitchFamily="34" charset="0"/>
              </a:rPr>
              <a:t> через 50 </a:t>
            </a:r>
            <a:r>
              <a:rPr lang="ru-RU" sz="2400" dirty="0" err="1" smtClean="0">
                <a:solidFill>
                  <a:schemeClr val="tx1"/>
                </a:solidFill>
                <a:latin typeface="Tahoma" pitchFamily="34" charset="0"/>
                <a:cs typeface="Tahoma" pitchFamily="34" charset="0"/>
              </a:rPr>
              <a:t>років</a:t>
            </a:r>
            <a:r>
              <a:rPr lang="ru-RU" sz="2400" dirty="0" smtClean="0">
                <a:solidFill>
                  <a:schemeClr val="tx1"/>
                </a:solidFill>
                <a:latin typeface="Tahoma" pitchFamily="34" charset="0"/>
                <a:cs typeface="Tahoma" pitchFamily="34" charset="0"/>
              </a:rPr>
              <a:t> </a:t>
            </a:r>
            <a:r>
              <a:rPr lang="ru-RU" sz="2400" dirty="0" err="1" smtClean="0">
                <a:solidFill>
                  <a:schemeClr val="tx1"/>
                </a:solidFill>
                <a:latin typeface="Tahoma" pitchFamily="34" charset="0"/>
                <a:cs typeface="Tahoma" pitchFamily="34" charset="0"/>
              </a:rPr>
              <a:t>після</a:t>
            </a:r>
            <a:r>
              <a:rPr lang="ru-RU" sz="2400" dirty="0" smtClean="0">
                <a:solidFill>
                  <a:schemeClr val="tx1"/>
                </a:solidFill>
                <a:latin typeface="Tahoma" pitchFamily="34" charset="0"/>
                <a:cs typeface="Tahoma" pitchFamily="34" charset="0"/>
              </a:rPr>
              <a:t> </a:t>
            </a:r>
            <a:r>
              <a:rPr lang="ru-RU" sz="2400" dirty="0" err="1" smtClean="0">
                <a:solidFill>
                  <a:schemeClr val="tx1"/>
                </a:solidFill>
                <a:latin typeface="Tahoma" pitchFamily="34" charset="0"/>
                <a:cs typeface="Tahoma" pitchFamily="34" charset="0"/>
              </a:rPr>
              <a:t>загибелі</a:t>
            </a:r>
            <a:r>
              <a:rPr lang="ru-RU" sz="2400" dirty="0" smtClean="0">
                <a:solidFill>
                  <a:schemeClr val="tx1"/>
                </a:solidFill>
                <a:latin typeface="Tahoma" pitchFamily="34" charset="0"/>
                <a:cs typeface="Tahoma" pitchFamily="34" charset="0"/>
              </a:rPr>
              <a:t>, коли  в лютому 1992 р. в </a:t>
            </a:r>
            <a:r>
              <a:rPr lang="ru-RU" sz="2400" dirty="0" err="1" smtClean="0">
                <a:solidFill>
                  <a:schemeClr val="tx1"/>
                </a:solidFill>
                <a:latin typeface="Tahoma" pitchFamily="34" charset="0"/>
                <a:cs typeface="Tahoma" pitchFamily="34" charset="0"/>
              </a:rPr>
              <a:t>Бабиному</a:t>
            </a:r>
            <a:r>
              <a:rPr lang="ru-RU" sz="2400" dirty="0" smtClean="0">
                <a:solidFill>
                  <a:schemeClr val="tx1"/>
                </a:solidFill>
                <a:latin typeface="Tahoma" pitchFamily="34" charset="0"/>
                <a:cs typeface="Tahoma" pitchFamily="34" charset="0"/>
              </a:rPr>
              <a:t> Яру </a:t>
            </a:r>
            <a:r>
              <a:rPr lang="ru-RU" sz="2400" dirty="0" err="1" smtClean="0">
                <a:solidFill>
                  <a:schemeClr val="tx1"/>
                </a:solidFill>
                <a:latin typeface="Tahoma" pitchFamily="34" charset="0"/>
                <a:cs typeface="Tahoma" pitchFamily="34" charset="0"/>
              </a:rPr>
              <a:t>було</a:t>
            </a:r>
            <a:r>
              <a:rPr lang="ru-RU" sz="2400" dirty="0" smtClean="0">
                <a:solidFill>
                  <a:schemeClr val="tx1"/>
                </a:solidFill>
                <a:latin typeface="Tahoma" pitchFamily="34" charset="0"/>
                <a:cs typeface="Tahoma" pitchFamily="34" charset="0"/>
              </a:rPr>
              <a:t> </a:t>
            </a:r>
            <a:r>
              <a:rPr lang="ru-RU" sz="2400" dirty="0" err="1" smtClean="0">
                <a:solidFill>
                  <a:schemeClr val="tx1"/>
                </a:solidFill>
                <a:latin typeface="Tahoma" pitchFamily="34" charset="0"/>
                <a:cs typeface="Tahoma" pitchFamily="34" charset="0"/>
              </a:rPr>
              <a:t>встановлено</a:t>
            </a:r>
            <a:r>
              <a:rPr lang="ru-RU" sz="2400" dirty="0" smtClean="0">
                <a:solidFill>
                  <a:schemeClr val="tx1"/>
                </a:solidFill>
                <a:latin typeface="Tahoma" pitchFamily="34" charset="0"/>
                <a:cs typeface="Tahoma" pitchFamily="34" charset="0"/>
              </a:rPr>
              <a:t> </a:t>
            </a:r>
            <a:r>
              <a:rPr lang="ru-RU" sz="2400" dirty="0" err="1" smtClean="0">
                <a:solidFill>
                  <a:schemeClr val="tx1"/>
                </a:solidFill>
                <a:latin typeface="Tahoma" pitchFamily="34" charset="0"/>
                <a:cs typeface="Tahoma" pitchFamily="34" charset="0"/>
              </a:rPr>
              <a:t>пам’ятний</a:t>
            </a:r>
            <a:r>
              <a:rPr lang="ru-RU" sz="2400" dirty="0" smtClean="0">
                <a:solidFill>
                  <a:schemeClr val="tx1"/>
                </a:solidFill>
                <a:latin typeface="Tahoma" pitchFamily="34" charset="0"/>
                <a:cs typeface="Tahoma" pitchFamily="34" charset="0"/>
              </a:rPr>
              <a:t> </a:t>
            </a:r>
            <a:r>
              <a:rPr lang="ru-RU" sz="2400" dirty="0" err="1" smtClean="0">
                <a:solidFill>
                  <a:schemeClr val="tx1"/>
                </a:solidFill>
                <a:latin typeface="Tahoma" pitchFamily="34" charset="0"/>
                <a:cs typeface="Tahoma" pitchFamily="34" charset="0"/>
              </a:rPr>
              <a:t>хрест</a:t>
            </a:r>
            <a:r>
              <a:rPr lang="ru-RU" sz="2400" dirty="0" smtClean="0">
                <a:solidFill>
                  <a:schemeClr val="tx1"/>
                </a:solidFill>
                <a:latin typeface="Tahoma" pitchFamily="34" charset="0"/>
                <a:cs typeface="Tahoma" pitchFamily="34" charset="0"/>
              </a:rPr>
              <a:t> на </a:t>
            </a:r>
            <a:r>
              <a:rPr lang="ru-RU" sz="2400" dirty="0" err="1" smtClean="0">
                <a:solidFill>
                  <a:schemeClr val="tx1"/>
                </a:solidFill>
                <a:latin typeface="Tahoma" pitchFamily="34" charset="0"/>
                <a:cs typeface="Tahoma" pitchFamily="34" charset="0"/>
              </a:rPr>
              <a:t>її</a:t>
            </a:r>
            <a:r>
              <a:rPr lang="ru-RU" sz="2400" dirty="0" smtClean="0">
                <a:solidFill>
                  <a:schemeClr val="tx1"/>
                </a:solidFill>
                <a:latin typeface="Tahoma" pitchFamily="34" charset="0"/>
                <a:cs typeface="Tahoma" pitchFamily="34" charset="0"/>
              </a:rPr>
              <a:t> честь, а </a:t>
            </a:r>
            <a:r>
              <a:rPr lang="ru-RU" sz="2400" dirty="0" err="1" smtClean="0">
                <a:solidFill>
                  <a:schemeClr val="tx1"/>
                </a:solidFill>
                <a:latin typeface="Tahoma" pitchFamily="34" charset="0"/>
                <a:cs typeface="Tahoma" pitchFamily="34" charset="0"/>
              </a:rPr>
              <a:t>вулицю</a:t>
            </a:r>
            <a:r>
              <a:rPr lang="ru-RU" sz="2400" dirty="0" smtClean="0">
                <a:solidFill>
                  <a:schemeClr val="tx1"/>
                </a:solidFill>
                <a:latin typeface="Tahoma" pitchFamily="34" charset="0"/>
                <a:cs typeface="Tahoma" pitchFamily="34" charset="0"/>
              </a:rPr>
              <a:t>, </a:t>
            </a:r>
            <a:r>
              <a:rPr lang="ru-RU" sz="2400" dirty="0" err="1" smtClean="0">
                <a:solidFill>
                  <a:schemeClr val="tx1"/>
                </a:solidFill>
                <a:latin typeface="Tahoma" pitchFamily="34" charset="0"/>
                <a:cs typeface="Tahoma" pitchFamily="34" charset="0"/>
              </a:rPr>
              <a:t>що</a:t>
            </a:r>
            <a:r>
              <a:rPr lang="ru-RU" sz="2400" dirty="0" smtClean="0">
                <a:solidFill>
                  <a:schemeClr val="tx1"/>
                </a:solidFill>
                <a:latin typeface="Tahoma" pitchFamily="34" charset="0"/>
                <a:cs typeface="Tahoma" pitchFamily="34" charset="0"/>
              </a:rPr>
              <a:t> </a:t>
            </a:r>
            <a:r>
              <a:rPr lang="ru-RU" sz="2400" dirty="0" err="1" smtClean="0">
                <a:solidFill>
                  <a:schemeClr val="tx1"/>
                </a:solidFill>
                <a:latin typeface="Tahoma" pitchFamily="34" charset="0"/>
                <a:cs typeface="Tahoma" pitchFamily="34" charset="0"/>
              </a:rPr>
              <a:t>пролягає</a:t>
            </a:r>
            <a:r>
              <a:rPr lang="ru-RU" sz="2400" dirty="0" smtClean="0">
                <a:solidFill>
                  <a:schemeClr val="tx1"/>
                </a:solidFill>
                <a:latin typeface="Tahoma" pitchFamily="34" charset="0"/>
                <a:cs typeface="Tahoma" pitchFamily="34" charset="0"/>
              </a:rPr>
              <a:t> </a:t>
            </a:r>
            <a:r>
              <a:rPr lang="ru-RU" sz="2400" dirty="0" err="1" smtClean="0">
                <a:solidFill>
                  <a:schemeClr val="tx1"/>
                </a:solidFill>
                <a:latin typeface="Tahoma" pitchFamily="34" charset="0"/>
                <a:cs typeface="Tahoma" pitchFamily="34" charset="0"/>
              </a:rPr>
              <a:t>поруч</a:t>
            </a:r>
            <a:r>
              <a:rPr lang="ru-RU" sz="2400" dirty="0" smtClean="0">
                <a:solidFill>
                  <a:schemeClr val="tx1"/>
                </a:solidFill>
                <a:latin typeface="Tahoma" pitchFamily="34" charset="0"/>
                <a:cs typeface="Tahoma" pitchFamily="34" charset="0"/>
              </a:rPr>
              <a:t>, назвали </a:t>
            </a:r>
            <a:r>
              <a:rPr lang="ru-RU" sz="2400" dirty="0" err="1" smtClean="0">
                <a:solidFill>
                  <a:schemeClr val="tx1"/>
                </a:solidFill>
                <a:latin typeface="Tahoma" pitchFamily="34" charset="0"/>
                <a:cs typeface="Tahoma" pitchFamily="34" charset="0"/>
              </a:rPr>
              <a:t>її</a:t>
            </a:r>
            <a:r>
              <a:rPr lang="ru-RU" sz="2400" dirty="0" smtClean="0">
                <a:solidFill>
                  <a:schemeClr val="tx1"/>
                </a:solidFill>
                <a:latin typeface="Tahoma" pitchFamily="34" charset="0"/>
                <a:cs typeface="Tahoma" pitchFamily="34" charset="0"/>
              </a:rPr>
              <a:t> </a:t>
            </a:r>
            <a:r>
              <a:rPr lang="ru-RU" sz="2400" dirty="0" err="1" smtClean="0">
                <a:solidFill>
                  <a:schemeClr val="tx1"/>
                </a:solidFill>
                <a:latin typeface="Tahoma" pitchFamily="34" charset="0"/>
                <a:cs typeface="Tahoma" pitchFamily="34" charset="0"/>
              </a:rPr>
              <a:t>іменем</a:t>
            </a:r>
            <a:r>
              <a:rPr lang="ru-RU" sz="2400" dirty="0" smtClean="0">
                <a:solidFill>
                  <a:schemeClr val="tx1"/>
                </a:solidFill>
                <a:latin typeface="Tahoma" pitchFamily="34" charset="0"/>
                <a:cs typeface="Tahoma" pitchFamily="34" charset="0"/>
              </a:rPr>
              <a:t>. </a:t>
            </a:r>
            <a:br>
              <a:rPr lang="ru-RU" sz="2400" dirty="0" smtClean="0">
                <a:solidFill>
                  <a:schemeClr val="tx1"/>
                </a:solidFill>
                <a:latin typeface="Tahoma" pitchFamily="34" charset="0"/>
                <a:cs typeface="Tahoma" pitchFamily="34" charset="0"/>
              </a:rPr>
            </a:br>
            <a:endParaRPr lang="ru-RU" sz="2400" dirty="0">
              <a:solidFill>
                <a:schemeClr val="tx1"/>
              </a:solidFill>
            </a:endParaRPr>
          </a:p>
        </p:txBody>
      </p:sp>
      <p:pic>
        <p:nvPicPr>
          <p:cNvPr id="3" name="Picture 6" descr="Олена Теліга народилася в один день з великим завойовником Олександром Македонським. І жила так само недовго, але яскраво"/>
          <p:cNvPicPr>
            <a:picLocks noChangeAspect="1" noChangeArrowheads="1"/>
          </p:cNvPicPr>
          <p:nvPr/>
        </p:nvPicPr>
        <p:blipFill>
          <a:blip r:embed="rId2" r:link="rId3" cstate="print"/>
          <a:srcRect/>
          <a:stretch>
            <a:fillRect/>
          </a:stretch>
        </p:blipFill>
        <p:spPr bwMode="auto">
          <a:xfrm>
            <a:off x="785786" y="214290"/>
            <a:ext cx="3052763" cy="4114800"/>
          </a:xfrm>
          <a:prstGeom prst="rect">
            <a:avLst/>
          </a:prstGeom>
          <a:noFill/>
          <a:ln w="9525">
            <a:noFill/>
            <a:miter lim="800000"/>
            <a:headEnd/>
            <a:tailEnd/>
          </a:ln>
          <a:effectLst>
            <a:softEdge rad="635000"/>
          </a:effectLst>
        </p:spPr>
      </p:pic>
      <p:pic>
        <p:nvPicPr>
          <p:cNvPr id="4" name="Рисунок 3" descr="без имени-2.jpg"/>
          <p:cNvPicPr>
            <a:picLocks noChangeAspect="1"/>
          </p:cNvPicPr>
          <p:nvPr/>
        </p:nvPicPr>
        <p:blipFill>
          <a:blip r:embed="rId4" cstate="print"/>
          <a:stretch>
            <a:fillRect/>
          </a:stretch>
        </p:blipFill>
        <p:spPr>
          <a:xfrm>
            <a:off x="214282" y="0"/>
            <a:ext cx="431800" cy="6858000"/>
          </a:xfrm>
          <a:prstGeom prst="rect">
            <a:avLst/>
          </a:prstGeom>
        </p:spPr>
      </p:pic>
      <p:pic>
        <p:nvPicPr>
          <p:cNvPr id="6" name="Рисунок 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286380" y="357166"/>
            <a:ext cx="3857620" cy="3929090"/>
          </a:xfrm>
          <a:prstGeom prst="rect">
            <a:avLst/>
          </a:prstGeom>
          <a:effectLst>
            <a:softEdge rad="317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4/3*#ppt_w"/>
                                          </p:val>
                                        </p:tav>
                                        <p:tav tm="100000">
                                          <p:val>
                                            <p:strVal val="#ppt_w"/>
                                          </p:val>
                                        </p:tav>
                                      </p:tavLst>
                                    </p:anim>
                                    <p:anim calcmode="lin" valueType="num">
                                      <p:cBhvr>
                                        <p:cTn id="8" dur="500" fill="hold"/>
                                        <p:tgtEl>
                                          <p:spTgt spid="3"/>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0060" y="260648"/>
            <a:ext cx="8229600" cy="6435994"/>
          </a:xfrm>
        </p:spPr>
        <p:txBody>
          <a:bodyPr>
            <a:normAutofit/>
          </a:bodyPr>
          <a:lstStyle/>
          <a:p>
            <a:r>
              <a:rPr lang="ru-RU" sz="1800" dirty="0" err="1">
                <a:solidFill>
                  <a:schemeClr val="tx1"/>
                </a:solidFill>
              </a:rPr>
              <a:t>Обкладинка</a:t>
            </a:r>
            <a:r>
              <a:rPr lang="ru-RU" sz="1800" dirty="0">
                <a:solidFill>
                  <a:schemeClr val="tx1"/>
                </a:solidFill>
              </a:rPr>
              <a:t> </a:t>
            </a:r>
            <a:r>
              <a:rPr lang="ru-RU" sz="1800" dirty="0" err="1">
                <a:solidFill>
                  <a:schemeClr val="tx1"/>
                </a:solidFill>
              </a:rPr>
              <a:t>донцовського</a:t>
            </a:r>
            <a:r>
              <a:rPr lang="ru-RU" sz="1800" dirty="0">
                <a:solidFill>
                  <a:schemeClr val="tx1"/>
                </a:solidFill>
              </a:rPr>
              <a:t> "</a:t>
            </a:r>
            <a:r>
              <a:rPr lang="ru-RU" sz="1800" dirty="0" err="1">
                <a:solidFill>
                  <a:schemeClr val="tx1"/>
                </a:solidFill>
              </a:rPr>
              <a:t>Вісника</a:t>
            </a:r>
            <a:r>
              <a:rPr lang="ru-RU" sz="1800" dirty="0">
                <a:solidFill>
                  <a:schemeClr val="tx1"/>
                </a:solidFill>
              </a:rPr>
              <a:t>", де </a:t>
            </a:r>
            <a:r>
              <a:rPr lang="ru-RU" sz="1800" dirty="0" err="1">
                <a:solidFill>
                  <a:schemeClr val="tx1"/>
                </a:solidFill>
              </a:rPr>
              <a:t>друкувалася</a:t>
            </a:r>
            <a:r>
              <a:rPr lang="ru-RU" sz="1800" dirty="0">
                <a:solidFill>
                  <a:schemeClr val="tx1"/>
                </a:solidFill>
              </a:rPr>
              <a:t> </a:t>
            </a:r>
            <a:r>
              <a:rPr lang="ru-RU" sz="1800" dirty="0" err="1">
                <a:solidFill>
                  <a:schemeClr val="tx1"/>
                </a:solidFill>
              </a:rPr>
              <a:t>Теліга</a:t>
            </a:r>
            <a:r>
              <a:rPr lang="ru-RU" sz="1800" dirty="0">
                <a:solidFill>
                  <a:schemeClr val="tx1"/>
                </a:solidFill>
              </a:rPr>
              <a:t>. 1933 </a:t>
            </a:r>
            <a:r>
              <a:rPr lang="ru-RU" sz="1800" dirty="0" err="1">
                <a:solidFill>
                  <a:schemeClr val="tx1"/>
                </a:solidFill>
              </a:rPr>
              <a:t>рік</a:t>
            </a:r>
            <a:r>
              <a:rPr lang="ru-RU" sz="1800" dirty="0">
                <a:solidFill>
                  <a:schemeClr val="tx1"/>
                </a:solidFill>
              </a:rPr>
              <a:t>.</a:t>
            </a:r>
            <a:br>
              <a:rPr lang="ru-RU" sz="1800" dirty="0">
                <a:solidFill>
                  <a:schemeClr val="tx1"/>
                </a:solidFill>
              </a:rPr>
            </a:br>
            <a:r>
              <a:rPr lang="ru-RU" sz="1800" dirty="0">
                <a:solidFill>
                  <a:schemeClr val="tx1"/>
                </a:solidFill>
              </a:rPr>
              <a:t>         </a:t>
            </a:r>
            <a:r>
              <a:rPr lang="ru-RU" sz="1800" dirty="0" err="1">
                <a:solidFill>
                  <a:schemeClr val="tx1"/>
                </a:solidFill>
              </a:rPr>
              <a:t>Угорі</a:t>
            </a:r>
            <a:r>
              <a:rPr lang="ru-RU" sz="1800" dirty="0">
                <a:solidFill>
                  <a:schemeClr val="tx1"/>
                </a:solidFill>
              </a:rPr>
              <a:t> - автограф Олега </a:t>
            </a:r>
            <a:r>
              <a:rPr lang="ru-RU" sz="1800" dirty="0" err="1">
                <a:solidFill>
                  <a:schemeClr val="tx1"/>
                </a:solidFill>
              </a:rPr>
              <a:t>Кандиби</a:t>
            </a:r>
            <a:r>
              <a:rPr lang="ru-RU" sz="1800" dirty="0">
                <a:solidFill>
                  <a:schemeClr val="tx1"/>
                </a:solidFill>
              </a:rPr>
              <a:t> (</a:t>
            </a:r>
            <a:r>
              <a:rPr lang="ru-RU" sz="1800" dirty="0" err="1">
                <a:solidFill>
                  <a:schemeClr val="tx1"/>
                </a:solidFill>
              </a:rPr>
              <a:t>Ольжича</a:t>
            </a:r>
            <a:r>
              <a:rPr lang="ru-RU" sz="1800" dirty="0">
                <a:solidFill>
                  <a:schemeClr val="tx1"/>
                </a:solidFill>
              </a:rPr>
              <a:t>)</a:t>
            </a:r>
            <a:br>
              <a:rPr lang="ru-RU" sz="1800" dirty="0">
                <a:solidFill>
                  <a:schemeClr val="tx1"/>
                </a:solidFill>
              </a:rPr>
            </a:br>
            <a:r>
              <a:rPr lang="ru-RU" sz="1800" dirty="0" smtClean="0">
                <a:solidFill>
                  <a:schemeClr val="tx1"/>
                </a:solidFill>
              </a:rPr>
              <a:t/>
            </a:r>
            <a:br>
              <a:rPr lang="ru-RU" sz="1800" dirty="0" smtClean="0">
                <a:solidFill>
                  <a:schemeClr val="tx1"/>
                </a:solidFill>
              </a:rPr>
            </a:br>
            <a:r>
              <a:rPr lang="ru-RU" sz="1800" dirty="0">
                <a:solidFill>
                  <a:schemeClr val="tx1"/>
                </a:solidFill>
              </a:rPr>
              <a:t/>
            </a:r>
            <a:br>
              <a:rPr lang="ru-RU" sz="1800" dirty="0">
                <a:solidFill>
                  <a:schemeClr val="tx1"/>
                </a:solidFill>
              </a:rPr>
            </a:br>
            <a:r>
              <a:rPr lang="ru-RU" sz="1800" dirty="0" smtClean="0">
                <a:solidFill>
                  <a:schemeClr val="tx1"/>
                </a:solidFill>
              </a:rPr>
              <a:t/>
            </a:r>
            <a:br>
              <a:rPr lang="ru-RU" sz="1800" dirty="0" smtClean="0">
                <a:solidFill>
                  <a:schemeClr val="tx1"/>
                </a:solidFill>
              </a:rPr>
            </a:br>
            <a:r>
              <a:rPr lang="ru-RU" sz="1800" dirty="0">
                <a:solidFill>
                  <a:schemeClr val="tx1"/>
                </a:solidFill>
              </a:rPr>
              <a:t/>
            </a:r>
            <a:br>
              <a:rPr lang="ru-RU" sz="1800" dirty="0">
                <a:solidFill>
                  <a:schemeClr val="tx1"/>
                </a:solidFill>
              </a:rPr>
            </a:br>
            <a:r>
              <a:rPr lang="ru-RU" sz="1800" dirty="0" smtClean="0">
                <a:solidFill>
                  <a:schemeClr val="tx1"/>
                </a:solidFill>
              </a:rPr>
              <a:t/>
            </a:r>
            <a:br>
              <a:rPr lang="ru-RU" sz="1800" dirty="0" smtClean="0">
                <a:solidFill>
                  <a:schemeClr val="tx1"/>
                </a:solidFill>
              </a:rPr>
            </a:br>
            <a:r>
              <a:rPr lang="ru-RU" sz="1800" dirty="0">
                <a:solidFill>
                  <a:schemeClr val="tx1"/>
                </a:solidFill>
              </a:rPr>
              <a:t/>
            </a:r>
            <a:br>
              <a:rPr lang="ru-RU" sz="1800" dirty="0">
                <a:solidFill>
                  <a:schemeClr val="tx1"/>
                </a:solidFill>
              </a:rPr>
            </a:br>
            <a:r>
              <a:rPr lang="ru-RU" sz="1800" dirty="0" smtClean="0">
                <a:solidFill>
                  <a:schemeClr val="tx1"/>
                </a:solidFill>
              </a:rPr>
              <a:t/>
            </a:r>
            <a:br>
              <a:rPr lang="ru-RU" sz="1800" dirty="0" smtClean="0">
                <a:solidFill>
                  <a:schemeClr val="tx1"/>
                </a:solidFill>
              </a:rPr>
            </a:br>
            <a:r>
              <a:rPr lang="ru-RU" sz="1800" dirty="0">
                <a:solidFill>
                  <a:schemeClr val="tx1"/>
                </a:solidFill>
              </a:rPr>
              <a:t/>
            </a:r>
            <a:br>
              <a:rPr lang="ru-RU" sz="1800" dirty="0">
                <a:solidFill>
                  <a:schemeClr val="tx1"/>
                </a:solidFill>
              </a:rPr>
            </a:br>
            <a:r>
              <a:rPr lang="ru-RU" sz="1800" dirty="0" smtClean="0">
                <a:solidFill>
                  <a:schemeClr val="tx1"/>
                </a:solidFill>
              </a:rPr>
              <a:t/>
            </a:r>
            <a:br>
              <a:rPr lang="ru-RU" sz="1800" dirty="0" smtClean="0">
                <a:solidFill>
                  <a:schemeClr val="tx1"/>
                </a:solidFill>
              </a:rPr>
            </a:br>
            <a:r>
              <a:rPr lang="ru-RU" sz="1800" dirty="0">
                <a:solidFill>
                  <a:schemeClr val="tx1"/>
                </a:solidFill>
              </a:rPr>
              <a:t/>
            </a:r>
            <a:br>
              <a:rPr lang="ru-RU" sz="1800" dirty="0">
                <a:solidFill>
                  <a:schemeClr val="tx1"/>
                </a:solidFill>
              </a:rPr>
            </a:br>
            <a:r>
              <a:rPr lang="ru-RU" sz="1800" dirty="0" smtClean="0">
                <a:solidFill>
                  <a:schemeClr val="tx1"/>
                </a:solidFill>
              </a:rPr>
              <a:t/>
            </a:r>
            <a:br>
              <a:rPr lang="ru-RU" sz="1800" dirty="0" smtClean="0">
                <a:solidFill>
                  <a:schemeClr val="tx1"/>
                </a:solidFill>
              </a:rPr>
            </a:br>
            <a:r>
              <a:rPr lang="ru-RU" sz="1800" dirty="0">
                <a:solidFill>
                  <a:schemeClr val="tx1"/>
                </a:solidFill>
              </a:rPr>
              <a:t/>
            </a:r>
            <a:br>
              <a:rPr lang="ru-RU" sz="1800" dirty="0">
                <a:solidFill>
                  <a:schemeClr val="tx1"/>
                </a:solidFill>
              </a:rPr>
            </a:br>
            <a:r>
              <a:rPr lang="ru-RU" sz="1800" dirty="0" smtClean="0">
                <a:solidFill>
                  <a:schemeClr val="tx1"/>
                </a:solidFill>
              </a:rPr>
              <a:t/>
            </a:r>
            <a:br>
              <a:rPr lang="ru-RU" sz="1800" dirty="0" smtClean="0">
                <a:solidFill>
                  <a:schemeClr val="tx1"/>
                </a:solidFill>
              </a:rPr>
            </a:br>
            <a:r>
              <a:rPr lang="ru-RU" sz="1800" dirty="0">
                <a:solidFill>
                  <a:schemeClr val="tx1"/>
                </a:solidFill>
              </a:rPr>
              <a:t/>
            </a:r>
            <a:br>
              <a:rPr lang="ru-RU" sz="1800" dirty="0">
                <a:solidFill>
                  <a:schemeClr val="tx1"/>
                </a:solidFill>
              </a:rPr>
            </a:br>
            <a:r>
              <a:rPr lang="ru-RU" sz="1800" dirty="0" smtClean="0">
                <a:solidFill>
                  <a:schemeClr val="tx1"/>
                </a:solidFill>
              </a:rPr>
              <a:t/>
            </a:r>
            <a:br>
              <a:rPr lang="ru-RU" sz="1800" dirty="0" smtClean="0">
                <a:solidFill>
                  <a:schemeClr val="tx1"/>
                </a:solidFill>
              </a:rPr>
            </a:br>
            <a:r>
              <a:rPr lang="ru-RU" sz="1800" dirty="0">
                <a:solidFill>
                  <a:schemeClr val="tx1"/>
                </a:solidFill>
              </a:rPr>
              <a:t/>
            </a:r>
            <a:br>
              <a:rPr lang="ru-RU" sz="1800" dirty="0">
                <a:solidFill>
                  <a:schemeClr val="tx1"/>
                </a:solidFill>
              </a:rPr>
            </a:br>
            <a:r>
              <a:rPr lang="ru-RU" sz="1800" dirty="0" smtClean="0">
                <a:solidFill>
                  <a:schemeClr val="tx1"/>
                </a:solidFill>
              </a:rPr>
              <a:t/>
            </a:r>
            <a:br>
              <a:rPr lang="ru-RU" sz="1800" dirty="0" smtClean="0">
                <a:solidFill>
                  <a:schemeClr val="tx1"/>
                </a:solidFill>
              </a:rPr>
            </a:br>
            <a:r>
              <a:rPr lang="ru-RU" sz="1800" dirty="0" err="1" smtClean="0">
                <a:solidFill>
                  <a:schemeClr val="tx1"/>
                </a:solidFill>
              </a:rPr>
              <a:t>Пам</a:t>
            </a:r>
            <a:r>
              <a:rPr lang="en-US" sz="1800" dirty="0">
                <a:solidFill>
                  <a:schemeClr val="tx1"/>
                </a:solidFill>
              </a:rPr>
              <a:t>'</a:t>
            </a:r>
            <a:r>
              <a:rPr lang="ru-RU" sz="1800" dirty="0" err="1">
                <a:solidFill>
                  <a:schemeClr val="tx1"/>
                </a:solidFill>
              </a:rPr>
              <a:t>ятник</a:t>
            </a:r>
            <a:r>
              <a:rPr lang="ru-RU" sz="1800" dirty="0">
                <a:solidFill>
                  <a:schemeClr val="tx1"/>
                </a:solidFill>
              </a:rPr>
              <a:t> </a:t>
            </a:r>
            <a:r>
              <a:rPr lang="ru-RU" sz="1800" dirty="0" err="1">
                <a:solidFill>
                  <a:schemeClr val="tx1"/>
                </a:solidFill>
              </a:rPr>
              <a:t>Олені</a:t>
            </a:r>
            <a:r>
              <a:rPr lang="ru-RU" sz="1800" dirty="0">
                <a:solidFill>
                  <a:schemeClr val="tx1"/>
                </a:solidFill>
              </a:rPr>
              <a:t> </a:t>
            </a:r>
            <a:r>
              <a:rPr lang="ru-RU" sz="1800" dirty="0" err="1">
                <a:solidFill>
                  <a:schemeClr val="tx1"/>
                </a:solidFill>
              </a:rPr>
              <a:t>Телізі</a:t>
            </a:r>
            <a:r>
              <a:rPr lang="ru-RU" sz="1800" dirty="0">
                <a:solidFill>
                  <a:schemeClr val="tx1"/>
                </a:solidFill>
              </a:rPr>
              <a:t> в </a:t>
            </a:r>
            <a:r>
              <a:rPr lang="ru-RU" sz="1800" dirty="0" err="1">
                <a:solidFill>
                  <a:schemeClr val="tx1"/>
                </a:solidFill>
              </a:rPr>
              <a:t>Київській</a:t>
            </a:r>
            <a:r>
              <a:rPr lang="ru-RU" sz="1800" dirty="0">
                <a:solidFill>
                  <a:schemeClr val="tx1"/>
                </a:solidFill>
              </a:rPr>
              <a:t> </a:t>
            </a:r>
            <a:r>
              <a:rPr lang="ru-RU" sz="1800" dirty="0" err="1">
                <a:solidFill>
                  <a:schemeClr val="tx1"/>
                </a:solidFill>
              </a:rPr>
              <a:t>політехніці</a:t>
            </a:r>
            <a:r>
              <a:rPr lang="en-US" sz="1800" dirty="0">
                <a:solidFill>
                  <a:schemeClr val="tx1"/>
                </a:solidFill>
              </a:rPr>
              <a:t>. </a:t>
            </a:r>
            <a:r>
              <a:rPr lang="ru-RU" sz="1800" dirty="0" err="1">
                <a:solidFill>
                  <a:schemeClr val="tx1"/>
                </a:solidFill>
              </a:rPr>
              <a:t>Встановлено</a:t>
            </a:r>
            <a:r>
              <a:rPr lang="ru-RU" sz="1800" dirty="0">
                <a:solidFill>
                  <a:schemeClr val="tx1"/>
                </a:solidFill>
              </a:rPr>
              <a:t> 31 </a:t>
            </a:r>
            <a:r>
              <a:rPr lang="ru-RU" sz="1800" dirty="0" err="1">
                <a:solidFill>
                  <a:schemeClr val="tx1"/>
                </a:solidFill>
              </a:rPr>
              <a:t>серпня</a:t>
            </a:r>
            <a:r>
              <a:rPr lang="ru-RU" sz="1800" dirty="0">
                <a:solidFill>
                  <a:schemeClr val="tx1"/>
                </a:solidFill>
              </a:rPr>
              <a:t> 2009 року коштом </a:t>
            </a:r>
            <a:r>
              <a:rPr lang="ru-RU" sz="1800" dirty="0" err="1">
                <a:solidFill>
                  <a:schemeClr val="tx1"/>
                </a:solidFill>
              </a:rPr>
              <a:t>викладачів</a:t>
            </a:r>
            <a:r>
              <a:rPr lang="ru-RU" sz="1800" dirty="0">
                <a:solidFill>
                  <a:schemeClr val="tx1"/>
                </a:solidFill>
              </a:rPr>
              <a:t>, </a:t>
            </a:r>
            <a:r>
              <a:rPr lang="ru-RU" sz="1800" dirty="0" err="1">
                <a:solidFill>
                  <a:schemeClr val="tx1"/>
                </a:solidFill>
              </a:rPr>
              <a:t>студентів</a:t>
            </a:r>
            <a:r>
              <a:rPr lang="ru-RU" sz="1800" dirty="0">
                <a:solidFill>
                  <a:schemeClr val="tx1"/>
                </a:solidFill>
              </a:rPr>
              <a:t> та </a:t>
            </a:r>
            <a:r>
              <a:rPr lang="ru-RU" sz="1800" dirty="0" err="1">
                <a:solidFill>
                  <a:schemeClr val="tx1"/>
                </a:solidFill>
              </a:rPr>
              <a:t>випускників</a:t>
            </a:r>
            <a:r>
              <a:rPr lang="ru-RU" sz="1800" dirty="0">
                <a:solidFill>
                  <a:schemeClr val="tx1"/>
                </a:solidFill>
              </a:rPr>
              <a:t> </a:t>
            </a:r>
            <a:r>
              <a:rPr lang="ru-RU" sz="1800" dirty="0" err="1">
                <a:solidFill>
                  <a:schemeClr val="tx1"/>
                </a:solidFill>
              </a:rPr>
              <a:t>університету</a:t>
            </a:r>
            <a:r>
              <a:rPr lang="ru-RU" sz="1800" dirty="0">
                <a:solidFill>
                  <a:schemeClr val="tx1"/>
                </a:solidFill>
              </a:rPr>
              <a:t>. </a:t>
            </a: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148064" y="2708920"/>
            <a:ext cx="3433564" cy="2857302"/>
          </a:xfrm>
          <a:prstGeom prst="rect">
            <a:avLst/>
          </a:prstGeom>
          <a:effectLst>
            <a:softEdge rad="127000"/>
          </a:effectLst>
        </p:spPr>
      </p:pic>
      <p:pic>
        <p:nvPicPr>
          <p:cNvPr id="4" name="Рисунок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9512" y="0"/>
            <a:ext cx="431800" cy="6741368"/>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115616" y="1556792"/>
            <a:ext cx="3089920" cy="3804915"/>
          </a:xfrm>
          <a:prstGeom prst="rect">
            <a:avLst/>
          </a:prstGeom>
        </p:spPr>
      </p:pic>
    </p:spTree>
    <p:extLst>
      <p:ext uri="{BB962C8B-B14F-4D97-AF65-F5344CB8AC3E}">
        <p14:creationId xmlns:p14="http://schemas.microsoft.com/office/powerpoint/2010/main" xmlns="" val="10993861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8460" y="332656"/>
            <a:ext cx="7561972" cy="2808312"/>
          </a:xfrm>
        </p:spPr>
        <p:txBody>
          <a:bodyPr>
            <a:normAutofit/>
          </a:bodyPr>
          <a:lstStyle/>
          <a:p>
            <a:r>
              <a:rPr lang="ru-RU" sz="2000" b="1" dirty="0" err="1">
                <a:solidFill>
                  <a:schemeClr val="tx1"/>
                </a:solidFill>
              </a:rPr>
              <a:t>Олена</a:t>
            </a:r>
            <a:r>
              <a:rPr lang="ru-RU" sz="2000" b="1" dirty="0">
                <a:solidFill>
                  <a:schemeClr val="tx1"/>
                </a:solidFill>
              </a:rPr>
              <a:t> Теліга: "</a:t>
            </a:r>
            <a:r>
              <a:rPr lang="ru-RU" sz="2000" b="1" dirty="0" err="1">
                <a:solidFill>
                  <a:schemeClr val="tx1"/>
                </a:solidFill>
              </a:rPr>
              <a:t>Життя</a:t>
            </a:r>
            <a:r>
              <a:rPr lang="ru-RU" sz="2000" b="1" dirty="0">
                <a:solidFill>
                  <a:schemeClr val="tx1"/>
                </a:solidFill>
              </a:rPr>
              <a:t> - </a:t>
            </a:r>
            <a:r>
              <a:rPr lang="ru-RU" sz="2000" b="1" dirty="0" err="1">
                <a:solidFill>
                  <a:schemeClr val="tx1"/>
                </a:solidFill>
              </a:rPr>
              <a:t>це</a:t>
            </a:r>
            <a:r>
              <a:rPr lang="ru-RU" sz="2000" b="1" dirty="0">
                <a:solidFill>
                  <a:schemeClr val="tx1"/>
                </a:solidFill>
              </a:rPr>
              <a:t> </a:t>
            </a:r>
            <a:r>
              <a:rPr lang="ru-RU" sz="2000" b="1" dirty="0" err="1">
                <a:solidFill>
                  <a:schemeClr val="tx1"/>
                </a:solidFill>
              </a:rPr>
              <a:t>боротьба</a:t>
            </a:r>
            <a:r>
              <a:rPr lang="ru-RU" sz="2000" b="1" dirty="0">
                <a:solidFill>
                  <a:schemeClr val="tx1"/>
                </a:solidFill>
              </a:rPr>
              <a:t>, а </a:t>
            </a:r>
            <a:r>
              <a:rPr lang="ru-RU" sz="2000" b="1" dirty="0" err="1">
                <a:solidFill>
                  <a:schemeClr val="tx1"/>
                </a:solidFill>
              </a:rPr>
              <a:t>боротьба</a:t>
            </a:r>
            <a:r>
              <a:rPr lang="ru-RU" sz="2000" b="1" dirty="0">
                <a:solidFill>
                  <a:schemeClr val="tx1"/>
                </a:solidFill>
              </a:rPr>
              <a:t> - </a:t>
            </a:r>
            <a:r>
              <a:rPr lang="ru-RU" sz="2000" b="1" dirty="0" err="1">
                <a:solidFill>
                  <a:schemeClr val="tx1"/>
                </a:solidFill>
              </a:rPr>
              <a:t>це</a:t>
            </a:r>
            <a:r>
              <a:rPr lang="ru-RU" sz="2000" b="1" dirty="0">
                <a:solidFill>
                  <a:schemeClr val="tx1"/>
                </a:solidFill>
              </a:rPr>
              <a:t> </a:t>
            </a:r>
            <a:r>
              <a:rPr lang="ru-RU" sz="2000" b="1" dirty="0" err="1">
                <a:solidFill>
                  <a:schemeClr val="tx1"/>
                </a:solidFill>
              </a:rPr>
              <a:t>справжнє</a:t>
            </a:r>
            <a:r>
              <a:rPr lang="ru-RU" sz="2000" b="1" dirty="0">
                <a:solidFill>
                  <a:schemeClr val="tx1"/>
                </a:solidFill>
              </a:rPr>
              <a:t> </a:t>
            </a:r>
            <a:r>
              <a:rPr lang="ru-RU" sz="2000" b="1" dirty="0" err="1">
                <a:solidFill>
                  <a:schemeClr val="tx1"/>
                </a:solidFill>
              </a:rPr>
              <a:t>життя</a:t>
            </a:r>
            <a:r>
              <a:rPr lang="ru-RU" sz="2000" b="1" dirty="0">
                <a:solidFill>
                  <a:schemeClr val="tx1"/>
                </a:solidFill>
              </a:rPr>
              <a:t>"</a:t>
            </a:r>
            <a:r>
              <a:rPr lang="ru-RU" sz="2000" dirty="0">
                <a:solidFill>
                  <a:schemeClr val="tx1"/>
                </a:solidFill>
              </a:rPr>
              <a:t/>
            </a:r>
            <a:br>
              <a:rPr lang="ru-RU" sz="2000" dirty="0">
                <a:solidFill>
                  <a:schemeClr val="tx1"/>
                </a:solidFill>
              </a:rPr>
            </a:br>
            <a:r>
              <a:rPr lang="ru-RU" sz="2000" dirty="0"/>
              <a:t> </a:t>
            </a:r>
            <a:br>
              <a:rPr lang="ru-RU" sz="2000" dirty="0"/>
            </a:br>
            <a:r>
              <a:rPr lang="ru-RU" sz="2000" i="1" dirty="0" smtClean="0">
                <a:solidFill>
                  <a:schemeClr val="tx1"/>
                </a:solidFill>
              </a:rPr>
              <a:t>    І </a:t>
            </a:r>
            <a:r>
              <a:rPr lang="ru-RU" sz="2000" i="1" dirty="0">
                <a:solidFill>
                  <a:schemeClr val="tx1"/>
                </a:solidFill>
              </a:rPr>
              <a:t>в </a:t>
            </a:r>
            <a:r>
              <a:rPr lang="ru-RU" sz="2000" i="1" dirty="0" err="1">
                <a:solidFill>
                  <a:schemeClr val="tx1"/>
                </a:solidFill>
              </a:rPr>
              <a:t>павутинні</a:t>
            </a:r>
            <a:r>
              <a:rPr lang="ru-RU" sz="2000" i="1" dirty="0">
                <a:solidFill>
                  <a:schemeClr val="tx1"/>
                </a:solidFill>
              </a:rPr>
              <a:t> </a:t>
            </a:r>
            <a:r>
              <a:rPr lang="ru-RU" sz="2000" i="1" dirty="0" err="1">
                <a:solidFill>
                  <a:schemeClr val="tx1"/>
                </a:solidFill>
              </a:rPr>
              <a:t>перехресних</a:t>
            </a:r>
            <a:r>
              <a:rPr lang="ru-RU" sz="2000" i="1" dirty="0">
                <a:solidFill>
                  <a:schemeClr val="tx1"/>
                </a:solidFill>
              </a:rPr>
              <a:t> </a:t>
            </a:r>
            <a:r>
              <a:rPr lang="ru-RU" sz="2000" i="1" dirty="0" err="1">
                <a:solidFill>
                  <a:schemeClr val="tx1"/>
                </a:solidFill>
              </a:rPr>
              <a:t>барв</a:t>
            </a:r>
            <a:r>
              <a:rPr lang="ru-RU" sz="2000" i="1" dirty="0">
                <a:solidFill>
                  <a:schemeClr val="tx1"/>
                </a:solidFill>
              </a:rPr>
              <a:t>,</a:t>
            </a:r>
            <a:br>
              <a:rPr lang="ru-RU" sz="2000" i="1" dirty="0">
                <a:solidFill>
                  <a:schemeClr val="tx1"/>
                </a:solidFill>
              </a:rPr>
            </a:br>
            <a:r>
              <a:rPr lang="ru-RU" sz="2000" i="1" dirty="0">
                <a:solidFill>
                  <a:schemeClr val="tx1"/>
                </a:solidFill>
              </a:rPr>
              <a:t>Я </a:t>
            </a:r>
            <a:r>
              <a:rPr lang="ru-RU" sz="2000" i="1" dirty="0" err="1">
                <a:solidFill>
                  <a:schemeClr val="tx1"/>
                </a:solidFill>
              </a:rPr>
              <a:t>палко</a:t>
            </a:r>
            <a:r>
              <a:rPr lang="ru-RU" sz="2000" i="1" dirty="0">
                <a:solidFill>
                  <a:schemeClr val="tx1"/>
                </a:solidFill>
              </a:rPr>
              <a:t> </a:t>
            </a:r>
            <a:r>
              <a:rPr lang="ru-RU" sz="2000" i="1" dirty="0" err="1">
                <a:solidFill>
                  <a:schemeClr val="tx1"/>
                </a:solidFill>
              </a:rPr>
              <a:t>мрію</a:t>
            </a:r>
            <a:r>
              <a:rPr lang="ru-RU" sz="2000" i="1" dirty="0">
                <a:solidFill>
                  <a:schemeClr val="tx1"/>
                </a:solidFill>
              </a:rPr>
              <a:t> до самого </a:t>
            </a:r>
            <a:r>
              <a:rPr lang="ru-RU" sz="2000" i="1" dirty="0" err="1">
                <a:solidFill>
                  <a:schemeClr val="tx1"/>
                </a:solidFill>
              </a:rPr>
              <a:t>рання</a:t>
            </a:r>
            <a:r>
              <a:rPr lang="ru-RU" sz="2000" i="1" dirty="0">
                <a:solidFill>
                  <a:schemeClr val="tx1"/>
                </a:solidFill>
              </a:rPr>
              <a:t>,</a:t>
            </a:r>
            <a:br>
              <a:rPr lang="ru-RU" sz="2000" i="1" dirty="0">
                <a:solidFill>
                  <a:schemeClr val="tx1"/>
                </a:solidFill>
              </a:rPr>
            </a:br>
            <a:r>
              <a:rPr lang="ru-RU" sz="2000" i="1" dirty="0" smtClean="0">
                <a:solidFill>
                  <a:schemeClr val="tx1"/>
                </a:solidFill>
              </a:rPr>
              <a:t>          </a:t>
            </a:r>
            <a:r>
              <a:rPr lang="ru-RU" sz="2000" i="1" dirty="0" err="1" smtClean="0">
                <a:solidFill>
                  <a:schemeClr val="tx1"/>
                </a:solidFill>
              </a:rPr>
              <a:t>Щоб</a:t>
            </a:r>
            <a:r>
              <a:rPr lang="ru-RU" sz="2000" i="1" dirty="0" smtClean="0">
                <a:solidFill>
                  <a:schemeClr val="tx1"/>
                </a:solidFill>
              </a:rPr>
              <a:t> </a:t>
            </a:r>
            <a:r>
              <a:rPr lang="ru-RU" sz="2000" i="1" dirty="0">
                <a:solidFill>
                  <a:schemeClr val="tx1"/>
                </a:solidFill>
              </a:rPr>
              <a:t>Бог </a:t>
            </a:r>
            <a:r>
              <a:rPr lang="ru-RU" sz="2000" i="1" dirty="0" err="1">
                <a:solidFill>
                  <a:schemeClr val="tx1"/>
                </a:solidFill>
              </a:rPr>
              <a:t>зіслав</a:t>
            </a:r>
            <a:r>
              <a:rPr lang="ru-RU" sz="2000" i="1" dirty="0">
                <a:solidFill>
                  <a:schemeClr val="tx1"/>
                </a:solidFill>
              </a:rPr>
              <a:t> </a:t>
            </a:r>
            <a:r>
              <a:rPr lang="ru-RU" sz="2000" i="1" dirty="0" err="1">
                <a:solidFill>
                  <a:schemeClr val="tx1"/>
                </a:solidFill>
              </a:rPr>
              <a:t>мені</a:t>
            </a:r>
            <a:r>
              <a:rPr lang="ru-RU" sz="2000" i="1" dirty="0">
                <a:solidFill>
                  <a:schemeClr val="tx1"/>
                </a:solidFill>
              </a:rPr>
              <a:t> </a:t>
            </a:r>
            <a:r>
              <a:rPr lang="ru-RU" sz="2000" i="1" dirty="0" err="1">
                <a:solidFill>
                  <a:schemeClr val="tx1"/>
                </a:solidFill>
              </a:rPr>
              <a:t>найбільший</a:t>
            </a:r>
            <a:r>
              <a:rPr lang="ru-RU" sz="2000" i="1" dirty="0">
                <a:solidFill>
                  <a:schemeClr val="tx1"/>
                </a:solidFill>
              </a:rPr>
              <a:t> дар:</a:t>
            </a:r>
            <a:br>
              <a:rPr lang="ru-RU" sz="2000" i="1" dirty="0">
                <a:solidFill>
                  <a:schemeClr val="tx1"/>
                </a:solidFill>
              </a:rPr>
            </a:br>
            <a:r>
              <a:rPr lang="ru-RU" sz="2000" i="1" dirty="0" smtClean="0">
                <a:solidFill>
                  <a:schemeClr val="tx1"/>
                </a:solidFill>
              </a:rPr>
              <a:t>        </a:t>
            </a:r>
            <a:r>
              <a:rPr lang="ru-RU" sz="2000" i="1" dirty="0" err="1" smtClean="0">
                <a:solidFill>
                  <a:schemeClr val="tx1"/>
                </a:solidFill>
              </a:rPr>
              <a:t>Гарячу</a:t>
            </a:r>
            <a:r>
              <a:rPr lang="ru-RU" sz="2000" i="1" dirty="0" smtClean="0">
                <a:solidFill>
                  <a:schemeClr val="tx1"/>
                </a:solidFill>
              </a:rPr>
              <a:t> </a:t>
            </a:r>
            <a:r>
              <a:rPr lang="ru-RU" sz="2000" i="1" dirty="0">
                <a:solidFill>
                  <a:schemeClr val="tx1"/>
                </a:solidFill>
              </a:rPr>
              <a:t>смерть, не </a:t>
            </a:r>
            <a:r>
              <a:rPr lang="ru-RU" sz="2000" i="1" dirty="0" err="1">
                <a:solidFill>
                  <a:schemeClr val="tx1"/>
                </a:solidFill>
              </a:rPr>
              <a:t>зимне</a:t>
            </a:r>
            <a:r>
              <a:rPr lang="ru-RU" sz="2000" i="1" dirty="0">
                <a:solidFill>
                  <a:schemeClr val="tx1"/>
                </a:solidFill>
              </a:rPr>
              <a:t> </a:t>
            </a:r>
            <a:r>
              <a:rPr lang="ru-RU" sz="2000" i="1" dirty="0" err="1" smtClean="0">
                <a:solidFill>
                  <a:schemeClr val="tx1"/>
                </a:solidFill>
              </a:rPr>
              <a:t>умирання</a:t>
            </a:r>
            <a:r>
              <a:rPr lang="ru-RU" sz="2000" i="1" dirty="0" smtClean="0">
                <a:solidFill>
                  <a:schemeClr val="tx1"/>
                </a:solidFill>
              </a:rPr>
              <a:t>.</a:t>
            </a:r>
            <a:r>
              <a:rPr lang="ru-RU" sz="1800" dirty="0"/>
              <a:t/>
            </a:r>
            <a:br>
              <a:rPr lang="ru-RU" sz="1800" dirty="0"/>
            </a:br>
            <a:endParaRPr lang="ru-RU" sz="1800" dirty="0">
              <a:solidFill>
                <a:schemeClr val="tx1"/>
              </a:solidFill>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9512" y="0"/>
            <a:ext cx="431800" cy="6858000"/>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142976" y="2915369"/>
            <a:ext cx="7793359" cy="4085531"/>
          </a:xfrm>
          <a:prstGeom prst="rect">
            <a:avLst/>
          </a:prstGeom>
          <a:effectLst>
            <a:softEdge rad="317500"/>
          </a:effectLst>
        </p:spPr>
      </p:pic>
    </p:spTree>
    <p:extLst>
      <p:ext uri="{BB962C8B-B14F-4D97-AF65-F5344CB8AC3E}">
        <p14:creationId xmlns:p14="http://schemas.microsoft.com/office/powerpoint/2010/main" xmlns="" val="36022894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Без имени-2.jpg"/>
          <p:cNvPicPr>
            <a:picLocks noChangeAspect="1"/>
          </p:cNvPicPr>
          <p:nvPr/>
        </p:nvPicPr>
        <p:blipFill>
          <a:blip r:embed="rId2" cstate="print"/>
          <a:stretch>
            <a:fillRect/>
          </a:stretch>
        </p:blipFill>
        <p:spPr>
          <a:xfrm>
            <a:off x="214282" y="0"/>
            <a:ext cx="431800" cy="6858000"/>
          </a:xfrm>
          <a:prstGeom prst="rect">
            <a:avLst/>
          </a:prstGeom>
        </p:spPr>
      </p:pic>
      <p:pic>
        <p:nvPicPr>
          <p:cNvPr id="4" name="Рисунок 3" descr="images (8).jpg"/>
          <p:cNvPicPr>
            <a:picLocks noChangeAspect="1"/>
          </p:cNvPicPr>
          <p:nvPr/>
        </p:nvPicPr>
        <p:blipFill>
          <a:blip r:embed="rId3" cstate="print"/>
          <a:stretch>
            <a:fillRect/>
          </a:stretch>
        </p:blipFill>
        <p:spPr>
          <a:xfrm>
            <a:off x="2928926" y="2643182"/>
            <a:ext cx="6072230" cy="4214818"/>
          </a:xfrm>
          <a:prstGeom prst="rect">
            <a:avLst/>
          </a:prstGeom>
          <a:effectLst>
            <a:softEdge rad="635000"/>
          </a:effectLst>
        </p:spPr>
      </p:pic>
      <p:sp>
        <p:nvSpPr>
          <p:cNvPr id="2" name="Заголовок 1"/>
          <p:cNvSpPr>
            <a:spLocks noGrp="1"/>
          </p:cNvSpPr>
          <p:nvPr>
            <p:ph type="title"/>
          </p:nvPr>
        </p:nvSpPr>
        <p:spPr>
          <a:xfrm>
            <a:off x="714348" y="0"/>
            <a:ext cx="7972452" cy="6858000"/>
          </a:xfrm>
        </p:spPr>
        <p:txBody>
          <a:bodyPr>
            <a:normAutofit/>
          </a:bodyPr>
          <a:lstStyle/>
          <a:p>
            <a:pPr algn="l"/>
            <a:r>
              <a:rPr lang="en-US" sz="2000" b="1" dirty="0" smtClean="0">
                <a:solidFill>
                  <a:schemeClr val="tx1"/>
                </a:solidFill>
              </a:rPr>
              <a:t>V</a:t>
            </a:r>
            <a:r>
              <a:rPr lang="uk-UA" sz="2000" b="1" dirty="0" smtClean="0">
                <a:solidFill>
                  <a:schemeClr val="tx1"/>
                </a:solidFill>
              </a:rPr>
              <a:t>. Осмислення об’єктивних зв’язків і взаємозалежностей у виучуваному матеріалі й розкриття внутрішньої суті явищ та процесів.</a:t>
            </a:r>
            <a:r>
              <a:rPr lang="ru-RU" sz="2000" dirty="0" smtClean="0">
                <a:solidFill>
                  <a:schemeClr val="tx1"/>
                </a:solidFill>
              </a:rPr>
              <a:t/>
            </a:r>
            <a:br>
              <a:rPr lang="ru-RU" sz="2000" dirty="0" smtClean="0">
                <a:solidFill>
                  <a:schemeClr val="tx1"/>
                </a:solidFill>
              </a:rPr>
            </a:br>
            <a:r>
              <a:rPr lang="ru-RU" sz="2000" dirty="0" smtClean="0">
                <a:solidFill>
                  <a:schemeClr val="tx1"/>
                </a:solidFill>
              </a:rPr>
              <a:t/>
            </a:r>
            <a:br>
              <a:rPr lang="ru-RU" sz="2000" dirty="0" smtClean="0">
                <a:solidFill>
                  <a:schemeClr val="tx1"/>
                </a:solidFill>
              </a:rPr>
            </a:br>
            <a:r>
              <a:rPr lang="uk-UA" sz="2000" b="1" dirty="0" smtClean="0">
                <a:solidFill>
                  <a:schemeClr val="tx1"/>
                </a:solidFill>
              </a:rPr>
              <a:t>Виразне читання вчителем та учнями вірша </a:t>
            </a:r>
            <a:r>
              <a:rPr lang="ru-RU" sz="2000" b="1" dirty="0" smtClean="0">
                <a:solidFill>
                  <a:schemeClr val="tx1"/>
                </a:solidFill>
              </a:rPr>
              <a:t>« </a:t>
            </a:r>
            <a:r>
              <a:rPr lang="ru-RU" sz="2000" b="1" dirty="0" err="1" smtClean="0">
                <a:solidFill>
                  <a:schemeClr val="tx1"/>
                </a:solidFill>
              </a:rPr>
              <a:t>Сучасникам</a:t>
            </a:r>
            <a:r>
              <a:rPr lang="ru-RU" sz="2000" b="1" dirty="0" smtClean="0">
                <a:solidFill>
                  <a:schemeClr val="tx1"/>
                </a:solidFill>
              </a:rPr>
              <a:t>»</a:t>
            </a:r>
            <a:r>
              <a:rPr lang="uk-UA" sz="2000" b="1" dirty="0" smtClean="0">
                <a:solidFill>
                  <a:schemeClr val="tx1"/>
                </a:solidFill>
              </a:rPr>
              <a:t>.</a:t>
            </a:r>
            <a:r>
              <a:rPr lang="ru-RU" sz="2000" dirty="0" smtClean="0">
                <a:solidFill>
                  <a:schemeClr val="tx1"/>
                </a:solidFill>
              </a:rPr>
              <a:t/>
            </a:r>
            <a:br>
              <a:rPr lang="ru-RU" sz="2000" dirty="0" smtClean="0">
                <a:solidFill>
                  <a:schemeClr val="tx1"/>
                </a:solidFill>
              </a:rPr>
            </a:br>
            <a:r>
              <a:rPr lang="ru-RU" sz="2000" dirty="0" smtClean="0">
                <a:solidFill>
                  <a:schemeClr val="tx1"/>
                </a:solidFill>
              </a:rPr>
              <a:t/>
            </a:r>
            <a:br>
              <a:rPr lang="ru-RU" sz="2000" dirty="0" smtClean="0">
                <a:solidFill>
                  <a:schemeClr val="tx1"/>
                </a:solidFill>
              </a:rPr>
            </a:br>
            <a:r>
              <a:rPr lang="uk-UA" sz="2000" b="1" dirty="0" smtClean="0">
                <a:solidFill>
                  <a:schemeClr val="tx1"/>
                </a:solidFill>
              </a:rPr>
              <a:t>Бесіда за питаннями.</a:t>
            </a:r>
            <a:br>
              <a:rPr lang="uk-UA" sz="2000" b="1" dirty="0" smtClean="0">
                <a:solidFill>
                  <a:schemeClr val="tx1"/>
                </a:solidFill>
              </a:rPr>
            </a:br>
            <a:r>
              <a:rPr lang="ru-RU" sz="2000" dirty="0" smtClean="0">
                <a:solidFill>
                  <a:schemeClr val="tx1"/>
                </a:solidFill>
              </a:rPr>
              <a:t/>
            </a:r>
            <a:br>
              <a:rPr lang="ru-RU" sz="2000" dirty="0" smtClean="0">
                <a:solidFill>
                  <a:schemeClr val="tx1"/>
                </a:solidFill>
              </a:rPr>
            </a:br>
            <a:r>
              <a:rPr lang="ru-RU" sz="2000" dirty="0" smtClean="0">
                <a:solidFill>
                  <a:schemeClr val="tx1"/>
                </a:solidFill>
              </a:rPr>
              <a:t>- </a:t>
            </a:r>
            <a:r>
              <a:rPr lang="uk-UA" sz="2000" dirty="0" smtClean="0">
                <a:solidFill>
                  <a:schemeClr val="tx1"/>
                </a:solidFill>
              </a:rPr>
              <a:t>Які почуття викликає поезія</a:t>
            </a:r>
            <a:r>
              <a:rPr lang="ru-RU" sz="2000" dirty="0" smtClean="0">
                <a:solidFill>
                  <a:schemeClr val="tx1"/>
                </a:solidFill>
              </a:rPr>
              <a:t>?</a:t>
            </a:r>
            <a:br>
              <a:rPr lang="ru-RU" sz="2000" dirty="0" smtClean="0">
                <a:solidFill>
                  <a:schemeClr val="tx1"/>
                </a:solidFill>
              </a:rPr>
            </a:br>
            <a:r>
              <a:rPr lang="ru-RU" sz="2000" dirty="0" smtClean="0">
                <a:solidFill>
                  <a:schemeClr val="tx1"/>
                </a:solidFill>
              </a:rPr>
              <a:t>- </a:t>
            </a:r>
            <a:r>
              <a:rPr lang="uk-UA" sz="2000" dirty="0" smtClean="0">
                <a:solidFill>
                  <a:schemeClr val="tx1"/>
                </a:solidFill>
              </a:rPr>
              <a:t>Які поетичні рядки запали в душу</a:t>
            </a:r>
            <a:r>
              <a:rPr lang="ru-RU" sz="2000" dirty="0" smtClean="0">
                <a:solidFill>
                  <a:schemeClr val="tx1"/>
                </a:solidFill>
              </a:rPr>
              <a:t>?</a:t>
            </a:r>
            <a:r>
              <a:rPr lang="uk-UA" sz="2000" dirty="0" smtClean="0">
                <a:solidFill>
                  <a:schemeClr val="tx1"/>
                </a:solidFill>
              </a:rPr>
              <a:t> Чому</a:t>
            </a:r>
            <a:r>
              <a:rPr lang="ru-RU" sz="2000" dirty="0" smtClean="0">
                <a:solidFill>
                  <a:schemeClr val="tx1"/>
                </a:solidFill>
              </a:rPr>
              <a:t>?</a:t>
            </a:r>
            <a:br>
              <a:rPr lang="ru-RU" sz="2000" dirty="0" smtClean="0">
                <a:solidFill>
                  <a:schemeClr val="tx1"/>
                </a:solidFill>
              </a:rPr>
            </a:br>
            <a:r>
              <a:rPr lang="ru-RU" sz="2000" dirty="0" smtClean="0">
                <a:solidFill>
                  <a:schemeClr val="tx1"/>
                </a:solidFill>
              </a:rPr>
              <a:t>- </a:t>
            </a:r>
            <a:r>
              <a:rPr lang="uk-UA" sz="2000" dirty="0" smtClean="0">
                <a:solidFill>
                  <a:schemeClr val="tx1"/>
                </a:solidFill>
              </a:rPr>
              <a:t>Як ви розумієте рядки  « Але для мене – у святім союзі:  Душа і тіло, щастя з гострим болем» ?</a:t>
            </a:r>
            <a:r>
              <a:rPr lang="ru-RU" sz="2000" dirty="0" smtClean="0">
                <a:solidFill>
                  <a:schemeClr val="tx1"/>
                </a:solidFill>
              </a:rPr>
              <a:t/>
            </a:r>
            <a:br>
              <a:rPr lang="ru-RU" sz="2000" dirty="0" smtClean="0">
                <a:solidFill>
                  <a:schemeClr val="tx1"/>
                </a:solidFill>
              </a:rPr>
            </a:br>
            <a:r>
              <a:rPr lang="ru-RU" sz="2000" dirty="0" smtClean="0">
                <a:solidFill>
                  <a:schemeClr val="tx1"/>
                </a:solidFill>
              </a:rPr>
              <a:t>- </a:t>
            </a:r>
            <a:r>
              <a:rPr lang="uk-UA" sz="2000" dirty="0" smtClean="0">
                <a:solidFill>
                  <a:schemeClr val="tx1"/>
                </a:solidFill>
              </a:rPr>
              <a:t>Що заповідає Олена Теліга сучасному та майбутнім поколінням? </a:t>
            </a:r>
            <a:r>
              <a:rPr lang="ru-RU" sz="2000" dirty="0" smtClean="0">
                <a:solidFill>
                  <a:schemeClr val="tx1"/>
                </a:solidFill>
              </a:rPr>
              <a:t/>
            </a:r>
            <a:br>
              <a:rPr lang="ru-RU" sz="2000" dirty="0" smtClean="0">
                <a:solidFill>
                  <a:schemeClr val="tx1"/>
                </a:solidFill>
              </a:rPr>
            </a:br>
            <a:r>
              <a:rPr lang="ru-RU" sz="2000" dirty="0" smtClean="0">
                <a:solidFill>
                  <a:schemeClr val="tx1"/>
                </a:solidFill>
              </a:rPr>
              <a:t>- </a:t>
            </a:r>
            <a:r>
              <a:rPr lang="uk-UA" sz="2000" dirty="0" smtClean="0">
                <a:solidFill>
                  <a:schemeClr val="tx1"/>
                </a:solidFill>
              </a:rPr>
              <a:t>Яке життєве кредо поетеси</a:t>
            </a:r>
            <a:r>
              <a:rPr lang="ru-RU" sz="2000" dirty="0" smtClean="0">
                <a:solidFill>
                  <a:schemeClr val="tx1"/>
                </a:solidFill>
              </a:rPr>
              <a:t>?</a:t>
            </a:r>
            <a:br>
              <a:rPr lang="ru-RU" sz="2000" dirty="0" smtClean="0">
                <a:solidFill>
                  <a:schemeClr val="tx1"/>
                </a:solidFill>
              </a:rPr>
            </a:br>
            <a:endParaRPr lang="ru-RU" sz="2000" dirty="0">
              <a:solidFill>
                <a:schemeClr val="tx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Без имени-2.jpg"/>
          <p:cNvPicPr>
            <a:picLocks noChangeAspect="1"/>
          </p:cNvPicPr>
          <p:nvPr/>
        </p:nvPicPr>
        <p:blipFill>
          <a:blip r:embed="rId2" cstate="print"/>
          <a:stretch>
            <a:fillRect/>
          </a:stretch>
        </p:blipFill>
        <p:spPr>
          <a:xfrm>
            <a:off x="142844" y="0"/>
            <a:ext cx="431800" cy="6858000"/>
          </a:xfrm>
          <a:prstGeom prst="rect">
            <a:avLst/>
          </a:prstGeom>
        </p:spPr>
      </p:pic>
      <p:sp>
        <p:nvSpPr>
          <p:cNvPr id="3073" name="Rectangle 1"/>
          <p:cNvSpPr>
            <a:spLocks noGrp="1" noChangeArrowheads="1"/>
          </p:cNvSpPr>
          <p:nvPr>
            <p:ph type="title"/>
          </p:nvPr>
        </p:nvSpPr>
        <p:spPr bwMode="auto">
          <a:xfrm>
            <a:off x="714375" y="338138"/>
            <a:ext cx="6366295" cy="403187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uk-UA" sz="3200" b="1"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Створення асоціацій.</a:t>
            </a:r>
            <a:endParaRPr kumimoji="0" lang="ru-RU" sz="32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uk-UA" sz="32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a:r>
            <a:br>
              <a:rPr kumimoji="0" lang="uk-UA" sz="32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br>
            <a:r>
              <a:rPr kumimoji="0" lang="uk-UA" sz="32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З чим у вас асоціюються слова – </a:t>
            </a:r>
            <a:br>
              <a:rPr kumimoji="0" lang="uk-UA" sz="32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br>
            <a:r>
              <a:rPr kumimoji="0" lang="uk-UA" sz="32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вогонь, вода, вітер.</a:t>
            </a:r>
            <a:endParaRPr kumimoji="0" lang="ru-RU" sz="3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32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a:r>
            <a:br>
              <a:rPr kumimoji="0" lang="uk-UA" sz="32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br>
            <a:r>
              <a:rPr kumimoji="0" lang="uk-UA" sz="32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Вогонь – буремність,</a:t>
            </a:r>
            <a:r>
              <a:rPr kumimoji="0" lang="uk-UA" sz="3200" b="0" i="0" u="none" strike="noStrike" cap="none" normalizeH="0" dirty="0" smtClean="0">
                <a:ln>
                  <a:noFill/>
                </a:ln>
                <a:solidFill>
                  <a:srgbClr val="000000"/>
                </a:solidFill>
                <a:effectLst/>
                <a:latin typeface="Calibri" pitchFamily="34" charset="0"/>
                <a:ea typeface="Times New Roman" pitchFamily="18" charset="0"/>
                <a:cs typeface="Times New Roman" pitchFamily="18" charset="0"/>
              </a:rPr>
              <a:t> …  </a:t>
            </a:r>
            <a:endParaRPr kumimoji="0" lang="ru-RU" sz="3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32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Вода – очищення, оновлення,  …    </a:t>
            </a:r>
            <a:endParaRPr kumimoji="0" lang="ru-RU" sz="3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32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Вітер – неспокій,</a:t>
            </a:r>
            <a:r>
              <a:rPr kumimoji="0" lang="uk-UA" sz="3200" b="0" i="0" u="none" strike="noStrike" cap="none" normalizeH="0" dirty="0" smtClean="0">
                <a:ln>
                  <a:noFill/>
                </a:ln>
                <a:solidFill>
                  <a:srgbClr val="000000"/>
                </a:solidFill>
                <a:effectLst/>
                <a:latin typeface="Calibri" pitchFamily="34" charset="0"/>
                <a:ea typeface="Times New Roman" pitchFamily="18" charset="0"/>
                <a:cs typeface="Times New Roman" pitchFamily="18" charset="0"/>
              </a:rPr>
              <a:t>  …</a:t>
            </a:r>
            <a:endParaRPr kumimoji="0" lang="uk-UA" sz="3200" b="0" i="0" u="none" strike="noStrike" cap="none" normalizeH="0" baseline="0" dirty="0" smtClean="0">
              <a:ln>
                <a:noFill/>
              </a:ln>
              <a:solidFill>
                <a:schemeClr val="tx1"/>
              </a:solidFill>
              <a:effectLst/>
              <a:latin typeface="Arial" pitchFamily="34" charset="0"/>
            </a:endParaRPr>
          </a:p>
        </p:txBody>
      </p:sp>
      <p:pic>
        <p:nvPicPr>
          <p:cNvPr id="2" name="Рисунок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292080" y="4509120"/>
            <a:ext cx="3744416" cy="2348880"/>
          </a:xfrm>
          <a:prstGeom prst="rect">
            <a:avLst/>
          </a:prstGeom>
          <a:effectLst>
            <a:softEdge rad="317500"/>
          </a:effectLst>
        </p:spPr>
      </p:pic>
      <p:pic>
        <p:nvPicPr>
          <p:cNvPr id="4" name="Рисунок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81509" y="4509120"/>
            <a:ext cx="3816424" cy="2351168"/>
          </a:xfrm>
          <a:prstGeom prst="rect">
            <a:avLst/>
          </a:prstGeom>
          <a:effectLst>
            <a:softEdge rad="317500"/>
          </a:effectLst>
        </p:spPr>
      </p:pic>
      <p:pic>
        <p:nvPicPr>
          <p:cNvPr id="5" name="Рисунок 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372200" y="188640"/>
            <a:ext cx="2806150" cy="3888432"/>
          </a:xfrm>
          <a:prstGeom prst="rect">
            <a:avLst/>
          </a:prstGeom>
          <a:effectLst>
            <a:softEdge rad="317500"/>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images (13).jpg"/>
          <p:cNvPicPr>
            <a:picLocks noChangeAspect="1"/>
          </p:cNvPicPr>
          <p:nvPr/>
        </p:nvPicPr>
        <p:blipFill>
          <a:blip r:embed="rId2" cstate="print"/>
          <a:stretch>
            <a:fillRect/>
          </a:stretch>
        </p:blipFill>
        <p:spPr>
          <a:xfrm>
            <a:off x="5214942" y="2714620"/>
            <a:ext cx="3929058" cy="4562494"/>
          </a:xfrm>
          <a:prstGeom prst="rect">
            <a:avLst/>
          </a:prstGeom>
          <a:effectLst>
            <a:softEdge rad="635000"/>
          </a:effectLst>
        </p:spPr>
      </p:pic>
      <p:sp>
        <p:nvSpPr>
          <p:cNvPr id="2" name="Заголовок 1"/>
          <p:cNvSpPr>
            <a:spLocks noGrp="1"/>
          </p:cNvSpPr>
          <p:nvPr>
            <p:ph type="title"/>
          </p:nvPr>
        </p:nvSpPr>
        <p:spPr>
          <a:xfrm>
            <a:off x="857224" y="-214338"/>
            <a:ext cx="5286412" cy="6858048"/>
          </a:xfrm>
        </p:spPr>
        <p:txBody>
          <a:bodyPr>
            <a:normAutofit/>
          </a:bodyPr>
          <a:lstStyle/>
          <a:p>
            <a:pPr algn="l"/>
            <a:r>
              <a:rPr lang="ru-RU" sz="2400" dirty="0" smtClean="0">
                <a:solidFill>
                  <a:schemeClr val="tx1"/>
                </a:solidFill>
              </a:rPr>
              <a:t>  </a:t>
            </a:r>
            <a:r>
              <a:rPr lang="uk-UA" sz="2400" b="1" dirty="0">
                <a:solidFill>
                  <a:schemeClr val="tx1"/>
                </a:solidFill>
              </a:rPr>
              <a:t>Виразне читання </a:t>
            </a:r>
            <a:r>
              <a:rPr lang="uk-UA" sz="2400" b="1" dirty="0" smtClean="0">
                <a:solidFill>
                  <a:schemeClr val="tx1"/>
                </a:solidFill>
              </a:rPr>
              <a:t>учнями </a:t>
            </a:r>
            <a:r>
              <a:rPr lang="uk-UA" sz="2400" b="1" dirty="0">
                <a:solidFill>
                  <a:schemeClr val="tx1"/>
                </a:solidFill>
              </a:rPr>
              <a:t>вірша </a:t>
            </a:r>
            <a:r>
              <a:rPr lang="uk-UA" sz="2400" b="1" dirty="0" smtClean="0">
                <a:solidFill>
                  <a:schemeClr val="tx1"/>
                </a:solidFill>
              </a:rPr>
              <a:t>          </a:t>
            </a:r>
            <a:r>
              <a:rPr lang="ru-RU" sz="2400" b="1" dirty="0" smtClean="0">
                <a:solidFill>
                  <a:schemeClr val="tx1"/>
                </a:solidFill>
              </a:rPr>
              <a:t>«</a:t>
            </a:r>
            <a:r>
              <a:rPr lang="uk-UA" sz="2400" b="1" dirty="0">
                <a:solidFill>
                  <a:schemeClr val="tx1"/>
                </a:solidFill>
              </a:rPr>
              <a:t>Радість</a:t>
            </a:r>
            <a:r>
              <a:rPr lang="ru-RU" sz="2400" b="1" dirty="0" smtClean="0">
                <a:solidFill>
                  <a:schemeClr val="tx1"/>
                </a:solidFill>
              </a:rPr>
              <a:t>»</a:t>
            </a:r>
            <a:r>
              <a:rPr lang="uk-UA" sz="2400" b="1" dirty="0">
                <a:solidFill>
                  <a:schemeClr val="tx1"/>
                </a:solidFill>
              </a:rPr>
              <a:t>.</a:t>
            </a:r>
            <a:r>
              <a:rPr lang="ru-RU" sz="2400" dirty="0">
                <a:solidFill>
                  <a:schemeClr val="tx1"/>
                </a:solidFill>
              </a:rPr>
              <a:t/>
            </a:r>
            <a:br>
              <a:rPr lang="ru-RU" sz="2400" dirty="0">
                <a:solidFill>
                  <a:schemeClr val="tx1"/>
                </a:solidFill>
              </a:rPr>
            </a:br>
            <a:r>
              <a:rPr lang="ru-RU" sz="2400" dirty="0">
                <a:solidFill>
                  <a:schemeClr val="tx1"/>
                </a:solidFill>
              </a:rPr>
              <a:t> </a:t>
            </a:r>
            <a:r>
              <a:rPr lang="ru-RU" sz="2400" dirty="0" smtClean="0">
                <a:solidFill>
                  <a:schemeClr val="tx1"/>
                </a:solidFill>
              </a:rPr>
              <a:t/>
            </a:r>
            <a:br>
              <a:rPr lang="ru-RU" sz="2400" dirty="0" smtClean="0">
                <a:solidFill>
                  <a:schemeClr val="tx1"/>
                </a:solidFill>
              </a:rPr>
            </a:br>
            <a:r>
              <a:rPr lang="ru-RU" sz="2400" dirty="0" smtClean="0">
                <a:solidFill>
                  <a:schemeClr val="tx1"/>
                </a:solidFill>
              </a:rPr>
              <a:t> </a:t>
            </a:r>
            <a:r>
              <a:rPr lang="uk-UA" sz="2400" b="1" dirty="0" smtClean="0">
                <a:solidFill>
                  <a:schemeClr val="tx1"/>
                </a:solidFill>
              </a:rPr>
              <a:t>Бесіда за питаннями. </a:t>
            </a:r>
            <a:r>
              <a:rPr lang="ru-RU" sz="2400" dirty="0" smtClean="0">
                <a:solidFill>
                  <a:schemeClr val="tx1"/>
                </a:solidFill>
              </a:rPr>
              <a:t/>
            </a:r>
            <a:br>
              <a:rPr lang="ru-RU" sz="2400" dirty="0" smtClean="0">
                <a:solidFill>
                  <a:schemeClr val="tx1"/>
                </a:solidFill>
              </a:rPr>
            </a:br>
            <a:r>
              <a:rPr lang="ru-RU" sz="2400" dirty="0" smtClean="0">
                <a:solidFill>
                  <a:schemeClr val="tx1"/>
                </a:solidFill>
              </a:rPr>
              <a:t/>
            </a:r>
            <a:br>
              <a:rPr lang="ru-RU" sz="2400" dirty="0" smtClean="0">
                <a:solidFill>
                  <a:schemeClr val="tx1"/>
                </a:solidFill>
              </a:rPr>
            </a:br>
            <a:r>
              <a:rPr lang="ru-RU" sz="2400" dirty="0" smtClean="0">
                <a:solidFill>
                  <a:schemeClr val="tx1"/>
                </a:solidFill>
              </a:rPr>
              <a:t>-   </a:t>
            </a:r>
            <a:r>
              <a:rPr lang="uk-UA" sz="2400" dirty="0" smtClean="0">
                <a:solidFill>
                  <a:schemeClr val="tx1"/>
                </a:solidFill>
              </a:rPr>
              <a:t>Який настрій передає прочитаний твір</a:t>
            </a:r>
            <a:r>
              <a:rPr lang="ru-RU" sz="2400" dirty="0" smtClean="0">
                <a:solidFill>
                  <a:schemeClr val="tx1"/>
                </a:solidFill>
              </a:rPr>
              <a:t>?</a:t>
            </a:r>
            <a:br>
              <a:rPr lang="ru-RU" sz="2400" dirty="0" smtClean="0">
                <a:solidFill>
                  <a:schemeClr val="tx1"/>
                </a:solidFill>
              </a:rPr>
            </a:br>
            <a:r>
              <a:rPr lang="ru-RU" sz="2400" dirty="0" smtClean="0">
                <a:solidFill>
                  <a:schemeClr val="tx1"/>
                </a:solidFill>
              </a:rPr>
              <a:t/>
            </a:r>
            <a:br>
              <a:rPr lang="ru-RU" sz="2400" dirty="0" smtClean="0">
                <a:solidFill>
                  <a:schemeClr val="tx1"/>
                </a:solidFill>
              </a:rPr>
            </a:br>
            <a:r>
              <a:rPr lang="ru-RU" sz="2400" dirty="0" smtClean="0">
                <a:solidFill>
                  <a:schemeClr val="tx1"/>
                </a:solidFill>
              </a:rPr>
              <a:t>-   </a:t>
            </a:r>
            <a:r>
              <a:rPr lang="uk-UA" sz="2400" dirty="0" smtClean="0">
                <a:solidFill>
                  <a:schemeClr val="tx1"/>
                </a:solidFill>
              </a:rPr>
              <a:t>З яким образом порівнює себе лірична героїня</a:t>
            </a:r>
            <a:r>
              <a:rPr lang="ru-RU" sz="2400" dirty="0" smtClean="0">
                <a:solidFill>
                  <a:schemeClr val="tx1"/>
                </a:solidFill>
              </a:rPr>
              <a:t>?</a:t>
            </a:r>
            <a:br>
              <a:rPr lang="ru-RU" sz="2400" dirty="0" smtClean="0">
                <a:solidFill>
                  <a:schemeClr val="tx1"/>
                </a:solidFill>
              </a:rPr>
            </a:br>
            <a:r>
              <a:rPr lang="ru-RU" sz="2400" dirty="0" smtClean="0">
                <a:solidFill>
                  <a:schemeClr val="tx1"/>
                </a:solidFill>
              </a:rPr>
              <a:t/>
            </a:r>
            <a:br>
              <a:rPr lang="ru-RU" sz="2400" dirty="0" smtClean="0">
                <a:solidFill>
                  <a:schemeClr val="tx1"/>
                </a:solidFill>
              </a:rPr>
            </a:br>
            <a:r>
              <a:rPr lang="ru-RU" sz="2400" dirty="0" smtClean="0">
                <a:solidFill>
                  <a:schemeClr val="tx1"/>
                </a:solidFill>
              </a:rPr>
              <a:t>-   </a:t>
            </a:r>
            <a:r>
              <a:rPr lang="uk-UA" sz="2400" dirty="0" smtClean="0">
                <a:solidFill>
                  <a:schemeClr val="tx1"/>
                </a:solidFill>
              </a:rPr>
              <a:t>Які слова будуть контекстуальними синонімами</a:t>
            </a:r>
            <a:r>
              <a:rPr lang="ru-RU" sz="2400" dirty="0" smtClean="0">
                <a:solidFill>
                  <a:schemeClr val="tx1"/>
                </a:solidFill>
              </a:rPr>
              <a:t/>
            </a:r>
            <a:br>
              <a:rPr lang="ru-RU" sz="2400" dirty="0" smtClean="0">
                <a:solidFill>
                  <a:schemeClr val="tx1"/>
                </a:solidFill>
              </a:rPr>
            </a:br>
            <a:r>
              <a:rPr lang="ru-RU" sz="2400" dirty="0" smtClean="0">
                <a:solidFill>
                  <a:schemeClr val="tx1"/>
                </a:solidFill>
              </a:rPr>
              <a:t/>
            </a:r>
            <a:br>
              <a:rPr lang="ru-RU" sz="2400" dirty="0" smtClean="0">
                <a:solidFill>
                  <a:schemeClr val="tx1"/>
                </a:solidFill>
              </a:rPr>
            </a:br>
            <a:r>
              <a:rPr lang="ru-RU" sz="2400" dirty="0" smtClean="0">
                <a:solidFill>
                  <a:schemeClr val="tx1"/>
                </a:solidFill>
              </a:rPr>
              <a:t>-   </a:t>
            </a:r>
            <a:r>
              <a:rPr lang="uk-UA" sz="2400" dirty="0" smtClean="0">
                <a:solidFill>
                  <a:schemeClr val="tx1"/>
                </a:solidFill>
              </a:rPr>
              <a:t>Які почуття випромінює поезія</a:t>
            </a:r>
            <a:r>
              <a:rPr lang="ru-RU" sz="2400" dirty="0" smtClean="0">
                <a:solidFill>
                  <a:schemeClr val="tx1"/>
                </a:solidFill>
              </a:rPr>
              <a:t> ?</a:t>
            </a:r>
            <a:endParaRPr lang="ru-RU" sz="2400" dirty="0"/>
          </a:p>
        </p:txBody>
      </p:sp>
      <p:pic>
        <p:nvPicPr>
          <p:cNvPr id="3" name="Рисунок 2" descr="без имени-2.jpg"/>
          <p:cNvPicPr>
            <a:picLocks noChangeAspect="1"/>
          </p:cNvPicPr>
          <p:nvPr/>
        </p:nvPicPr>
        <p:blipFill>
          <a:blip r:embed="rId3" cstate="print"/>
          <a:stretch>
            <a:fillRect/>
          </a:stretch>
        </p:blipFill>
        <p:spPr>
          <a:xfrm>
            <a:off x="214282" y="0"/>
            <a:ext cx="431800" cy="685800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5786" y="-357214"/>
            <a:ext cx="7901014" cy="4572032"/>
          </a:xfrm>
        </p:spPr>
        <p:txBody>
          <a:bodyPr>
            <a:normAutofit/>
          </a:bodyPr>
          <a:lstStyle/>
          <a:p>
            <a:pPr algn="l"/>
            <a:r>
              <a:rPr lang="uk-UA" sz="2000" b="1" dirty="0" smtClean="0">
                <a:solidFill>
                  <a:schemeClr val="tx1"/>
                </a:solidFill>
              </a:rPr>
              <a:t>       Виразне </a:t>
            </a:r>
            <a:r>
              <a:rPr lang="uk-UA" sz="2000" b="1" dirty="0">
                <a:solidFill>
                  <a:schemeClr val="tx1"/>
                </a:solidFill>
              </a:rPr>
              <a:t>читання учнями вірша </a:t>
            </a:r>
            <a:r>
              <a:rPr lang="ru-RU" sz="2000" b="1" dirty="0" smtClean="0">
                <a:solidFill>
                  <a:schemeClr val="tx1"/>
                </a:solidFill>
              </a:rPr>
              <a:t>« </a:t>
            </a:r>
            <a:r>
              <a:rPr lang="uk-UA" sz="2000" b="1" dirty="0" err="1" smtClean="0">
                <a:solidFill>
                  <a:schemeClr val="tx1"/>
                </a:solidFill>
              </a:rPr>
              <a:t>Пломінний</a:t>
            </a:r>
            <a:r>
              <a:rPr lang="uk-UA" sz="2000" b="1" dirty="0" smtClean="0">
                <a:solidFill>
                  <a:schemeClr val="tx1"/>
                </a:solidFill>
              </a:rPr>
              <a:t> </a:t>
            </a:r>
            <a:r>
              <a:rPr lang="uk-UA" sz="2000" b="1" dirty="0">
                <a:solidFill>
                  <a:schemeClr val="tx1"/>
                </a:solidFill>
              </a:rPr>
              <a:t>день</a:t>
            </a:r>
            <a:r>
              <a:rPr lang="ru-RU" sz="2000" b="1" dirty="0" smtClean="0">
                <a:solidFill>
                  <a:schemeClr val="tx1"/>
                </a:solidFill>
              </a:rPr>
              <a:t>».</a:t>
            </a:r>
            <a:r>
              <a:rPr lang="ru-RU" sz="2000" dirty="0">
                <a:solidFill>
                  <a:schemeClr val="tx1"/>
                </a:solidFill>
              </a:rPr>
              <a:t/>
            </a:r>
            <a:br>
              <a:rPr lang="ru-RU" sz="2000" dirty="0">
                <a:solidFill>
                  <a:schemeClr val="tx1"/>
                </a:solidFill>
              </a:rPr>
            </a:br>
            <a:r>
              <a:rPr lang="ru-RU" sz="2000" dirty="0" smtClean="0">
                <a:solidFill>
                  <a:schemeClr val="tx1"/>
                </a:solidFill>
              </a:rPr>
              <a:t/>
            </a:r>
            <a:br>
              <a:rPr lang="ru-RU" sz="2000" dirty="0" smtClean="0">
                <a:solidFill>
                  <a:schemeClr val="tx1"/>
                </a:solidFill>
              </a:rPr>
            </a:br>
            <a:r>
              <a:rPr lang="ru-RU" sz="2000" dirty="0" smtClean="0">
                <a:solidFill>
                  <a:schemeClr val="tx1"/>
                </a:solidFill>
              </a:rPr>
              <a:t>          </a:t>
            </a:r>
            <a:r>
              <a:rPr lang="uk-UA" sz="2000" b="1" dirty="0" smtClean="0">
                <a:solidFill>
                  <a:schemeClr val="tx1"/>
                </a:solidFill>
              </a:rPr>
              <a:t>Бесіда за питаннями.</a:t>
            </a:r>
            <a:r>
              <a:rPr lang="ru-RU" sz="2000" dirty="0" smtClean="0">
                <a:solidFill>
                  <a:schemeClr val="tx1"/>
                </a:solidFill>
              </a:rPr>
              <a:t/>
            </a:r>
            <a:br>
              <a:rPr lang="ru-RU" sz="2000" dirty="0" smtClean="0">
                <a:solidFill>
                  <a:schemeClr val="tx1"/>
                </a:solidFill>
              </a:rPr>
            </a:br>
            <a:r>
              <a:rPr lang="uk-UA" sz="2000" b="1" dirty="0" smtClean="0">
                <a:solidFill>
                  <a:schemeClr val="tx1"/>
                </a:solidFill>
              </a:rPr>
              <a:t> </a:t>
            </a:r>
            <a:r>
              <a:rPr lang="ru-RU" sz="2000" dirty="0" smtClean="0">
                <a:solidFill>
                  <a:schemeClr val="tx1"/>
                </a:solidFill>
              </a:rPr>
              <a:t/>
            </a:r>
            <a:br>
              <a:rPr lang="ru-RU" sz="2000" dirty="0" smtClean="0">
                <a:solidFill>
                  <a:schemeClr val="tx1"/>
                </a:solidFill>
              </a:rPr>
            </a:br>
            <a:r>
              <a:rPr lang="ru-RU" sz="2000" dirty="0" smtClean="0">
                <a:solidFill>
                  <a:schemeClr val="tx1"/>
                </a:solidFill>
              </a:rPr>
              <a:t>-   </a:t>
            </a:r>
            <a:r>
              <a:rPr lang="uk-UA" sz="2000" dirty="0" smtClean="0">
                <a:solidFill>
                  <a:schemeClr val="tx1"/>
                </a:solidFill>
              </a:rPr>
              <a:t>Чи сподобався вам прочитаний твір? Які почуття викликає у     вас ця поезія?</a:t>
            </a:r>
            <a:r>
              <a:rPr lang="ru-RU" sz="2000" dirty="0" smtClean="0">
                <a:solidFill>
                  <a:schemeClr val="tx1"/>
                </a:solidFill>
              </a:rPr>
              <a:t/>
            </a:r>
            <a:br>
              <a:rPr lang="ru-RU" sz="2000" dirty="0" smtClean="0">
                <a:solidFill>
                  <a:schemeClr val="tx1"/>
                </a:solidFill>
              </a:rPr>
            </a:br>
            <a:r>
              <a:rPr lang="ru-RU" sz="2000" dirty="0" smtClean="0">
                <a:solidFill>
                  <a:schemeClr val="tx1"/>
                </a:solidFill>
              </a:rPr>
              <a:t>-   </a:t>
            </a:r>
            <a:r>
              <a:rPr lang="uk-UA" sz="2000" dirty="0" smtClean="0">
                <a:solidFill>
                  <a:schemeClr val="tx1"/>
                </a:solidFill>
              </a:rPr>
              <a:t>Яка композиційна побудова вірша?</a:t>
            </a:r>
            <a:r>
              <a:rPr lang="ru-RU" sz="2000" dirty="0" smtClean="0">
                <a:solidFill>
                  <a:schemeClr val="tx1"/>
                </a:solidFill>
              </a:rPr>
              <a:t/>
            </a:r>
            <a:br>
              <a:rPr lang="ru-RU" sz="2000" dirty="0" smtClean="0">
                <a:solidFill>
                  <a:schemeClr val="tx1"/>
                </a:solidFill>
              </a:rPr>
            </a:br>
            <a:r>
              <a:rPr lang="ru-RU" sz="2000" dirty="0" smtClean="0">
                <a:solidFill>
                  <a:schemeClr val="tx1"/>
                </a:solidFill>
              </a:rPr>
              <a:t>-   </a:t>
            </a:r>
            <a:r>
              <a:rPr lang="uk-UA" sz="2000" dirty="0" smtClean="0">
                <a:solidFill>
                  <a:schemeClr val="tx1"/>
                </a:solidFill>
              </a:rPr>
              <a:t>Що найбільше болить ліричну героїню? </a:t>
            </a:r>
            <a:r>
              <a:rPr lang="ru-RU" sz="2000" dirty="0" smtClean="0">
                <a:solidFill>
                  <a:schemeClr val="tx1"/>
                </a:solidFill>
              </a:rPr>
              <a:t/>
            </a:r>
            <a:br>
              <a:rPr lang="ru-RU" sz="2000" dirty="0" smtClean="0">
                <a:solidFill>
                  <a:schemeClr val="tx1"/>
                </a:solidFill>
              </a:rPr>
            </a:br>
            <a:r>
              <a:rPr lang="ru-RU" sz="2000" dirty="0" smtClean="0">
                <a:solidFill>
                  <a:schemeClr val="tx1"/>
                </a:solidFill>
              </a:rPr>
              <a:t>-   </a:t>
            </a:r>
            <a:r>
              <a:rPr lang="uk-UA" sz="2000" dirty="0" smtClean="0">
                <a:solidFill>
                  <a:schemeClr val="tx1"/>
                </a:solidFill>
              </a:rPr>
              <a:t>Що тривожить поетесу та викликає у неї протест ? </a:t>
            </a:r>
            <a:r>
              <a:rPr lang="ru-RU" sz="2000" dirty="0" smtClean="0">
                <a:solidFill>
                  <a:schemeClr val="tx1"/>
                </a:solidFill>
              </a:rPr>
              <a:t/>
            </a:r>
            <a:br>
              <a:rPr lang="ru-RU" sz="2000" dirty="0" smtClean="0">
                <a:solidFill>
                  <a:schemeClr val="tx1"/>
                </a:solidFill>
              </a:rPr>
            </a:br>
            <a:r>
              <a:rPr lang="ru-RU" sz="2000" dirty="0" smtClean="0">
                <a:solidFill>
                  <a:schemeClr val="tx1"/>
                </a:solidFill>
              </a:rPr>
              <a:t>-   </a:t>
            </a:r>
            <a:r>
              <a:rPr lang="uk-UA" sz="2000" dirty="0" smtClean="0">
                <a:solidFill>
                  <a:schemeClr val="tx1"/>
                </a:solidFill>
              </a:rPr>
              <a:t>До яких дій готова лірична героїня, щоб змінити </a:t>
            </a:r>
            <a:br>
              <a:rPr lang="uk-UA" sz="2000" dirty="0" smtClean="0">
                <a:solidFill>
                  <a:schemeClr val="tx1"/>
                </a:solidFill>
              </a:rPr>
            </a:br>
            <a:r>
              <a:rPr lang="uk-UA" sz="2000" dirty="0">
                <a:solidFill>
                  <a:schemeClr val="tx1"/>
                </a:solidFill>
              </a:rPr>
              <a:t> </a:t>
            </a:r>
            <a:r>
              <a:rPr lang="uk-UA" sz="2000" dirty="0" smtClean="0">
                <a:solidFill>
                  <a:schemeClr val="tx1"/>
                </a:solidFill>
              </a:rPr>
              <a:t>   « прокляття»? </a:t>
            </a:r>
            <a:endParaRPr lang="ru-RU" sz="2000" dirty="0">
              <a:solidFill>
                <a:schemeClr val="tx1"/>
              </a:solidFill>
            </a:endParaRPr>
          </a:p>
        </p:txBody>
      </p:sp>
      <p:pic>
        <p:nvPicPr>
          <p:cNvPr id="3" name="Рисунок 2" descr="без имени-2.jpg"/>
          <p:cNvPicPr>
            <a:picLocks noChangeAspect="1"/>
          </p:cNvPicPr>
          <p:nvPr/>
        </p:nvPicPr>
        <p:blipFill>
          <a:blip r:embed="rId2" cstate="print"/>
          <a:stretch>
            <a:fillRect/>
          </a:stretch>
        </p:blipFill>
        <p:spPr>
          <a:xfrm>
            <a:off x="142844" y="0"/>
            <a:ext cx="431800" cy="6858000"/>
          </a:xfrm>
          <a:prstGeom prst="rect">
            <a:avLst/>
          </a:prstGeom>
        </p:spPr>
      </p:pic>
      <p:pic>
        <p:nvPicPr>
          <p:cNvPr id="5" name="Рисунок 4" descr="1_85.jpeg"/>
          <p:cNvPicPr>
            <a:picLocks noChangeAspect="1"/>
          </p:cNvPicPr>
          <p:nvPr/>
        </p:nvPicPr>
        <p:blipFill>
          <a:blip r:embed="rId3" cstate="print"/>
          <a:stretch>
            <a:fillRect/>
          </a:stretch>
        </p:blipFill>
        <p:spPr>
          <a:xfrm>
            <a:off x="571472" y="3500438"/>
            <a:ext cx="3643338" cy="2928958"/>
          </a:xfrm>
          <a:prstGeom prst="rect">
            <a:avLst/>
          </a:prstGeom>
          <a:effectLst>
            <a:softEdge rad="317500"/>
          </a:effectLst>
        </p:spPr>
      </p:pic>
      <p:pic>
        <p:nvPicPr>
          <p:cNvPr id="7" name="Рисунок 6" descr="Den_Nezavisimosti_dnepr.jpg"/>
          <p:cNvPicPr>
            <a:picLocks noChangeAspect="1"/>
          </p:cNvPicPr>
          <p:nvPr/>
        </p:nvPicPr>
        <p:blipFill>
          <a:blip r:embed="rId4" cstate="print"/>
          <a:stretch>
            <a:fillRect/>
          </a:stretch>
        </p:blipFill>
        <p:spPr>
          <a:xfrm>
            <a:off x="4572000" y="3571876"/>
            <a:ext cx="4143404" cy="3143272"/>
          </a:xfrm>
          <a:prstGeom prst="rect">
            <a:avLst/>
          </a:prstGeom>
          <a:effectLst>
            <a:softEdge rad="635000"/>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338328"/>
            <a:ext cx="7972452" cy="6091068"/>
          </a:xfrm>
        </p:spPr>
        <p:txBody>
          <a:bodyPr>
            <a:normAutofit fontScale="90000"/>
          </a:bodyPr>
          <a:lstStyle/>
          <a:p>
            <a:pPr lvl="0" algn="l" fontAlgn="base">
              <a:spcAft>
                <a:spcPct val="0"/>
              </a:spcAft>
            </a:pPr>
            <a:r>
              <a:rPr lang="uk-UA" sz="2000" b="1" dirty="0" smtClean="0">
                <a:solidFill>
                  <a:srgbClr val="000000"/>
                </a:solidFill>
                <a:latin typeface="Calibri" pitchFamily="34" charset="0"/>
                <a:ea typeface="Times New Roman" pitchFamily="18" charset="0"/>
                <a:cs typeface="Times New Roman" pitchFamily="18" charset="0"/>
              </a:rPr>
              <a:t>         </a:t>
            </a:r>
            <a:r>
              <a:rPr lang="uk-UA" sz="2200" b="1" dirty="0" smtClean="0">
                <a:solidFill>
                  <a:srgbClr val="000000"/>
                </a:solidFill>
                <a:latin typeface="Calibri" pitchFamily="34" charset="0"/>
                <a:ea typeface="Times New Roman" pitchFamily="18" charset="0"/>
                <a:cs typeface="Times New Roman" pitchFamily="18" charset="0"/>
              </a:rPr>
              <a:t>                         </a:t>
            </a:r>
            <a:r>
              <a:rPr lang="uk-UA" sz="2700" b="1" dirty="0" smtClean="0">
                <a:solidFill>
                  <a:srgbClr val="000000"/>
                </a:solidFill>
                <a:latin typeface="Calibri" pitchFamily="34" charset="0"/>
                <a:ea typeface="Times New Roman" pitchFamily="18" charset="0"/>
                <a:cs typeface="Times New Roman" pitchFamily="18" charset="0"/>
              </a:rPr>
              <a:t>Дослідницька робота в групах.</a:t>
            </a:r>
            <a:r>
              <a:rPr lang="ru-RU" sz="2200" dirty="0" smtClean="0">
                <a:solidFill>
                  <a:schemeClr val="tx1"/>
                </a:solidFill>
                <a:latin typeface="Arial" pitchFamily="34" charset="0"/>
              </a:rPr>
              <a:t/>
            </a:r>
            <a:br>
              <a:rPr lang="ru-RU" sz="2200" dirty="0" smtClean="0">
                <a:solidFill>
                  <a:schemeClr val="tx1"/>
                </a:solidFill>
                <a:latin typeface="Arial" pitchFamily="34" charset="0"/>
              </a:rPr>
            </a:br>
            <a:r>
              <a:rPr lang="ru-RU" sz="2200" dirty="0" smtClean="0">
                <a:solidFill>
                  <a:schemeClr val="tx1"/>
                </a:solidFill>
                <a:latin typeface="Arial" pitchFamily="34" charset="0"/>
              </a:rPr>
              <a:t/>
            </a:r>
            <a:br>
              <a:rPr lang="ru-RU" sz="2200" dirty="0" smtClean="0">
                <a:solidFill>
                  <a:schemeClr val="tx1"/>
                </a:solidFill>
                <a:latin typeface="Arial" pitchFamily="34" charset="0"/>
              </a:rPr>
            </a:br>
            <a:r>
              <a:rPr lang="uk-UA" sz="2200" dirty="0" smtClean="0">
                <a:solidFill>
                  <a:srgbClr val="000000"/>
                </a:solidFill>
                <a:latin typeface="Calibri" pitchFamily="34" charset="0"/>
                <a:ea typeface="Times New Roman" pitchFamily="18" charset="0"/>
                <a:cs typeface="Times New Roman" pitchFamily="18" charset="0"/>
              </a:rPr>
              <a:t>Проаналізувати ліричні твори за планом. </a:t>
            </a:r>
            <a:r>
              <a:rPr lang="ru-RU" sz="2200" dirty="0" smtClean="0">
                <a:solidFill>
                  <a:schemeClr val="tx1"/>
                </a:solidFill>
                <a:latin typeface="Arial" pitchFamily="34" charset="0"/>
              </a:rPr>
              <a:t/>
            </a:r>
            <a:br>
              <a:rPr lang="ru-RU" sz="2200" dirty="0" smtClean="0">
                <a:solidFill>
                  <a:schemeClr val="tx1"/>
                </a:solidFill>
                <a:latin typeface="Arial" pitchFamily="34" charset="0"/>
              </a:rPr>
            </a:br>
            <a:r>
              <a:rPr lang="ru-RU" sz="2200" dirty="0" smtClean="0">
                <a:solidFill>
                  <a:schemeClr val="tx1"/>
                </a:solidFill>
                <a:latin typeface="Arial" pitchFamily="34" charset="0"/>
              </a:rPr>
              <a:t/>
            </a:r>
            <a:br>
              <a:rPr lang="ru-RU" sz="2200" dirty="0" smtClean="0">
                <a:solidFill>
                  <a:schemeClr val="tx1"/>
                </a:solidFill>
                <a:latin typeface="Arial" pitchFamily="34" charset="0"/>
              </a:rPr>
            </a:br>
            <a:r>
              <a:rPr lang="uk-UA" sz="2200" dirty="0" smtClean="0">
                <a:solidFill>
                  <a:srgbClr val="000000"/>
                </a:solidFill>
                <a:latin typeface="Calibri" pitchFamily="34" charset="0"/>
                <a:ea typeface="Times New Roman" pitchFamily="18" charset="0"/>
                <a:cs typeface="Times New Roman" pitchFamily="18" charset="0"/>
              </a:rPr>
              <a:t>І група – </a:t>
            </a:r>
            <a:r>
              <a:rPr lang="ru-RU" sz="2200" dirty="0" smtClean="0">
                <a:solidFill>
                  <a:srgbClr val="000000"/>
                </a:solidFill>
                <a:latin typeface="Calibri" pitchFamily="34" charset="0"/>
                <a:ea typeface="Times New Roman" pitchFamily="18" charset="0"/>
                <a:cs typeface="Times New Roman" pitchFamily="18" charset="0"/>
              </a:rPr>
              <a:t>« </a:t>
            </a:r>
            <a:r>
              <a:rPr lang="ru-RU" sz="2200" dirty="0" err="1" smtClean="0">
                <a:solidFill>
                  <a:srgbClr val="000000"/>
                </a:solidFill>
                <a:latin typeface="Calibri" pitchFamily="34" charset="0"/>
                <a:ea typeface="Times New Roman" pitchFamily="18" charset="0"/>
                <a:cs typeface="Times New Roman" pitchFamily="18" charset="0"/>
              </a:rPr>
              <a:t>Сучасникам</a:t>
            </a:r>
            <a:r>
              <a:rPr lang="ru-RU" sz="2200" dirty="0" smtClean="0">
                <a:solidFill>
                  <a:srgbClr val="000000"/>
                </a:solidFill>
                <a:latin typeface="Calibri" pitchFamily="34" charset="0"/>
                <a:ea typeface="Times New Roman" pitchFamily="18" charset="0"/>
                <a:cs typeface="Times New Roman" pitchFamily="18" charset="0"/>
              </a:rPr>
              <a:t>»</a:t>
            </a:r>
            <a:r>
              <a:rPr lang="uk-UA" sz="2200" dirty="0" smtClean="0">
                <a:solidFill>
                  <a:srgbClr val="000000"/>
                </a:solidFill>
                <a:latin typeface="Calibri" pitchFamily="34" charset="0"/>
                <a:ea typeface="Times New Roman" pitchFamily="18" charset="0"/>
                <a:cs typeface="Times New Roman" pitchFamily="18" charset="0"/>
              </a:rPr>
              <a:t>.</a:t>
            </a:r>
            <a:r>
              <a:rPr lang="ru-RU" sz="2200" dirty="0" smtClean="0">
                <a:solidFill>
                  <a:schemeClr val="tx1"/>
                </a:solidFill>
                <a:latin typeface="Arial" pitchFamily="34" charset="0"/>
              </a:rPr>
              <a:t/>
            </a:r>
            <a:br>
              <a:rPr lang="ru-RU" sz="2200" dirty="0" smtClean="0">
                <a:solidFill>
                  <a:schemeClr val="tx1"/>
                </a:solidFill>
                <a:latin typeface="Arial" pitchFamily="34" charset="0"/>
              </a:rPr>
            </a:br>
            <a:r>
              <a:rPr lang="uk-UA" sz="2200" dirty="0" smtClean="0">
                <a:solidFill>
                  <a:srgbClr val="000000"/>
                </a:solidFill>
                <a:latin typeface="Calibri" pitchFamily="34" charset="0"/>
                <a:ea typeface="Times New Roman" pitchFamily="18" charset="0"/>
                <a:cs typeface="Times New Roman" pitchFamily="18" charset="0"/>
              </a:rPr>
              <a:t>ІІ група – </a:t>
            </a:r>
            <a:r>
              <a:rPr lang="ru-RU" sz="2200" dirty="0" smtClean="0">
                <a:solidFill>
                  <a:srgbClr val="000000"/>
                </a:solidFill>
                <a:latin typeface="Calibri" pitchFamily="34" charset="0"/>
                <a:ea typeface="Times New Roman" pitchFamily="18" charset="0"/>
                <a:cs typeface="Times New Roman" pitchFamily="18" charset="0"/>
              </a:rPr>
              <a:t>«</a:t>
            </a:r>
            <a:r>
              <a:rPr lang="uk-UA" sz="2200" dirty="0" smtClean="0">
                <a:solidFill>
                  <a:srgbClr val="000000"/>
                </a:solidFill>
                <a:latin typeface="Calibri" pitchFamily="34" charset="0"/>
                <a:ea typeface="Times New Roman" pitchFamily="18" charset="0"/>
                <a:cs typeface="Times New Roman" pitchFamily="18" charset="0"/>
              </a:rPr>
              <a:t>Радість</a:t>
            </a:r>
            <a:r>
              <a:rPr lang="ru-RU" sz="2200" dirty="0" smtClean="0">
                <a:solidFill>
                  <a:srgbClr val="000000"/>
                </a:solidFill>
                <a:latin typeface="Calibri" pitchFamily="34" charset="0"/>
                <a:ea typeface="Times New Roman" pitchFamily="18" charset="0"/>
                <a:cs typeface="Times New Roman" pitchFamily="18" charset="0"/>
              </a:rPr>
              <a:t>»</a:t>
            </a:r>
            <a:r>
              <a:rPr lang="uk-UA" sz="2200" dirty="0" smtClean="0">
                <a:solidFill>
                  <a:srgbClr val="000000"/>
                </a:solidFill>
                <a:latin typeface="Calibri" pitchFamily="34" charset="0"/>
                <a:ea typeface="Times New Roman" pitchFamily="18" charset="0"/>
                <a:cs typeface="Times New Roman" pitchFamily="18" charset="0"/>
              </a:rPr>
              <a:t>.</a:t>
            </a:r>
            <a:r>
              <a:rPr lang="ru-RU" sz="2200" dirty="0" smtClean="0">
                <a:solidFill>
                  <a:schemeClr val="tx1"/>
                </a:solidFill>
                <a:latin typeface="Arial" pitchFamily="34" charset="0"/>
              </a:rPr>
              <a:t/>
            </a:r>
            <a:br>
              <a:rPr lang="ru-RU" sz="2200" dirty="0" smtClean="0">
                <a:solidFill>
                  <a:schemeClr val="tx1"/>
                </a:solidFill>
                <a:latin typeface="Arial" pitchFamily="34" charset="0"/>
              </a:rPr>
            </a:br>
            <a:r>
              <a:rPr lang="uk-UA" sz="2200" dirty="0" smtClean="0">
                <a:solidFill>
                  <a:srgbClr val="000000"/>
                </a:solidFill>
                <a:latin typeface="Calibri" pitchFamily="34" charset="0"/>
                <a:ea typeface="Times New Roman" pitchFamily="18" charset="0"/>
                <a:cs typeface="Times New Roman" pitchFamily="18" charset="0"/>
              </a:rPr>
              <a:t>ІІІ група - </a:t>
            </a:r>
            <a:r>
              <a:rPr lang="ru-RU" sz="2200" dirty="0" smtClean="0">
                <a:solidFill>
                  <a:srgbClr val="000000"/>
                </a:solidFill>
                <a:latin typeface="Calibri" pitchFamily="34" charset="0"/>
                <a:ea typeface="Times New Roman" pitchFamily="18" charset="0"/>
                <a:cs typeface="Times New Roman" pitchFamily="18" charset="0"/>
              </a:rPr>
              <a:t>«</a:t>
            </a:r>
            <a:r>
              <a:rPr lang="uk-UA" sz="2200" dirty="0" smtClean="0">
                <a:solidFill>
                  <a:srgbClr val="000000"/>
                </a:solidFill>
                <a:latin typeface="Calibri" pitchFamily="34" charset="0"/>
                <a:ea typeface="Times New Roman" pitchFamily="18" charset="0"/>
                <a:cs typeface="Times New Roman" pitchFamily="18" charset="0"/>
              </a:rPr>
              <a:t>Пломінний день</a:t>
            </a:r>
            <a:r>
              <a:rPr lang="ru-RU" sz="2200" dirty="0" smtClean="0">
                <a:solidFill>
                  <a:srgbClr val="000000"/>
                </a:solidFill>
                <a:latin typeface="Calibri" pitchFamily="34" charset="0"/>
                <a:ea typeface="Times New Roman" pitchFamily="18" charset="0"/>
                <a:cs typeface="Times New Roman" pitchFamily="18" charset="0"/>
              </a:rPr>
              <a:t>»</a:t>
            </a:r>
            <a:r>
              <a:rPr lang="uk-UA" sz="2200" dirty="0" smtClean="0">
                <a:solidFill>
                  <a:srgbClr val="000000"/>
                </a:solidFill>
                <a:latin typeface="Calibri" pitchFamily="34" charset="0"/>
                <a:ea typeface="Times New Roman" pitchFamily="18" charset="0"/>
                <a:cs typeface="Times New Roman" pitchFamily="18" charset="0"/>
              </a:rPr>
              <a:t>.</a:t>
            </a:r>
            <a:r>
              <a:rPr lang="ru-RU" sz="2200" dirty="0" smtClean="0">
                <a:solidFill>
                  <a:schemeClr val="tx1"/>
                </a:solidFill>
                <a:latin typeface="Arial" pitchFamily="34" charset="0"/>
              </a:rPr>
              <a:t/>
            </a:r>
            <a:br>
              <a:rPr lang="ru-RU" sz="2200" dirty="0" smtClean="0">
                <a:solidFill>
                  <a:schemeClr val="tx1"/>
                </a:solidFill>
                <a:latin typeface="Arial" pitchFamily="34" charset="0"/>
              </a:rPr>
            </a:br>
            <a:r>
              <a:rPr lang="ru-RU" sz="2200" dirty="0" smtClean="0">
                <a:solidFill>
                  <a:schemeClr val="tx1"/>
                </a:solidFill>
                <a:latin typeface="Arial" pitchFamily="34" charset="0"/>
              </a:rPr>
              <a:t/>
            </a:r>
            <a:br>
              <a:rPr lang="ru-RU" sz="2200" dirty="0" smtClean="0">
                <a:solidFill>
                  <a:schemeClr val="tx1"/>
                </a:solidFill>
                <a:latin typeface="Arial" pitchFamily="34" charset="0"/>
              </a:rPr>
            </a:br>
            <a:r>
              <a:rPr lang="ru-RU" sz="2200" dirty="0" smtClean="0">
                <a:solidFill>
                  <a:schemeClr val="tx1"/>
                </a:solidFill>
                <a:latin typeface="Arial" pitchFamily="34" charset="0"/>
              </a:rPr>
              <a:t>                             </a:t>
            </a:r>
            <a:r>
              <a:rPr lang="ru-RU" sz="2200" b="1" i="1" dirty="0" smtClean="0">
                <a:solidFill>
                  <a:srgbClr val="000000"/>
                </a:solidFill>
                <a:latin typeface="Calibri" pitchFamily="34" charset="0"/>
                <a:ea typeface="Times New Roman" pitchFamily="18" charset="0"/>
                <a:cs typeface="Times New Roman" pitchFamily="18" charset="0"/>
              </a:rPr>
              <a:t>План </a:t>
            </a:r>
            <a:r>
              <a:rPr lang="ru-RU" sz="2200" b="1" i="1" dirty="0" err="1" smtClean="0">
                <a:solidFill>
                  <a:srgbClr val="000000"/>
                </a:solidFill>
                <a:latin typeface="Calibri" pitchFamily="34" charset="0"/>
                <a:ea typeface="Times New Roman" pitchFamily="18" charset="0"/>
                <a:cs typeface="Times New Roman" pitchFamily="18" charset="0"/>
              </a:rPr>
              <a:t>аналізу</a:t>
            </a:r>
            <a:r>
              <a:rPr lang="ru-RU" sz="2200" b="1" i="1" dirty="0" smtClean="0">
                <a:solidFill>
                  <a:srgbClr val="000000"/>
                </a:solidFill>
                <a:latin typeface="Calibri" pitchFamily="34" charset="0"/>
                <a:ea typeface="Times New Roman" pitchFamily="18" charset="0"/>
                <a:cs typeface="Times New Roman" pitchFamily="18" charset="0"/>
              </a:rPr>
              <a:t> </a:t>
            </a:r>
            <a:r>
              <a:rPr lang="ru-RU" sz="2200" b="1" i="1" dirty="0" err="1" smtClean="0">
                <a:solidFill>
                  <a:srgbClr val="000000"/>
                </a:solidFill>
                <a:latin typeface="Calibri" pitchFamily="34" charset="0"/>
                <a:ea typeface="Times New Roman" pitchFamily="18" charset="0"/>
                <a:cs typeface="Times New Roman" pitchFamily="18" charset="0"/>
              </a:rPr>
              <a:t>ліричного</a:t>
            </a:r>
            <a:r>
              <a:rPr lang="ru-RU" sz="2200" b="1" i="1" dirty="0" smtClean="0">
                <a:solidFill>
                  <a:srgbClr val="000000"/>
                </a:solidFill>
                <a:latin typeface="Calibri" pitchFamily="34" charset="0"/>
                <a:ea typeface="Times New Roman" pitchFamily="18" charset="0"/>
                <a:cs typeface="Times New Roman" pitchFamily="18" charset="0"/>
              </a:rPr>
              <a:t> </a:t>
            </a:r>
            <a:r>
              <a:rPr lang="ru-RU" sz="2200" b="1" i="1" dirty="0" err="1" smtClean="0">
                <a:solidFill>
                  <a:srgbClr val="000000"/>
                </a:solidFill>
                <a:latin typeface="Calibri" pitchFamily="34" charset="0"/>
                <a:ea typeface="Times New Roman" pitchFamily="18" charset="0"/>
                <a:cs typeface="Times New Roman" pitchFamily="18" charset="0"/>
              </a:rPr>
              <a:t>твору</a:t>
            </a:r>
            <a:r>
              <a:rPr lang="uk-UA" sz="2200" b="1" i="1" dirty="0" smtClean="0">
                <a:solidFill>
                  <a:srgbClr val="000000"/>
                </a:solidFill>
                <a:latin typeface="Calibri" pitchFamily="34" charset="0"/>
                <a:ea typeface="Times New Roman" pitchFamily="18" charset="0"/>
                <a:cs typeface="Times New Roman" pitchFamily="18" charset="0"/>
              </a:rPr>
              <a:t>.</a:t>
            </a:r>
            <a:r>
              <a:rPr lang="ru-RU" sz="2200" i="1" dirty="0" smtClean="0">
                <a:solidFill>
                  <a:schemeClr val="tx1"/>
                </a:solidFill>
                <a:latin typeface="Arial" pitchFamily="34" charset="0"/>
              </a:rPr>
              <a:t/>
            </a:r>
            <a:br>
              <a:rPr lang="ru-RU" sz="2200" i="1" dirty="0" smtClean="0">
                <a:solidFill>
                  <a:schemeClr val="tx1"/>
                </a:solidFill>
                <a:latin typeface="Arial" pitchFamily="34" charset="0"/>
              </a:rPr>
            </a:br>
            <a:r>
              <a:rPr lang="ru-RU" sz="2200" b="1" i="1" dirty="0" smtClean="0">
                <a:solidFill>
                  <a:srgbClr val="000000"/>
                </a:solidFill>
                <a:latin typeface="Calibri" pitchFamily="34" charset="0"/>
                <a:ea typeface="Times New Roman" pitchFamily="18" charset="0"/>
                <a:cs typeface="Times New Roman" pitchFamily="18" charset="0"/>
              </a:rPr>
              <a:t>1.     </a:t>
            </a:r>
            <a:r>
              <a:rPr lang="ru-RU" sz="2200" dirty="0" err="1" smtClean="0">
                <a:solidFill>
                  <a:srgbClr val="000000"/>
                </a:solidFill>
                <a:latin typeface="Calibri" pitchFamily="34" charset="0"/>
                <a:ea typeface="Times New Roman" pitchFamily="18" charset="0"/>
                <a:cs typeface="Times New Roman" pitchFamily="18" charset="0"/>
              </a:rPr>
              <a:t>Назва</a:t>
            </a:r>
            <a:r>
              <a:rPr lang="ru-RU" sz="2200" dirty="0" smtClean="0">
                <a:solidFill>
                  <a:srgbClr val="000000"/>
                </a:solidFill>
                <a:latin typeface="Calibri" pitchFamily="34" charset="0"/>
                <a:ea typeface="Times New Roman" pitchFamily="18" charset="0"/>
                <a:cs typeface="Times New Roman" pitchFamily="18" charset="0"/>
              </a:rPr>
              <a:t> </a:t>
            </a:r>
            <a:r>
              <a:rPr lang="ru-RU" sz="2200" dirty="0" err="1" smtClean="0">
                <a:solidFill>
                  <a:srgbClr val="000000"/>
                </a:solidFill>
                <a:latin typeface="Calibri" pitchFamily="34" charset="0"/>
                <a:ea typeface="Times New Roman" pitchFamily="18" charset="0"/>
                <a:cs typeface="Times New Roman" pitchFamily="18" charset="0"/>
              </a:rPr>
              <a:t>поезії</a:t>
            </a:r>
            <a:r>
              <a:rPr lang="ru-RU" sz="2200" dirty="0" smtClean="0">
                <a:solidFill>
                  <a:srgbClr val="000000"/>
                </a:solidFill>
                <a:latin typeface="Calibri" pitchFamily="34" charset="0"/>
                <a:ea typeface="Times New Roman" pitchFamily="18" charset="0"/>
                <a:cs typeface="Times New Roman" pitchFamily="18" charset="0"/>
              </a:rPr>
              <a:t>.</a:t>
            </a:r>
            <a:br>
              <a:rPr lang="ru-RU" sz="2200" dirty="0" smtClean="0">
                <a:solidFill>
                  <a:srgbClr val="000000"/>
                </a:solidFill>
                <a:latin typeface="Calibri" pitchFamily="34" charset="0"/>
                <a:ea typeface="Times New Roman" pitchFamily="18" charset="0"/>
                <a:cs typeface="Times New Roman" pitchFamily="18" charset="0"/>
              </a:rPr>
            </a:br>
            <a:r>
              <a:rPr lang="ru-RU" sz="2200" b="1" i="1" dirty="0" smtClean="0">
                <a:solidFill>
                  <a:srgbClr val="000000"/>
                </a:solidFill>
                <a:latin typeface="Calibri" pitchFamily="34" charset="0"/>
                <a:ea typeface="Times New Roman" pitchFamily="18" charset="0"/>
                <a:cs typeface="Times New Roman" pitchFamily="18" charset="0"/>
              </a:rPr>
              <a:t>2.     </a:t>
            </a:r>
            <a:r>
              <a:rPr lang="ru-RU" sz="2200" dirty="0" err="1" smtClean="0">
                <a:solidFill>
                  <a:srgbClr val="000000"/>
                </a:solidFill>
                <a:latin typeface="Calibri" pitchFamily="34" charset="0"/>
                <a:ea typeface="Times New Roman" pitchFamily="18" charset="0"/>
                <a:cs typeface="Times New Roman" pitchFamily="18" charset="0"/>
              </a:rPr>
              <a:t>Настрої</a:t>
            </a:r>
            <a:r>
              <a:rPr lang="ru-RU" sz="2200" dirty="0" smtClean="0">
                <a:solidFill>
                  <a:srgbClr val="000000"/>
                </a:solidFill>
                <a:latin typeface="Calibri" pitchFamily="34" charset="0"/>
                <a:ea typeface="Times New Roman" pitchFamily="18" charset="0"/>
                <a:cs typeface="Times New Roman" pitchFamily="18" charset="0"/>
              </a:rPr>
              <a:t> та </a:t>
            </a:r>
            <a:r>
              <a:rPr lang="ru-RU" sz="2200" dirty="0" err="1" smtClean="0">
                <a:solidFill>
                  <a:srgbClr val="000000"/>
                </a:solidFill>
                <a:latin typeface="Calibri" pitchFamily="34" charset="0"/>
                <a:ea typeface="Times New Roman" pitchFamily="18" charset="0"/>
                <a:cs typeface="Times New Roman" pitchFamily="18" charset="0"/>
              </a:rPr>
              <a:t>емоції</a:t>
            </a:r>
            <a:r>
              <a:rPr lang="ru-RU" sz="2200" dirty="0" smtClean="0">
                <a:solidFill>
                  <a:srgbClr val="000000"/>
                </a:solidFill>
                <a:latin typeface="Calibri" pitchFamily="34" charset="0"/>
                <a:ea typeface="Times New Roman" pitchFamily="18" charset="0"/>
                <a:cs typeface="Times New Roman" pitchFamily="18" charset="0"/>
              </a:rPr>
              <a:t>, </a:t>
            </a:r>
            <a:r>
              <a:rPr lang="ru-RU" sz="2200" dirty="0" err="1" smtClean="0">
                <a:solidFill>
                  <a:srgbClr val="000000"/>
                </a:solidFill>
                <a:latin typeface="Calibri" pitchFamily="34" charset="0"/>
                <a:ea typeface="Times New Roman" pitchFamily="18" charset="0"/>
                <a:cs typeface="Times New Roman" pitchFamily="18" charset="0"/>
              </a:rPr>
              <a:t>що</a:t>
            </a:r>
            <a:r>
              <a:rPr lang="ru-RU" sz="2200" dirty="0" smtClean="0">
                <a:solidFill>
                  <a:srgbClr val="000000"/>
                </a:solidFill>
                <a:latin typeface="Calibri" pitchFamily="34" charset="0"/>
                <a:ea typeface="Times New Roman" pitchFamily="18" charset="0"/>
                <a:cs typeface="Times New Roman" pitchFamily="18" charset="0"/>
              </a:rPr>
              <a:t> </a:t>
            </a:r>
            <a:r>
              <a:rPr lang="ru-RU" sz="2200" dirty="0" err="1" smtClean="0">
                <a:solidFill>
                  <a:srgbClr val="000000"/>
                </a:solidFill>
                <a:latin typeface="Calibri" pitchFamily="34" charset="0"/>
                <a:ea typeface="Times New Roman" pitchFamily="18" charset="0"/>
                <a:cs typeface="Times New Roman" pitchFamily="18" charset="0"/>
              </a:rPr>
              <a:t>викликала</a:t>
            </a:r>
            <a:r>
              <a:rPr lang="ru-RU" sz="2200" dirty="0" smtClean="0">
                <a:solidFill>
                  <a:srgbClr val="000000"/>
                </a:solidFill>
                <a:latin typeface="Calibri" pitchFamily="34" charset="0"/>
                <a:ea typeface="Times New Roman" pitchFamily="18" charset="0"/>
                <a:cs typeface="Times New Roman" pitchFamily="18" charset="0"/>
              </a:rPr>
              <a:t> </a:t>
            </a:r>
            <a:r>
              <a:rPr lang="ru-RU" sz="2200" dirty="0" err="1" smtClean="0">
                <a:solidFill>
                  <a:srgbClr val="000000"/>
                </a:solidFill>
                <a:latin typeface="Calibri" pitchFamily="34" charset="0"/>
                <a:ea typeface="Times New Roman" pitchFamily="18" charset="0"/>
                <a:cs typeface="Times New Roman" pitchFamily="18" charset="0"/>
              </a:rPr>
              <a:t>поезія</a:t>
            </a:r>
            <a:r>
              <a:rPr lang="ru-RU" sz="2200" dirty="0" smtClean="0">
                <a:solidFill>
                  <a:srgbClr val="000000"/>
                </a:solidFill>
                <a:latin typeface="Calibri" pitchFamily="34" charset="0"/>
                <a:ea typeface="Times New Roman" pitchFamily="18" charset="0"/>
                <a:cs typeface="Times New Roman" pitchFamily="18" charset="0"/>
              </a:rPr>
              <a:t>.</a:t>
            </a:r>
            <a:br>
              <a:rPr lang="ru-RU" sz="2200" dirty="0" smtClean="0">
                <a:solidFill>
                  <a:srgbClr val="000000"/>
                </a:solidFill>
                <a:latin typeface="Calibri" pitchFamily="34" charset="0"/>
                <a:ea typeface="Times New Roman" pitchFamily="18" charset="0"/>
                <a:cs typeface="Times New Roman" pitchFamily="18" charset="0"/>
              </a:rPr>
            </a:br>
            <a:r>
              <a:rPr lang="uk-UA" sz="2200" b="1" i="1" dirty="0" smtClean="0">
                <a:solidFill>
                  <a:srgbClr val="000000"/>
                </a:solidFill>
                <a:latin typeface="Calibri" pitchFamily="34" charset="0"/>
                <a:ea typeface="Times New Roman" pitchFamily="18" charset="0"/>
                <a:cs typeface="Times New Roman" pitchFamily="18" charset="0"/>
              </a:rPr>
              <a:t>3</a:t>
            </a:r>
            <a:r>
              <a:rPr lang="ru-RU" sz="2200" b="1" i="1" dirty="0" smtClean="0">
                <a:solidFill>
                  <a:srgbClr val="000000"/>
                </a:solidFill>
                <a:latin typeface="Calibri" pitchFamily="34" charset="0"/>
                <a:ea typeface="Times New Roman" pitchFamily="18" charset="0"/>
                <a:cs typeface="Times New Roman" pitchFamily="18" charset="0"/>
              </a:rPr>
              <a:t>.     </a:t>
            </a:r>
            <a:r>
              <a:rPr lang="uk-UA" sz="2200" dirty="0" smtClean="0">
                <a:solidFill>
                  <a:srgbClr val="000000"/>
                </a:solidFill>
                <a:latin typeface="Calibri" pitchFamily="34" charset="0"/>
                <a:ea typeface="Times New Roman" pitchFamily="18" charset="0"/>
                <a:cs typeface="Times New Roman" pitchFamily="18" charset="0"/>
              </a:rPr>
              <a:t>Ж</a:t>
            </a:r>
            <a:r>
              <a:rPr lang="ru-RU" sz="2200" dirty="0" err="1" smtClean="0">
                <a:solidFill>
                  <a:srgbClr val="000000"/>
                </a:solidFill>
                <a:latin typeface="Calibri" pitchFamily="34" charset="0"/>
                <a:ea typeface="Times New Roman" pitchFamily="18" charset="0"/>
                <a:cs typeface="Times New Roman" pitchFamily="18" charset="0"/>
              </a:rPr>
              <a:t>анр</a:t>
            </a:r>
            <a:r>
              <a:rPr lang="ru-RU" sz="2200" dirty="0" smtClean="0">
                <a:solidFill>
                  <a:srgbClr val="000000"/>
                </a:solidFill>
                <a:latin typeface="Calibri" pitchFamily="34" charset="0"/>
                <a:ea typeface="Times New Roman" pitchFamily="18" charset="0"/>
                <a:cs typeface="Times New Roman" pitchFamily="18" charset="0"/>
              </a:rPr>
              <a:t>.</a:t>
            </a:r>
            <a:br>
              <a:rPr lang="ru-RU" sz="2200" dirty="0" smtClean="0">
                <a:solidFill>
                  <a:srgbClr val="000000"/>
                </a:solidFill>
                <a:latin typeface="Calibri" pitchFamily="34" charset="0"/>
                <a:ea typeface="Times New Roman" pitchFamily="18" charset="0"/>
                <a:cs typeface="Times New Roman" pitchFamily="18" charset="0"/>
              </a:rPr>
            </a:br>
            <a:r>
              <a:rPr lang="uk-UA" sz="2200" b="1" i="1" dirty="0" smtClean="0">
                <a:solidFill>
                  <a:srgbClr val="000000"/>
                </a:solidFill>
                <a:latin typeface="Calibri" pitchFamily="34" charset="0"/>
                <a:ea typeface="Times New Roman" pitchFamily="18" charset="0"/>
                <a:cs typeface="Times New Roman" pitchFamily="18" charset="0"/>
              </a:rPr>
              <a:t>4</a:t>
            </a:r>
            <a:r>
              <a:rPr lang="ru-RU" sz="2200" b="1" i="1" dirty="0" smtClean="0">
                <a:solidFill>
                  <a:srgbClr val="000000"/>
                </a:solidFill>
                <a:latin typeface="Calibri" pitchFamily="34" charset="0"/>
                <a:ea typeface="Times New Roman" pitchFamily="18" charset="0"/>
                <a:cs typeface="Times New Roman" pitchFamily="18" charset="0"/>
              </a:rPr>
              <a:t>.     </a:t>
            </a:r>
            <a:r>
              <a:rPr lang="ru-RU" sz="2200" dirty="0" smtClean="0">
                <a:solidFill>
                  <a:srgbClr val="000000"/>
                </a:solidFill>
                <a:latin typeface="Calibri" pitchFamily="34" charset="0"/>
                <a:ea typeface="Times New Roman" pitchFamily="18" charset="0"/>
                <a:cs typeface="Times New Roman" pitchFamily="18" charset="0"/>
              </a:rPr>
              <a:t>Тема </a:t>
            </a:r>
            <a:r>
              <a:rPr lang="ru-RU" sz="2200" dirty="0" err="1" smtClean="0">
                <a:solidFill>
                  <a:srgbClr val="000000"/>
                </a:solidFill>
                <a:latin typeface="Calibri" pitchFamily="34" charset="0"/>
                <a:ea typeface="Times New Roman" pitchFamily="18" charset="0"/>
                <a:cs typeface="Times New Roman" pitchFamily="18" charset="0"/>
              </a:rPr>
              <a:t>твору</a:t>
            </a:r>
            <a:r>
              <a:rPr lang="ru-RU" sz="2200" dirty="0" smtClean="0">
                <a:solidFill>
                  <a:srgbClr val="000000"/>
                </a:solidFill>
                <a:latin typeface="Calibri" pitchFamily="34" charset="0"/>
                <a:ea typeface="Times New Roman" pitchFamily="18" charset="0"/>
                <a:cs typeface="Times New Roman" pitchFamily="18" charset="0"/>
              </a:rPr>
              <a:t>.</a:t>
            </a:r>
            <a:br>
              <a:rPr lang="ru-RU" sz="2200" dirty="0" smtClean="0">
                <a:solidFill>
                  <a:srgbClr val="000000"/>
                </a:solidFill>
                <a:latin typeface="Calibri" pitchFamily="34" charset="0"/>
                <a:ea typeface="Times New Roman" pitchFamily="18" charset="0"/>
                <a:cs typeface="Times New Roman" pitchFamily="18" charset="0"/>
              </a:rPr>
            </a:br>
            <a:r>
              <a:rPr lang="uk-UA" sz="2200" b="1" i="1" dirty="0" smtClean="0">
                <a:solidFill>
                  <a:srgbClr val="000000"/>
                </a:solidFill>
                <a:latin typeface="Calibri" pitchFamily="34" charset="0"/>
                <a:ea typeface="Times New Roman" pitchFamily="18" charset="0"/>
                <a:cs typeface="Times New Roman" pitchFamily="18" charset="0"/>
              </a:rPr>
              <a:t>5</a:t>
            </a:r>
            <a:r>
              <a:rPr lang="ru-RU" sz="2200" b="1" i="1" dirty="0" smtClean="0">
                <a:solidFill>
                  <a:srgbClr val="000000"/>
                </a:solidFill>
                <a:latin typeface="Calibri" pitchFamily="34" charset="0"/>
                <a:ea typeface="Times New Roman" pitchFamily="18" charset="0"/>
                <a:cs typeface="Times New Roman" pitchFamily="18" charset="0"/>
              </a:rPr>
              <a:t>.     </a:t>
            </a:r>
            <a:r>
              <a:rPr lang="ru-RU" sz="2200" dirty="0" err="1" smtClean="0">
                <a:solidFill>
                  <a:srgbClr val="000000"/>
                </a:solidFill>
                <a:latin typeface="Calibri" pitchFamily="34" charset="0"/>
                <a:ea typeface="Times New Roman" pitchFamily="18" charset="0"/>
                <a:cs typeface="Times New Roman" pitchFamily="18" charset="0"/>
              </a:rPr>
              <a:t>Ідея</a:t>
            </a:r>
            <a:r>
              <a:rPr lang="ru-RU" sz="2200" dirty="0" smtClean="0">
                <a:solidFill>
                  <a:srgbClr val="000000"/>
                </a:solidFill>
                <a:latin typeface="Calibri" pitchFamily="34" charset="0"/>
                <a:ea typeface="Times New Roman" pitchFamily="18" charset="0"/>
                <a:cs typeface="Times New Roman" pitchFamily="18" charset="0"/>
              </a:rPr>
              <a:t> </a:t>
            </a:r>
            <a:r>
              <a:rPr lang="ru-RU" sz="2200" dirty="0" err="1" smtClean="0">
                <a:solidFill>
                  <a:srgbClr val="000000"/>
                </a:solidFill>
                <a:latin typeface="Calibri" pitchFamily="34" charset="0"/>
                <a:ea typeface="Times New Roman" pitchFamily="18" charset="0"/>
                <a:cs typeface="Times New Roman" pitchFamily="18" charset="0"/>
              </a:rPr>
              <a:t>поетичного</a:t>
            </a:r>
            <a:r>
              <a:rPr lang="ru-RU" sz="2200" dirty="0" smtClean="0">
                <a:solidFill>
                  <a:srgbClr val="000000"/>
                </a:solidFill>
                <a:latin typeface="Calibri" pitchFamily="34" charset="0"/>
                <a:ea typeface="Times New Roman" pitchFamily="18" charset="0"/>
                <a:cs typeface="Times New Roman" pitchFamily="18" charset="0"/>
              </a:rPr>
              <a:t> </a:t>
            </a:r>
            <a:r>
              <a:rPr lang="ru-RU" sz="2200" dirty="0" err="1" smtClean="0">
                <a:solidFill>
                  <a:srgbClr val="000000"/>
                </a:solidFill>
                <a:latin typeface="Calibri" pitchFamily="34" charset="0"/>
                <a:ea typeface="Times New Roman" pitchFamily="18" charset="0"/>
                <a:cs typeface="Times New Roman" pitchFamily="18" charset="0"/>
              </a:rPr>
              <a:t>твору</a:t>
            </a:r>
            <a:r>
              <a:rPr lang="ru-RU" sz="2200" dirty="0" smtClean="0">
                <a:solidFill>
                  <a:srgbClr val="000000"/>
                </a:solidFill>
                <a:latin typeface="Calibri" pitchFamily="34" charset="0"/>
                <a:ea typeface="Times New Roman" pitchFamily="18" charset="0"/>
                <a:cs typeface="Times New Roman" pitchFamily="18" charset="0"/>
              </a:rPr>
              <a:t>.</a:t>
            </a:r>
            <a:r>
              <a:rPr lang="ru-RU" sz="2200" b="1" i="1" dirty="0" smtClean="0">
                <a:solidFill>
                  <a:srgbClr val="000000"/>
                </a:solidFill>
                <a:latin typeface="Calibri" pitchFamily="34" charset="0"/>
                <a:ea typeface="Times New Roman" pitchFamily="18" charset="0"/>
                <a:cs typeface="Times New Roman" pitchFamily="18" charset="0"/>
              </a:rPr>
              <a:t> </a:t>
            </a:r>
            <a:r>
              <a:rPr lang="uk-UA" sz="2200" b="1" i="1" dirty="0" smtClean="0">
                <a:solidFill>
                  <a:srgbClr val="000000"/>
                </a:solidFill>
                <a:latin typeface="Arial" pitchFamily="34" charset="0"/>
                <a:ea typeface="Times New Roman" pitchFamily="18" charset="0"/>
              </a:rPr>
              <a:t/>
            </a:r>
            <a:br>
              <a:rPr lang="uk-UA" sz="2200" b="1" i="1" dirty="0" smtClean="0">
                <a:solidFill>
                  <a:srgbClr val="000000"/>
                </a:solidFill>
                <a:latin typeface="Arial" pitchFamily="34" charset="0"/>
                <a:ea typeface="Times New Roman" pitchFamily="18" charset="0"/>
              </a:rPr>
            </a:br>
            <a:r>
              <a:rPr lang="uk-UA" sz="2200" b="1" i="1" dirty="0" smtClean="0">
                <a:solidFill>
                  <a:srgbClr val="000000"/>
                </a:solidFill>
                <a:latin typeface="Arial" pitchFamily="34" charset="0"/>
                <a:ea typeface="Times New Roman" pitchFamily="18" charset="0"/>
              </a:rPr>
              <a:t>6</a:t>
            </a:r>
            <a:r>
              <a:rPr lang="ru-RU" sz="2200" b="1" i="1" dirty="0" smtClean="0">
                <a:solidFill>
                  <a:srgbClr val="000000"/>
                </a:solidFill>
                <a:latin typeface="Arial" pitchFamily="34" charset="0"/>
                <a:ea typeface="Times New Roman" pitchFamily="18" charset="0"/>
              </a:rPr>
              <a:t>.    </a:t>
            </a:r>
            <a:r>
              <a:rPr lang="ru-RU" sz="2200" dirty="0" smtClean="0">
                <a:solidFill>
                  <a:srgbClr val="000000"/>
                </a:solidFill>
                <a:latin typeface="Arial" pitchFamily="34" charset="0"/>
                <a:ea typeface="Times New Roman" pitchFamily="18" charset="0"/>
              </a:rPr>
              <a:t>Характеристика </a:t>
            </a:r>
            <a:r>
              <a:rPr lang="ru-RU" sz="2200" dirty="0" err="1" smtClean="0">
                <a:solidFill>
                  <a:srgbClr val="000000"/>
                </a:solidFill>
                <a:latin typeface="Arial" pitchFamily="34" charset="0"/>
                <a:ea typeface="Times New Roman" pitchFamily="18" charset="0"/>
              </a:rPr>
              <a:t>ліричного</a:t>
            </a:r>
            <a:r>
              <a:rPr lang="ru-RU" sz="2200" dirty="0" smtClean="0">
                <a:solidFill>
                  <a:srgbClr val="000000"/>
                </a:solidFill>
                <a:latin typeface="Arial" pitchFamily="34" charset="0"/>
                <a:ea typeface="Times New Roman" pitchFamily="18" charset="0"/>
              </a:rPr>
              <a:t> героя.</a:t>
            </a:r>
            <a:br>
              <a:rPr lang="ru-RU" sz="2200" dirty="0" smtClean="0">
                <a:solidFill>
                  <a:srgbClr val="000000"/>
                </a:solidFill>
                <a:latin typeface="Arial" pitchFamily="34" charset="0"/>
                <a:ea typeface="Times New Roman" pitchFamily="18" charset="0"/>
              </a:rPr>
            </a:br>
            <a:r>
              <a:rPr lang="uk-UA" sz="2200" b="1" i="1" dirty="0" smtClean="0">
                <a:solidFill>
                  <a:srgbClr val="000000"/>
                </a:solidFill>
                <a:latin typeface="Arial" pitchFamily="34" charset="0"/>
                <a:ea typeface="Times New Roman" pitchFamily="18" charset="0"/>
              </a:rPr>
              <a:t>7</a:t>
            </a:r>
            <a:r>
              <a:rPr lang="ru-RU" sz="2200" b="1" i="1" dirty="0" smtClean="0">
                <a:solidFill>
                  <a:srgbClr val="000000"/>
                </a:solidFill>
                <a:latin typeface="Arial" pitchFamily="34" charset="0"/>
                <a:ea typeface="Times New Roman" pitchFamily="18" charset="0"/>
              </a:rPr>
              <a:t>.    </a:t>
            </a:r>
            <a:r>
              <a:rPr lang="ru-RU" sz="2200" dirty="0" err="1" smtClean="0">
                <a:solidFill>
                  <a:srgbClr val="000000"/>
                </a:solidFill>
                <a:latin typeface="Arial" pitchFamily="34" charset="0"/>
                <a:ea typeface="Times New Roman" pitchFamily="18" charset="0"/>
              </a:rPr>
              <a:t>Художні</a:t>
            </a:r>
            <a:r>
              <a:rPr lang="ru-RU" sz="2200" dirty="0" smtClean="0">
                <a:solidFill>
                  <a:srgbClr val="000000"/>
                </a:solidFill>
                <a:latin typeface="Arial" pitchFamily="34" charset="0"/>
                <a:ea typeface="Times New Roman" pitchFamily="18" charset="0"/>
              </a:rPr>
              <a:t> </a:t>
            </a:r>
            <a:r>
              <a:rPr lang="ru-RU" sz="2200" dirty="0" err="1" smtClean="0">
                <a:solidFill>
                  <a:srgbClr val="000000"/>
                </a:solidFill>
                <a:latin typeface="Arial" pitchFamily="34" charset="0"/>
                <a:ea typeface="Times New Roman" pitchFamily="18" charset="0"/>
              </a:rPr>
              <a:t>засоби</a:t>
            </a:r>
            <a:r>
              <a:rPr lang="ru-RU" sz="2200" dirty="0" smtClean="0">
                <a:solidFill>
                  <a:srgbClr val="000000"/>
                </a:solidFill>
                <a:latin typeface="Arial" pitchFamily="34" charset="0"/>
                <a:ea typeface="Times New Roman" pitchFamily="18" charset="0"/>
              </a:rPr>
              <a:t>.</a:t>
            </a:r>
            <a:br>
              <a:rPr lang="ru-RU" sz="2200" dirty="0" smtClean="0">
                <a:solidFill>
                  <a:srgbClr val="000000"/>
                </a:solidFill>
                <a:latin typeface="Arial" pitchFamily="34" charset="0"/>
                <a:ea typeface="Times New Roman" pitchFamily="18" charset="0"/>
              </a:rPr>
            </a:br>
            <a:r>
              <a:rPr lang="uk-UA" sz="2200" b="1" i="1" dirty="0" smtClean="0">
                <a:solidFill>
                  <a:srgbClr val="000000"/>
                </a:solidFill>
                <a:latin typeface="Arial" pitchFamily="34" charset="0"/>
                <a:ea typeface="Times New Roman" pitchFamily="18" charset="0"/>
              </a:rPr>
              <a:t>8</a:t>
            </a:r>
            <a:r>
              <a:rPr lang="ru-RU" sz="2200" b="1" i="1" dirty="0" smtClean="0">
                <a:solidFill>
                  <a:srgbClr val="000000"/>
                </a:solidFill>
                <a:latin typeface="Arial" pitchFamily="34" charset="0"/>
                <a:ea typeface="Times New Roman" pitchFamily="18" charset="0"/>
              </a:rPr>
              <a:t>.    </a:t>
            </a:r>
            <a:r>
              <a:rPr lang="ru-RU" sz="2200" dirty="0" err="1" smtClean="0">
                <a:solidFill>
                  <a:srgbClr val="000000"/>
                </a:solidFill>
                <a:latin typeface="Arial" pitchFamily="34" charset="0"/>
                <a:ea typeface="Times New Roman" pitchFamily="18" charset="0"/>
              </a:rPr>
              <a:t>Римування</a:t>
            </a:r>
            <a:r>
              <a:rPr lang="ru-RU" sz="2200" dirty="0" smtClean="0">
                <a:solidFill>
                  <a:srgbClr val="000000"/>
                </a:solidFill>
                <a:latin typeface="Arial" pitchFamily="34" charset="0"/>
                <a:ea typeface="Times New Roman" pitchFamily="18" charset="0"/>
              </a:rPr>
              <a:t>.</a:t>
            </a:r>
            <a:br>
              <a:rPr lang="ru-RU" sz="2200" dirty="0" smtClean="0">
                <a:solidFill>
                  <a:srgbClr val="000000"/>
                </a:solidFill>
                <a:latin typeface="Arial" pitchFamily="34" charset="0"/>
                <a:ea typeface="Times New Roman" pitchFamily="18" charset="0"/>
              </a:rPr>
            </a:br>
            <a:r>
              <a:rPr lang="uk-UA" sz="2200" b="1" i="1" dirty="0" smtClean="0">
                <a:solidFill>
                  <a:srgbClr val="000000"/>
                </a:solidFill>
                <a:latin typeface="Arial" pitchFamily="34" charset="0"/>
                <a:ea typeface="Times New Roman" pitchFamily="18" charset="0"/>
              </a:rPr>
              <a:t>9</a:t>
            </a:r>
            <a:r>
              <a:rPr lang="ru-RU" sz="2200" b="1" i="1" dirty="0" smtClean="0">
                <a:solidFill>
                  <a:srgbClr val="000000"/>
                </a:solidFill>
                <a:latin typeface="Arial" pitchFamily="34" charset="0"/>
                <a:ea typeface="Times New Roman" pitchFamily="18" charset="0"/>
              </a:rPr>
              <a:t>.    </a:t>
            </a:r>
            <a:r>
              <a:rPr lang="ru-RU" sz="2200" dirty="0" err="1" smtClean="0">
                <a:solidFill>
                  <a:srgbClr val="000000"/>
                </a:solidFill>
                <a:latin typeface="Arial" pitchFamily="34" charset="0"/>
                <a:ea typeface="Times New Roman" pitchFamily="18" charset="0"/>
              </a:rPr>
              <a:t>Віршовий</a:t>
            </a:r>
            <a:r>
              <a:rPr lang="ru-RU" sz="2200" dirty="0" smtClean="0">
                <a:solidFill>
                  <a:srgbClr val="000000"/>
                </a:solidFill>
                <a:latin typeface="Arial" pitchFamily="34" charset="0"/>
                <a:ea typeface="Times New Roman" pitchFamily="18" charset="0"/>
              </a:rPr>
              <a:t> </a:t>
            </a:r>
            <a:r>
              <a:rPr lang="ru-RU" sz="2200" dirty="0" err="1" smtClean="0">
                <a:solidFill>
                  <a:srgbClr val="000000"/>
                </a:solidFill>
                <a:latin typeface="Arial" pitchFamily="34" charset="0"/>
                <a:ea typeface="Times New Roman" pitchFamily="18" charset="0"/>
              </a:rPr>
              <a:t>розмір</a:t>
            </a:r>
            <a:r>
              <a:rPr lang="ru-RU" sz="2200" dirty="0" smtClean="0">
                <a:solidFill>
                  <a:srgbClr val="000000"/>
                </a:solidFill>
                <a:latin typeface="Arial" pitchFamily="34" charset="0"/>
                <a:ea typeface="Times New Roman" pitchFamily="18" charset="0"/>
              </a:rPr>
              <a:t>.</a:t>
            </a:r>
            <a:r>
              <a:rPr lang="ru-RU" sz="2200" dirty="0" smtClean="0">
                <a:solidFill>
                  <a:schemeClr val="tx1"/>
                </a:solidFill>
                <a:latin typeface="Arial" pitchFamily="34" charset="0"/>
              </a:rPr>
              <a:t> </a:t>
            </a:r>
            <a:r>
              <a:rPr lang="ru-RU" sz="2800" dirty="0" smtClean="0">
                <a:solidFill>
                  <a:schemeClr val="tx1"/>
                </a:solidFill>
                <a:latin typeface="Arial" pitchFamily="34" charset="0"/>
              </a:rPr>
              <a:t/>
            </a:r>
            <a:br>
              <a:rPr lang="ru-RU" sz="2800" dirty="0" smtClean="0">
                <a:solidFill>
                  <a:schemeClr val="tx1"/>
                </a:solidFill>
                <a:latin typeface="Arial" pitchFamily="34" charset="0"/>
              </a:rPr>
            </a:br>
            <a:endParaRPr lang="ru-RU" sz="2000" b="1" dirty="0">
              <a:solidFill>
                <a:schemeClr val="tx1"/>
              </a:solidFill>
              <a:latin typeface="Arial" pitchFamily="34" charset="0"/>
              <a:cs typeface="Arial" pitchFamily="34" charset="0"/>
            </a:endParaRPr>
          </a:p>
        </p:txBody>
      </p:sp>
      <p:pic>
        <p:nvPicPr>
          <p:cNvPr id="3" name="Рисунок 2" descr="без имени-2.jpg"/>
          <p:cNvPicPr>
            <a:picLocks noChangeAspect="1"/>
          </p:cNvPicPr>
          <p:nvPr/>
        </p:nvPicPr>
        <p:blipFill>
          <a:blip r:embed="rId2" cstate="print"/>
          <a:stretch>
            <a:fillRect/>
          </a:stretch>
        </p:blipFill>
        <p:spPr>
          <a:xfrm>
            <a:off x="142844" y="0"/>
            <a:ext cx="431800" cy="6858000"/>
          </a:xfrm>
          <a:prstGeom prst="rect">
            <a:avLst/>
          </a:prstGeom>
        </p:spPr>
      </p:pic>
      <p:sp>
        <p:nvSpPr>
          <p:cNvPr id="38917" name="Rectangle 5"/>
          <p:cNvSpPr>
            <a:spLocks noChangeArrowheads="1"/>
          </p:cNvSpPr>
          <p:nvPr/>
        </p:nvSpPr>
        <p:spPr bwMode="auto">
          <a:xfrm>
            <a:off x="0" y="0"/>
            <a:ext cx="184731" cy="369332"/>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pic>
        <p:nvPicPr>
          <p:cNvPr id="12" name="Рисунок 11" descr="images (2).jpg"/>
          <p:cNvPicPr>
            <a:picLocks noChangeAspect="1"/>
          </p:cNvPicPr>
          <p:nvPr/>
        </p:nvPicPr>
        <p:blipFill>
          <a:blip r:embed="rId3" cstate="print"/>
          <a:stretch>
            <a:fillRect/>
          </a:stretch>
        </p:blipFill>
        <p:spPr>
          <a:xfrm>
            <a:off x="5643570" y="3500438"/>
            <a:ext cx="3190879" cy="3100397"/>
          </a:xfrm>
          <a:prstGeom prst="rect">
            <a:avLst/>
          </a:prstGeom>
          <a:effectLst>
            <a:softEdge rad="317500"/>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без имени-2.jpg"/>
          <p:cNvPicPr>
            <a:picLocks noChangeAspect="1"/>
          </p:cNvPicPr>
          <p:nvPr/>
        </p:nvPicPr>
        <p:blipFill>
          <a:blip r:embed="rId2" cstate="print"/>
          <a:stretch>
            <a:fillRect/>
          </a:stretch>
        </p:blipFill>
        <p:spPr>
          <a:xfrm>
            <a:off x="142844" y="0"/>
            <a:ext cx="431800" cy="6858000"/>
          </a:xfrm>
          <a:prstGeom prst="rect">
            <a:avLst/>
          </a:prstGeom>
        </p:spPr>
      </p:pic>
      <p:pic>
        <p:nvPicPr>
          <p:cNvPr id="5" name="Рисунок 4" descr="nezalezh.jpg"/>
          <p:cNvPicPr>
            <a:picLocks noChangeAspect="1"/>
          </p:cNvPicPr>
          <p:nvPr/>
        </p:nvPicPr>
        <p:blipFill>
          <a:blip r:embed="rId3" cstate="print"/>
          <a:stretch>
            <a:fillRect/>
          </a:stretch>
        </p:blipFill>
        <p:spPr>
          <a:xfrm>
            <a:off x="3214678" y="3876675"/>
            <a:ext cx="6096000" cy="2981325"/>
          </a:xfrm>
          <a:prstGeom prst="rect">
            <a:avLst/>
          </a:prstGeom>
          <a:effectLst>
            <a:softEdge rad="635000"/>
          </a:effectLst>
        </p:spPr>
      </p:pic>
      <p:sp>
        <p:nvSpPr>
          <p:cNvPr id="2" name="Заголовок 1"/>
          <p:cNvSpPr>
            <a:spLocks noGrp="1"/>
          </p:cNvSpPr>
          <p:nvPr>
            <p:ph type="title"/>
          </p:nvPr>
        </p:nvSpPr>
        <p:spPr>
          <a:xfrm>
            <a:off x="714348" y="338328"/>
            <a:ext cx="7972452" cy="5662440"/>
          </a:xfrm>
          <a:effectLst>
            <a:softEdge rad="635000"/>
          </a:effectLst>
        </p:spPr>
        <p:txBody>
          <a:bodyPr>
            <a:normAutofit/>
          </a:bodyPr>
          <a:lstStyle/>
          <a:p>
            <a:pPr algn="l"/>
            <a:r>
              <a:rPr lang="uk-UA" sz="2700" b="1" dirty="0" smtClean="0">
                <a:solidFill>
                  <a:schemeClr val="tx1"/>
                </a:solidFill>
              </a:rPr>
              <a:t>                Пошукове завдання.</a:t>
            </a:r>
            <a:br>
              <a:rPr lang="uk-UA" sz="2700" b="1" dirty="0" smtClean="0">
                <a:solidFill>
                  <a:schemeClr val="tx1"/>
                </a:solidFill>
              </a:rPr>
            </a:br>
            <a:r>
              <a:rPr lang="ru-RU" sz="2700" dirty="0" smtClean="0">
                <a:solidFill>
                  <a:schemeClr val="tx1"/>
                </a:solidFill>
              </a:rPr>
              <a:t/>
            </a:r>
            <a:br>
              <a:rPr lang="ru-RU" sz="2700" dirty="0" smtClean="0">
                <a:solidFill>
                  <a:schemeClr val="tx1"/>
                </a:solidFill>
              </a:rPr>
            </a:br>
            <a:r>
              <a:rPr lang="ru-RU" sz="2700" dirty="0" smtClean="0">
                <a:solidFill>
                  <a:schemeClr val="tx1"/>
                </a:solidFill>
              </a:rPr>
              <a:t>   </a:t>
            </a:r>
            <a:r>
              <a:rPr lang="uk-UA" sz="2000" i="1" dirty="0" smtClean="0">
                <a:solidFill>
                  <a:schemeClr val="tx1"/>
                </a:solidFill>
              </a:rPr>
              <a:t>Визначити п</a:t>
            </a:r>
            <a:r>
              <a:rPr lang="ru-RU" sz="2000" i="1" dirty="0" err="1" smtClean="0">
                <a:solidFill>
                  <a:schemeClr val="tx1"/>
                </a:solidFill>
              </a:rPr>
              <a:t>ровідні</a:t>
            </a:r>
            <a:r>
              <a:rPr lang="ru-RU" sz="2000" i="1" dirty="0" smtClean="0">
                <a:solidFill>
                  <a:schemeClr val="tx1"/>
                </a:solidFill>
              </a:rPr>
              <a:t> </a:t>
            </a:r>
            <a:r>
              <a:rPr lang="ru-RU" sz="2000" i="1" dirty="0" err="1" smtClean="0">
                <a:solidFill>
                  <a:schemeClr val="tx1"/>
                </a:solidFill>
              </a:rPr>
              <a:t>мотиви</a:t>
            </a:r>
            <a:r>
              <a:rPr lang="ru-RU" sz="2000" i="1" dirty="0" smtClean="0">
                <a:solidFill>
                  <a:schemeClr val="tx1"/>
                </a:solidFill>
              </a:rPr>
              <a:t> </a:t>
            </a:r>
            <a:r>
              <a:rPr lang="ru-RU" sz="2000" i="1" dirty="0" err="1" smtClean="0">
                <a:solidFill>
                  <a:schemeClr val="tx1"/>
                </a:solidFill>
              </a:rPr>
              <a:t>поезій</a:t>
            </a:r>
            <a:r>
              <a:rPr lang="ru-RU" sz="2000" i="1" dirty="0" smtClean="0">
                <a:solidFill>
                  <a:schemeClr val="tx1"/>
                </a:solidFill>
              </a:rPr>
              <a:t> </a:t>
            </a:r>
            <a:br>
              <a:rPr lang="ru-RU" sz="2000" i="1" dirty="0" smtClean="0">
                <a:solidFill>
                  <a:schemeClr val="tx1"/>
                </a:solidFill>
              </a:rPr>
            </a:br>
            <a:r>
              <a:rPr lang="ru-RU" sz="2000" i="1" dirty="0" smtClean="0">
                <a:solidFill>
                  <a:schemeClr val="tx1"/>
                </a:solidFill>
              </a:rPr>
              <a:t>               </a:t>
            </a:r>
            <a:r>
              <a:rPr lang="uk-UA" sz="2000" i="1" dirty="0" smtClean="0">
                <a:solidFill>
                  <a:schemeClr val="tx1"/>
                </a:solidFill>
              </a:rPr>
              <a:t>Олени Теліги:</a:t>
            </a:r>
            <a:r>
              <a:rPr lang="ru-RU" sz="2000" dirty="0" smtClean="0">
                <a:solidFill>
                  <a:schemeClr val="tx1"/>
                </a:solidFill>
              </a:rPr>
              <a:t/>
            </a:r>
            <a:br>
              <a:rPr lang="ru-RU" sz="2000" dirty="0" smtClean="0">
                <a:solidFill>
                  <a:schemeClr val="tx1"/>
                </a:solidFill>
              </a:rPr>
            </a:br>
            <a:r>
              <a:rPr lang="ru-RU" sz="2000" dirty="0" smtClean="0">
                <a:solidFill>
                  <a:schemeClr val="tx1"/>
                </a:solidFill>
              </a:rPr>
              <a:t>-   </a:t>
            </a:r>
            <a:r>
              <a:rPr lang="ru-RU" sz="2000" dirty="0" err="1" smtClean="0">
                <a:solidFill>
                  <a:schemeClr val="tx1"/>
                </a:solidFill>
              </a:rPr>
              <a:t>готовність</a:t>
            </a:r>
            <a:r>
              <a:rPr lang="ru-RU" sz="2000" dirty="0" smtClean="0">
                <a:solidFill>
                  <a:schemeClr val="tx1"/>
                </a:solidFill>
              </a:rPr>
              <a:t> </a:t>
            </a:r>
            <a:r>
              <a:rPr lang="ru-RU" sz="2000" dirty="0" err="1" smtClean="0">
                <a:solidFill>
                  <a:schemeClr val="tx1"/>
                </a:solidFill>
              </a:rPr>
              <a:t>продовжувати</a:t>
            </a:r>
            <a:r>
              <a:rPr lang="ru-RU" sz="2000" dirty="0" smtClean="0">
                <a:solidFill>
                  <a:schemeClr val="tx1"/>
                </a:solidFill>
              </a:rPr>
              <a:t> </a:t>
            </a:r>
            <a:r>
              <a:rPr lang="ru-RU" sz="2000" dirty="0" err="1" smtClean="0">
                <a:solidFill>
                  <a:schemeClr val="tx1"/>
                </a:solidFill>
              </a:rPr>
              <a:t>боротьбу</a:t>
            </a:r>
            <a:r>
              <a:rPr lang="ru-RU" sz="2000" dirty="0" smtClean="0">
                <a:solidFill>
                  <a:schemeClr val="tx1"/>
                </a:solidFill>
              </a:rPr>
              <a:t> </a:t>
            </a:r>
            <a:br>
              <a:rPr lang="ru-RU" sz="2000" dirty="0" smtClean="0">
                <a:solidFill>
                  <a:schemeClr val="tx1"/>
                </a:solidFill>
              </a:rPr>
            </a:br>
            <a:r>
              <a:rPr lang="ru-RU" sz="2000" dirty="0" smtClean="0">
                <a:solidFill>
                  <a:schemeClr val="tx1"/>
                </a:solidFill>
              </a:rPr>
              <a:t>    за </a:t>
            </a:r>
            <a:r>
              <a:rPr lang="ru-RU" sz="2000" dirty="0" err="1" smtClean="0">
                <a:solidFill>
                  <a:schemeClr val="tx1"/>
                </a:solidFill>
              </a:rPr>
              <a:t>українську</a:t>
            </a:r>
            <a:r>
              <a:rPr lang="ru-RU" sz="2000" dirty="0" smtClean="0">
                <a:solidFill>
                  <a:schemeClr val="tx1"/>
                </a:solidFill>
              </a:rPr>
              <a:t> </a:t>
            </a:r>
            <a:r>
              <a:rPr lang="ru-RU" sz="2000" dirty="0" err="1" smtClean="0">
                <a:solidFill>
                  <a:schemeClr val="tx1"/>
                </a:solidFill>
              </a:rPr>
              <a:t>державність</a:t>
            </a:r>
            <a:r>
              <a:rPr lang="ru-RU" sz="2000" dirty="0" smtClean="0">
                <a:solidFill>
                  <a:schemeClr val="tx1"/>
                </a:solidFill>
              </a:rPr>
              <a:t>;</a:t>
            </a:r>
            <a:br>
              <a:rPr lang="ru-RU" sz="2000" dirty="0" smtClean="0">
                <a:solidFill>
                  <a:schemeClr val="tx1"/>
                </a:solidFill>
              </a:rPr>
            </a:br>
            <a:r>
              <a:rPr lang="ru-RU" sz="2000" dirty="0" smtClean="0">
                <a:solidFill>
                  <a:schemeClr val="tx1"/>
                </a:solidFill>
              </a:rPr>
              <a:t>-   </a:t>
            </a:r>
            <a:r>
              <a:rPr lang="ru-RU" sz="2000" dirty="0" err="1" smtClean="0">
                <a:solidFill>
                  <a:schemeClr val="tx1"/>
                </a:solidFill>
              </a:rPr>
              <a:t>патріотичне</a:t>
            </a:r>
            <a:r>
              <a:rPr lang="ru-RU" sz="2000" dirty="0" smtClean="0">
                <a:solidFill>
                  <a:schemeClr val="tx1"/>
                </a:solidFill>
              </a:rPr>
              <a:t> </a:t>
            </a:r>
            <a:r>
              <a:rPr lang="ru-RU" sz="2000" dirty="0" err="1" smtClean="0">
                <a:solidFill>
                  <a:schemeClr val="tx1"/>
                </a:solidFill>
              </a:rPr>
              <a:t>прозріння</a:t>
            </a:r>
            <a:r>
              <a:rPr lang="ru-RU" sz="2000" dirty="0" smtClean="0">
                <a:solidFill>
                  <a:schemeClr val="tx1"/>
                </a:solidFill>
              </a:rPr>
              <a:t>;</a:t>
            </a:r>
            <a:br>
              <a:rPr lang="ru-RU" sz="2000" dirty="0" smtClean="0">
                <a:solidFill>
                  <a:schemeClr val="tx1"/>
                </a:solidFill>
              </a:rPr>
            </a:br>
            <a:r>
              <a:rPr lang="ru-RU" sz="2000" dirty="0" smtClean="0">
                <a:solidFill>
                  <a:schemeClr val="tx1"/>
                </a:solidFill>
              </a:rPr>
              <a:t>-   краса </a:t>
            </a:r>
            <a:r>
              <a:rPr lang="ru-RU" sz="2000" dirty="0" err="1" smtClean="0">
                <a:solidFill>
                  <a:schemeClr val="tx1"/>
                </a:solidFill>
              </a:rPr>
              <a:t>української</a:t>
            </a:r>
            <a:r>
              <a:rPr lang="ru-RU" sz="2000" dirty="0" smtClean="0">
                <a:solidFill>
                  <a:schemeClr val="tx1"/>
                </a:solidFill>
              </a:rPr>
              <a:t> </a:t>
            </a:r>
            <a:r>
              <a:rPr lang="ru-RU" sz="2000" dirty="0" err="1" smtClean="0">
                <a:solidFill>
                  <a:schemeClr val="tx1"/>
                </a:solidFill>
              </a:rPr>
              <a:t>природи</a:t>
            </a:r>
            <a:r>
              <a:rPr lang="ru-RU" sz="2000" dirty="0" smtClean="0">
                <a:solidFill>
                  <a:schemeClr val="tx1"/>
                </a:solidFill>
              </a:rPr>
              <a:t>;</a:t>
            </a:r>
            <a:br>
              <a:rPr lang="ru-RU" sz="2000" dirty="0" smtClean="0">
                <a:solidFill>
                  <a:schemeClr val="tx1"/>
                </a:solidFill>
              </a:rPr>
            </a:br>
            <a:r>
              <a:rPr lang="ru-RU" sz="2000" dirty="0" smtClean="0">
                <a:solidFill>
                  <a:schemeClr val="tx1"/>
                </a:solidFill>
              </a:rPr>
              <a:t>-   </a:t>
            </a:r>
            <a:r>
              <a:rPr lang="ru-RU" sz="2000" dirty="0" err="1" smtClean="0">
                <a:solidFill>
                  <a:schemeClr val="tx1"/>
                </a:solidFill>
              </a:rPr>
              <a:t>заперечення</a:t>
            </a:r>
            <a:r>
              <a:rPr lang="ru-RU" sz="2000" dirty="0" smtClean="0">
                <a:solidFill>
                  <a:schemeClr val="tx1"/>
                </a:solidFill>
              </a:rPr>
              <a:t> </a:t>
            </a:r>
            <a:r>
              <a:rPr lang="ru-RU" sz="2000" dirty="0" err="1" smtClean="0">
                <a:solidFill>
                  <a:schemeClr val="tx1"/>
                </a:solidFill>
              </a:rPr>
              <a:t>спокійного</a:t>
            </a:r>
            <a:r>
              <a:rPr lang="ru-RU" sz="2000" dirty="0" smtClean="0">
                <a:solidFill>
                  <a:schemeClr val="tx1"/>
                </a:solidFill>
              </a:rPr>
              <a:t> </a:t>
            </a:r>
            <a:r>
              <a:rPr lang="ru-RU" sz="2000" dirty="0" err="1" smtClean="0">
                <a:solidFill>
                  <a:schemeClr val="tx1"/>
                </a:solidFill>
              </a:rPr>
              <a:t>життя</a:t>
            </a:r>
            <a:r>
              <a:rPr lang="ru-RU" sz="2000" dirty="0" smtClean="0">
                <a:solidFill>
                  <a:schemeClr val="tx1"/>
                </a:solidFill>
              </a:rPr>
              <a:t>, </a:t>
            </a:r>
            <a:br>
              <a:rPr lang="ru-RU" sz="2000" dirty="0" smtClean="0">
                <a:solidFill>
                  <a:schemeClr val="tx1"/>
                </a:solidFill>
              </a:rPr>
            </a:br>
            <a:r>
              <a:rPr lang="ru-RU" sz="2000" dirty="0" smtClean="0">
                <a:solidFill>
                  <a:schemeClr val="tx1"/>
                </a:solidFill>
              </a:rPr>
              <a:t>    </a:t>
            </a:r>
            <a:r>
              <a:rPr lang="ru-RU" sz="2000" dirty="0" err="1" smtClean="0">
                <a:solidFill>
                  <a:schemeClr val="tx1"/>
                </a:solidFill>
              </a:rPr>
              <a:t>обмеженого</a:t>
            </a:r>
            <a:r>
              <a:rPr lang="ru-RU" sz="2000" dirty="0" smtClean="0">
                <a:solidFill>
                  <a:schemeClr val="tx1"/>
                </a:solidFill>
              </a:rPr>
              <a:t> </a:t>
            </a:r>
            <a:r>
              <a:rPr lang="ru-RU" sz="2000" dirty="0" err="1" smtClean="0">
                <a:solidFill>
                  <a:schemeClr val="tx1"/>
                </a:solidFill>
              </a:rPr>
              <a:t>лише</a:t>
            </a:r>
            <a:r>
              <a:rPr lang="ru-RU" sz="2000" dirty="0" smtClean="0">
                <a:solidFill>
                  <a:schemeClr val="tx1"/>
                </a:solidFill>
              </a:rPr>
              <a:t> колом </a:t>
            </a:r>
            <a:r>
              <a:rPr lang="ru-RU" sz="2000" dirty="0" err="1" smtClean="0">
                <a:solidFill>
                  <a:schemeClr val="tx1"/>
                </a:solidFill>
              </a:rPr>
              <a:t>особистих</a:t>
            </a:r>
            <a:r>
              <a:rPr lang="ru-RU" sz="2000" dirty="0" smtClean="0">
                <a:solidFill>
                  <a:schemeClr val="tx1"/>
                </a:solidFill>
              </a:rPr>
              <a:t> проблем;</a:t>
            </a:r>
            <a:br>
              <a:rPr lang="ru-RU" sz="2000" dirty="0" smtClean="0">
                <a:solidFill>
                  <a:schemeClr val="tx1"/>
                </a:solidFill>
              </a:rPr>
            </a:br>
            <a:r>
              <a:rPr lang="ru-RU" sz="2000" dirty="0" smtClean="0">
                <a:solidFill>
                  <a:schemeClr val="tx1"/>
                </a:solidFill>
              </a:rPr>
              <a:t>-   </a:t>
            </a:r>
            <a:r>
              <a:rPr lang="ru-RU" sz="2000" dirty="0" err="1" smtClean="0">
                <a:solidFill>
                  <a:schemeClr val="tx1"/>
                </a:solidFill>
              </a:rPr>
              <a:t>неминучість</a:t>
            </a:r>
            <a:r>
              <a:rPr lang="ru-RU" sz="2000" dirty="0" smtClean="0">
                <a:solidFill>
                  <a:schemeClr val="tx1"/>
                </a:solidFill>
              </a:rPr>
              <a:t> </a:t>
            </a:r>
            <a:r>
              <a:rPr lang="ru-RU" sz="2000" dirty="0" err="1" smtClean="0">
                <a:solidFill>
                  <a:schemeClr val="tx1"/>
                </a:solidFill>
              </a:rPr>
              <a:t>смерті</a:t>
            </a:r>
            <a:r>
              <a:rPr lang="ru-RU" sz="2000" dirty="0" smtClean="0">
                <a:solidFill>
                  <a:schemeClr val="tx1"/>
                </a:solidFill>
              </a:rPr>
              <a:t>;</a:t>
            </a:r>
            <a:br>
              <a:rPr lang="ru-RU" sz="2000" dirty="0" smtClean="0">
                <a:solidFill>
                  <a:schemeClr val="tx1"/>
                </a:solidFill>
              </a:rPr>
            </a:br>
            <a:r>
              <a:rPr lang="ru-RU" sz="2000" dirty="0" smtClean="0">
                <a:solidFill>
                  <a:schemeClr val="tx1"/>
                </a:solidFill>
              </a:rPr>
              <a:t>-   </a:t>
            </a:r>
            <a:r>
              <a:rPr lang="ru-RU" sz="2000" dirty="0" err="1" smtClean="0">
                <a:solidFill>
                  <a:schemeClr val="tx1"/>
                </a:solidFill>
              </a:rPr>
              <a:t>мотиви</a:t>
            </a:r>
            <a:r>
              <a:rPr lang="ru-RU" sz="2000" dirty="0" smtClean="0">
                <a:solidFill>
                  <a:schemeClr val="tx1"/>
                </a:solidFill>
              </a:rPr>
              <a:t> туги, </a:t>
            </a:r>
            <a:r>
              <a:rPr lang="ru-RU" sz="2000" dirty="0" err="1" smtClean="0">
                <a:solidFill>
                  <a:schemeClr val="tx1"/>
                </a:solidFill>
              </a:rPr>
              <a:t>самотності</a:t>
            </a:r>
            <a:r>
              <a:rPr lang="ru-RU" sz="2000" dirty="0" smtClean="0">
                <a:solidFill>
                  <a:schemeClr val="tx1"/>
                </a:solidFill>
              </a:rPr>
              <a:t>;</a:t>
            </a:r>
            <a:br>
              <a:rPr lang="ru-RU" sz="2000" dirty="0" smtClean="0">
                <a:solidFill>
                  <a:schemeClr val="tx1"/>
                </a:solidFill>
              </a:rPr>
            </a:br>
            <a:r>
              <a:rPr lang="ru-RU" sz="2000" dirty="0" smtClean="0">
                <a:solidFill>
                  <a:schemeClr val="tx1"/>
                </a:solidFill>
              </a:rPr>
              <a:t>-   </a:t>
            </a:r>
            <a:r>
              <a:rPr lang="ru-RU" sz="2000" dirty="0" err="1" smtClean="0">
                <a:solidFill>
                  <a:schemeClr val="tx1"/>
                </a:solidFill>
              </a:rPr>
              <a:t>зв’язок</a:t>
            </a:r>
            <a:r>
              <a:rPr lang="ru-RU" sz="2000" dirty="0" smtClean="0">
                <a:solidFill>
                  <a:schemeClr val="tx1"/>
                </a:solidFill>
              </a:rPr>
              <a:t> </a:t>
            </a:r>
            <a:r>
              <a:rPr lang="ru-RU" sz="2000" dirty="0" err="1" smtClean="0">
                <a:solidFill>
                  <a:schemeClr val="tx1"/>
                </a:solidFill>
              </a:rPr>
              <a:t>поета</a:t>
            </a:r>
            <a:r>
              <a:rPr lang="ru-RU" sz="2000" dirty="0" smtClean="0">
                <a:solidFill>
                  <a:schemeClr val="tx1"/>
                </a:solidFill>
              </a:rPr>
              <a:t> </a:t>
            </a:r>
            <a:r>
              <a:rPr lang="ru-RU" sz="2000" dirty="0" err="1" smtClean="0">
                <a:solidFill>
                  <a:schemeClr val="tx1"/>
                </a:solidFill>
              </a:rPr>
              <a:t>і</a:t>
            </a:r>
            <a:r>
              <a:rPr lang="ru-RU" sz="2000" dirty="0" smtClean="0">
                <a:solidFill>
                  <a:schemeClr val="tx1"/>
                </a:solidFill>
              </a:rPr>
              <a:t> </a:t>
            </a:r>
            <a:r>
              <a:rPr lang="ru-RU" sz="2000" dirty="0" err="1" smtClean="0">
                <a:solidFill>
                  <a:schemeClr val="tx1"/>
                </a:solidFill>
              </a:rPr>
              <a:t>суспільства</a:t>
            </a:r>
            <a:r>
              <a:rPr lang="uk-UA" sz="2000" dirty="0" smtClean="0">
                <a:solidFill>
                  <a:schemeClr val="tx1"/>
                </a:solidFill>
              </a:rPr>
              <a:t>.</a:t>
            </a:r>
            <a:r>
              <a:rPr lang="ru-RU" sz="2000" dirty="0" smtClean="0"/>
              <a:t/>
            </a:r>
            <a:br>
              <a:rPr lang="ru-RU" sz="2000" dirty="0" smtClean="0"/>
            </a:br>
            <a:endParaRPr lang="ru-RU"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312" y="-1"/>
            <a:ext cx="5760888" cy="3349441"/>
          </a:xfrm>
        </p:spPr>
        <p:txBody>
          <a:bodyPr>
            <a:normAutofit/>
          </a:bodyPr>
          <a:lstStyle/>
          <a:p>
            <a:pPr algn="l"/>
            <a:r>
              <a:rPr lang="ru-RU" sz="1800" dirty="0">
                <a:solidFill>
                  <a:schemeClr val="tx1"/>
                </a:solidFill>
              </a:rPr>
              <a:t>Друга </a:t>
            </a:r>
            <a:r>
              <a:rPr lang="ru-RU" sz="1800" dirty="0" err="1">
                <a:solidFill>
                  <a:schemeClr val="tx1"/>
                </a:solidFill>
              </a:rPr>
              <a:t>хвиля</a:t>
            </a:r>
            <a:r>
              <a:rPr lang="ru-RU" sz="1800" dirty="0">
                <a:solidFill>
                  <a:schemeClr val="tx1"/>
                </a:solidFill>
              </a:rPr>
              <a:t> </a:t>
            </a:r>
            <a:r>
              <a:rPr lang="ru-RU" sz="1800" dirty="0" err="1">
                <a:solidFill>
                  <a:schemeClr val="tx1"/>
                </a:solidFill>
              </a:rPr>
              <a:t>еміграції</a:t>
            </a:r>
            <a:r>
              <a:rPr lang="ru-RU" sz="1800" dirty="0">
                <a:solidFill>
                  <a:schemeClr val="tx1"/>
                </a:solidFill>
              </a:rPr>
              <a:t> </a:t>
            </a:r>
            <a:r>
              <a:rPr lang="ru-RU" sz="1800" dirty="0" err="1">
                <a:solidFill>
                  <a:schemeClr val="tx1"/>
                </a:solidFill>
              </a:rPr>
              <a:t>була</a:t>
            </a:r>
            <a:r>
              <a:rPr lang="ru-RU" sz="1800" dirty="0">
                <a:solidFill>
                  <a:schemeClr val="tx1"/>
                </a:solidFill>
              </a:rPr>
              <a:t> </a:t>
            </a:r>
            <a:r>
              <a:rPr lang="ru-RU" sz="1800" dirty="0" err="1">
                <a:solidFill>
                  <a:schemeClr val="tx1"/>
                </a:solidFill>
              </a:rPr>
              <a:t>пов’язана</a:t>
            </a:r>
            <a:r>
              <a:rPr lang="ru-RU" sz="1800" dirty="0">
                <a:solidFill>
                  <a:schemeClr val="tx1"/>
                </a:solidFill>
              </a:rPr>
              <a:t> з </a:t>
            </a:r>
            <a:r>
              <a:rPr lang="ru-RU" sz="1800" dirty="0" err="1">
                <a:solidFill>
                  <a:schemeClr val="tx1"/>
                </a:solidFill>
              </a:rPr>
              <a:t>поразкою</a:t>
            </a:r>
            <a:r>
              <a:rPr lang="ru-RU" sz="1800" dirty="0">
                <a:solidFill>
                  <a:schemeClr val="tx1"/>
                </a:solidFill>
              </a:rPr>
              <a:t> </a:t>
            </a:r>
            <a:r>
              <a:rPr lang="ru-RU" sz="1800" dirty="0" err="1">
                <a:solidFill>
                  <a:schemeClr val="tx1"/>
                </a:solidFill>
              </a:rPr>
              <a:t>національно</a:t>
            </a:r>
            <a:r>
              <a:rPr lang="ru-RU" sz="1800" dirty="0">
                <a:solidFill>
                  <a:schemeClr val="tx1"/>
                </a:solidFill>
              </a:rPr>
              <a:t>- </a:t>
            </a:r>
            <a:r>
              <a:rPr lang="ru-RU" sz="1800" dirty="0" err="1">
                <a:solidFill>
                  <a:schemeClr val="tx1"/>
                </a:solidFill>
              </a:rPr>
              <a:t>визвольних</a:t>
            </a:r>
            <a:r>
              <a:rPr lang="ru-RU" sz="1800" dirty="0">
                <a:solidFill>
                  <a:schemeClr val="tx1"/>
                </a:solidFill>
              </a:rPr>
              <a:t> </a:t>
            </a:r>
            <a:r>
              <a:rPr lang="ru-RU" sz="1800" dirty="0" err="1">
                <a:solidFill>
                  <a:schemeClr val="tx1"/>
                </a:solidFill>
              </a:rPr>
              <a:t>змагань</a:t>
            </a:r>
            <a:r>
              <a:rPr lang="ru-RU" sz="1800" dirty="0">
                <a:solidFill>
                  <a:schemeClr val="tx1"/>
                </a:solidFill>
              </a:rPr>
              <a:t>. </a:t>
            </a:r>
            <a:r>
              <a:rPr lang="ru-RU" sz="1800" dirty="0" smtClean="0">
                <a:solidFill>
                  <a:schemeClr val="tx1"/>
                </a:solidFill>
              </a:rPr>
              <a:t>Тому </a:t>
            </a:r>
            <a:r>
              <a:rPr lang="ru-RU" sz="1800" dirty="0" err="1">
                <a:solidFill>
                  <a:schemeClr val="tx1"/>
                </a:solidFill>
              </a:rPr>
              <a:t>п</a:t>
            </a:r>
            <a:r>
              <a:rPr lang="ru-RU" sz="1800" dirty="0" err="1" smtClean="0">
                <a:solidFill>
                  <a:schemeClr val="tx1"/>
                </a:solidFill>
              </a:rPr>
              <a:t>оети-емігранти</a:t>
            </a:r>
            <a:r>
              <a:rPr lang="ru-RU" sz="1800" dirty="0" smtClean="0">
                <a:solidFill>
                  <a:schemeClr val="tx1"/>
                </a:solidFill>
              </a:rPr>
              <a:t> </a:t>
            </a:r>
            <a:r>
              <a:rPr lang="ru-RU" sz="1800" dirty="0" err="1" smtClean="0">
                <a:solidFill>
                  <a:schemeClr val="tx1"/>
                </a:solidFill>
              </a:rPr>
              <a:t>сформулювали</a:t>
            </a:r>
            <a:r>
              <a:rPr lang="ru-RU" sz="1800" dirty="0" smtClean="0">
                <a:solidFill>
                  <a:schemeClr val="tx1"/>
                </a:solidFill>
              </a:rPr>
              <a:t>  свою </a:t>
            </a:r>
            <a:r>
              <a:rPr lang="ru-RU" sz="1800" dirty="0" err="1">
                <a:solidFill>
                  <a:schemeClr val="tx1"/>
                </a:solidFill>
              </a:rPr>
              <a:t>концепцію</a:t>
            </a:r>
            <a:r>
              <a:rPr lang="ru-RU" sz="1800" dirty="0">
                <a:solidFill>
                  <a:schemeClr val="tx1"/>
                </a:solidFill>
              </a:rPr>
              <a:t> </a:t>
            </a:r>
            <a:r>
              <a:rPr lang="ru-RU" sz="1800" dirty="0" err="1">
                <a:solidFill>
                  <a:schemeClr val="tx1"/>
                </a:solidFill>
              </a:rPr>
              <a:t>людини</a:t>
            </a:r>
            <a:r>
              <a:rPr lang="ru-RU" sz="1800" dirty="0">
                <a:solidFill>
                  <a:schemeClr val="tx1"/>
                </a:solidFill>
              </a:rPr>
              <a:t>. </a:t>
            </a:r>
            <a:r>
              <a:rPr lang="ru-RU" sz="1800" dirty="0" err="1">
                <a:solidFill>
                  <a:schemeClr val="tx1"/>
                </a:solidFill>
              </a:rPr>
              <a:t>Це</a:t>
            </a:r>
            <a:r>
              <a:rPr lang="ru-RU" sz="1800" dirty="0">
                <a:solidFill>
                  <a:schemeClr val="tx1"/>
                </a:solidFill>
              </a:rPr>
              <a:t> — духовно сильна й </a:t>
            </a:r>
            <a:r>
              <a:rPr lang="ru-RU" sz="1800" dirty="0" err="1">
                <a:solidFill>
                  <a:schemeClr val="tx1"/>
                </a:solidFill>
              </a:rPr>
              <a:t>вольова</a:t>
            </a:r>
            <a:r>
              <a:rPr lang="ru-RU" sz="1800" dirty="0">
                <a:solidFill>
                  <a:schemeClr val="tx1"/>
                </a:solidFill>
              </a:rPr>
              <a:t> </a:t>
            </a:r>
            <a:r>
              <a:rPr lang="ru-RU" sz="1800" dirty="0" err="1">
                <a:solidFill>
                  <a:schemeClr val="tx1"/>
                </a:solidFill>
              </a:rPr>
              <a:t>особистість</a:t>
            </a:r>
            <a:r>
              <a:rPr lang="ru-RU" sz="1800" dirty="0">
                <a:solidFill>
                  <a:schemeClr val="tx1"/>
                </a:solidFill>
              </a:rPr>
              <a:t>, </a:t>
            </a:r>
            <a:r>
              <a:rPr lang="ru-RU" sz="1800" dirty="0" err="1">
                <a:solidFill>
                  <a:schemeClr val="tx1"/>
                </a:solidFill>
              </a:rPr>
              <a:t>національно</a:t>
            </a:r>
            <a:r>
              <a:rPr lang="ru-RU" sz="1800" dirty="0">
                <a:solidFill>
                  <a:schemeClr val="tx1"/>
                </a:solidFill>
              </a:rPr>
              <a:t> </a:t>
            </a:r>
            <a:r>
              <a:rPr lang="ru-RU" sz="1800" dirty="0" err="1">
                <a:solidFill>
                  <a:schemeClr val="tx1"/>
                </a:solidFill>
              </a:rPr>
              <a:t>свідомий</a:t>
            </a:r>
            <a:r>
              <a:rPr lang="ru-RU" sz="1800" dirty="0">
                <a:solidFill>
                  <a:schemeClr val="tx1"/>
                </a:solidFill>
              </a:rPr>
              <a:t> </a:t>
            </a:r>
            <a:r>
              <a:rPr lang="ru-RU" sz="1800" dirty="0" err="1">
                <a:solidFill>
                  <a:schemeClr val="tx1"/>
                </a:solidFill>
              </a:rPr>
              <a:t>українець</a:t>
            </a:r>
            <a:r>
              <a:rPr lang="ru-RU" sz="1800" dirty="0">
                <a:solidFill>
                  <a:schemeClr val="tx1"/>
                </a:solidFill>
              </a:rPr>
              <a:t>, </a:t>
            </a:r>
            <a:r>
              <a:rPr lang="ru-RU" sz="1800" dirty="0" err="1">
                <a:solidFill>
                  <a:schemeClr val="tx1"/>
                </a:solidFill>
              </a:rPr>
              <a:t>який</a:t>
            </a:r>
            <a:r>
              <a:rPr lang="ru-RU" sz="1800" dirty="0">
                <a:solidFill>
                  <a:schemeClr val="tx1"/>
                </a:solidFill>
              </a:rPr>
              <a:t> з </a:t>
            </a:r>
            <a:r>
              <a:rPr lang="ru-RU" sz="1800" dirty="0" err="1">
                <a:solidFill>
                  <a:schemeClr val="tx1"/>
                </a:solidFill>
              </a:rPr>
              <a:t>ідейних</a:t>
            </a:r>
            <a:r>
              <a:rPr lang="ru-RU" sz="1800" dirty="0">
                <a:solidFill>
                  <a:schemeClr val="tx1"/>
                </a:solidFill>
              </a:rPr>
              <a:t> </a:t>
            </a:r>
            <a:r>
              <a:rPr lang="ru-RU" sz="1800" dirty="0" err="1">
                <a:solidFill>
                  <a:schemeClr val="tx1"/>
                </a:solidFill>
              </a:rPr>
              <a:t>переконань</a:t>
            </a:r>
            <a:r>
              <a:rPr lang="ru-RU" sz="1800" dirty="0">
                <a:solidFill>
                  <a:schemeClr val="tx1"/>
                </a:solidFill>
              </a:rPr>
              <a:t> </a:t>
            </a:r>
            <a:r>
              <a:rPr lang="ru-RU" sz="1800" dirty="0" err="1">
                <a:solidFill>
                  <a:schemeClr val="tx1"/>
                </a:solidFill>
              </a:rPr>
              <a:t>віддасть</a:t>
            </a:r>
            <a:r>
              <a:rPr lang="ru-RU" sz="1800" dirty="0">
                <a:solidFill>
                  <a:schemeClr val="tx1"/>
                </a:solidFill>
              </a:rPr>
              <a:t> </a:t>
            </a:r>
            <a:r>
              <a:rPr lang="ru-RU" sz="1800" dirty="0" err="1">
                <a:solidFill>
                  <a:schemeClr val="tx1"/>
                </a:solidFill>
              </a:rPr>
              <a:t>життя</a:t>
            </a:r>
            <a:r>
              <a:rPr lang="ru-RU" sz="1800" dirty="0">
                <a:solidFill>
                  <a:schemeClr val="tx1"/>
                </a:solidFill>
              </a:rPr>
              <a:t> за </a:t>
            </a:r>
            <a:r>
              <a:rPr lang="ru-RU" sz="1800" dirty="0" err="1">
                <a:solidFill>
                  <a:schemeClr val="tx1"/>
                </a:solidFill>
              </a:rPr>
              <a:t>незалеж­ність</a:t>
            </a:r>
            <a:r>
              <a:rPr lang="ru-RU" sz="1800" dirty="0">
                <a:solidFill>
                  <a:schemeClr val="tx1"/>
                </a:solidFill>
              </a:rPr>
              <a:t> </a:t>
            </a:r>
            <a:r>
              <a:rPr lang="ru-RU" sz="1800" dirty="0" err="1">
                <a:solidFill>
                  <a:schemeClr val="tx1"/>
                </a:solidFill>
              </a:rPr>
              <a:t>України</a:t>
            </a:r>
            <a:r>
              <a:rPr lang="ru-RU" sz="1800" dirty="0">
                <a:solidFill>
                  <a:schemeClr val="tx1"/>
                </a:solidFill>
              </a:rPr>
              <a:t>. </a:t>
            </a:r>
            <a:r>
              <a:rPr lang="ru-RU" sz="1800" dirty="0" err="1">
                <a:solidFill>
                  <a:schemeClr val="tx1"/>
                </a:solidFill>
              </a:rPr>
              <a:t>Волелюбність</a:t>
            </a:r>
            <a:r>
              <a:rPr lang="ru-RU" sz="1800" dirty="0">
                <a:solidFill>
                  <a:schemeClr val="tx1"/>
                </a:solidFill>
              </a:rPr>
              <a:t>, </a:t>
            </a:r>
            <a:r>
              <a:rPr lang="ru-RU" sz="1800" dirty="0" err="1">
                <a:solidFill>
                  <a:schemeClr val="tx1"/>
                </a:solidFill>
              </a:rPr>
              <a:t>мужність</a:t>
            </a:r>
            <a:r>
              <a:rPr lang="ru-RU" sz="1800" dirty="0">
                <a:solidFill>
                  <a:schemeClr val="tx1"/>
                </a:solidFill>
              </a:rPr>
              <a:t>, </a:t>
            </a:r>
            <a:r>
              <a:rPr lang="ru-RU" sz="1800" dirty="0" err="1">
                <a:solidFill>
                  <a:schemeClr val="tx1"/>
                </a:solidFill>
              </a:rPr>
              <a:t>почуття</a:t>
            </a:r>
            <a:r>
              <a:rPr lang="ru-RU" sz="1800" dirty="0">
                <a:solidFill>
                  <a:schemeClr val="tx1"/>
                </a:solidFill>
              </a:rPr>
              <a:t> </a:t>
            </a:r>
            <a:r>
              <a:rPr lang="ru-RU" sz="1800" dirty="0" err="1">
                <a:solidFill>
                  <a:schemeClr val="tx1"/>
                </a:solidFill>
              </a:rPr>
              <a:t>відповідальності</a:t>
            </a:r>
            <a:r>
              <a:rPr lang="ru-RU" sz="1800" dirty="0">
                <a:solidFill>
                  <a:schemeClr val="tx1"/>
                </a:solidFill>
              </a:rPr>
              <a:t> перед </a:t>
            </a:r>
            <a:r>
              <a:rPr lang="ru-RU" sz="1800" dirty="0" err="1">
                <a:solidFill>
                  <a:schemeClr val="tx1"/>
                </a:solidFill>
              </a:rPr>
              <a:t>поневоленою</a:t>
            </a:r>
            <a:r>
              <a:rPr lang="ru-RU" sz="1800" dirty="0">
                <a:solidFill>
                  <a:schemeClr val="tx1"/>
                </a:solidFill>
              </a:rPr>
              <a:t> </a:t>
            </a:r>
            <a:r>
              <a:rPr lang="ru-RU" sz="1800" dirty="0" err="1" smtClean="0">
                <a:solidFill>
                  <a:schemeClr val="tx1"/>
                </a:solidFill>
              </a:rPr>
              <a:t>Батьківщиною</a:t>
            </a:r>
            <a:r>
              <a:rPr lang="ru-RU" sz="1800" dirty="0">
                <a:solidFill>
                  <a:schemeClr val="tx1"/>
                </a:solidFill>
              </a:rPr>
              <a:t>, </a:t>
            </a:r>
            <a:r>
              <a:rPr lang="ru-RU" sz="1800" dirty="0" err="1">
                <a:solidFill>
                  <a:schemeClr val="tx1"/>
                </a:solidFill>
              </a:rPr>
              <a:t>щирий</a:t>
            </a:r>
            <a:r>
              <a:rPr lang="ru-RU" sz="1800" dirty="0">
                <a:solidFill>
                  <a:schemeClr val="tx1"/>
                </a:solidFill>
              </a:rPr>
              <a:t> </a:t>
            </a:r>
            <a:r>
              <a:rPr lang="ru-RU" sz="1800" dirty="0" err="1">
                <a:solidFill>
                  <a:schemeClr val="tx1"/>
                </a:solidFill>
              </a:rPr>
              <a:t>патріотизм</a:t>
            </a:r>
            <a:r>
              <a:rPr lang="ru-RU" sz="1800" dirty="0">
                <a:solidFill>
                  <a:schemeClr val="tx1"/>
                </a:solidFill>
              </a:rPr>
              <a:t> — </a:t>
            </a:r>
            <a:r>
              <a:rPr lang="ru-RU" sz="1800" dirty="0" err="1">
                <a:solidFill>
                  <a:schemeClr val="tx1"/>
                </a:solidFill>
              </a:rPr>
              <a:t>основний</a:t>
            </a:r>
            <a:r>
              <a:rPr lang="ru-RU" sz="1800" dirty="0">
                <a:solidFill>
                  <a:schemeClr val="tx1"/>
                </a:solidFill>
              </a:rPr>
              <a:t> пафос </a:t>
            </a:r>
            <a:r>
              <a:rPr lang="ru-RU" sz="1800" dirty="0" err="1">
                <a:solidFill>
                  <a:schemeClr val="tx1"/>
                </a:solidFill>
              </a:rPr>
              <a:t>їхньої</a:t>
            </a:r>
            <a:r>
              <a:rPr lang="ru-RU" sz="1800" dirty="0">
                <a:solidFill>
                  <a:schemeClr val="tx1"/>
                </a:solidFill>
              </a:rPr>
              <a:t> </a:t>
            </a:r>
            <a:r>
              <a:rPr lang="ru-RU" sz="1800" dirty="0" err="1">
                <a:solidFill>
                  <a:schemeClr val="tx1"/>
                </a:solidFill>
              </a:rPr>
              <a:t>творчості</a:t>
            </a:r>
            <a:r>
              <a:rPr lang="ru-RU" sz="1800" dirty="0">
                <a:solidFill>
                  <a:schemeClr val="tx1"/>
                </a:solidFill>
              </a:rPr>
              <a:t>.</a:t>
            </a: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9512" y="0"/>
            <a:ext cx="431800" cy="6641976"/>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707904" y="3599912"/>
            <a:ext cx="5256584" cy="3212976"/>
          </a:xfrm>
          <a:prstGeom prst="rect">
            <a:avLst/>
          </a:prstGeom>
          <a:effectLst>
            <a:softEdge rad="127000"/>
          </a:effectLst>
        </p:spPr>
      </p:pic>
      <p:pic>
        <p:nvPicPr>
          <p:cNvPr id="8" name="Рисунок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208464" y="586576"/>
            <a:ext cx="2756024" cy="2626399"/>
          </a:xfrm>
          <a:prstGeom prst="rect">
            <a:avLst/>
          </a:prstGeom>
          <a:effectLst>
            <a:softEdge rad="317500"/>
          </a:effectLst>
        </p:spPr>
      </p:pic>
      <p:pic>
        <p:nvPicPr>
          <p:cNvPr id="9" name="Рисунок 8"/>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95288" y="3320988"/>
            <a:ext cx="3096592" cy="3132348"/>
          </a:xfrm>
          <a:prstGeom prst="rect">
            <a:avLst/>
          </a:prstGeom>
          <a:effectLst>
            <a:softEdge rad="317500"/>
          </a:effectLst>
        </p:spPr>
      </p:pic>
    </p:spTree>
    <p:extLst>
      <p:ext uri="{BB962C8B-B14F-4D97-AF65-F5344CB8AC3E}">
        <p14:creationId xmlns:p14="http://schemas.microsoft.com/office/powerpoint/2010/main" xmlns="" val="9747278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338328"/>
            <a:ext cx="7972452" cy="5591002"/>
          </a:xfrm>
        </p:spPr>
        <p:txBody>
          <a:bodyPr>
            <a:normAutofit/>
          </a:bodyPr>
          <a:lstStyle/>
          <a:p>
            <a:pPr algn="l"/>
            <a:r>
              <a:rPr lang="en-US" sz="2400" b="1" dirty="0" smtClean="0">
                <a:solidFill>
                  <a:schemeClr val="tx1"/>
                </a:solidFill>
              </a:rPr>
              <a:t>V</a:t>
            </a:r>
            <a:r>
              <a:rPr lang="uk-UA" sz="2400" b="1" dirty="0" smtClean="0">
                <a:solidFill>
                  <a:schemeClr val="tx1"/>
                </a:solidFill>
              </a:rPr>
              <a:t>І. Підсумки. Рефлексія. Оцінювання .   </a:t>
            </a:r>
            <a:r>
              <a:rPr lang="ru-RU" sz="2400" dirty="0" smtClean="0">
                <a:solidFill>
                  <a:schemeClr val="tx1"/>
                </a:solidFill>
              </a:rPr>
              <a:t/>
            </a:r>
            <a:br>
              <a:rPr lang="ru-RU" sz="2400" dirty="0" smtClean="0">
                <a:solidFill>
                  <a:schemeClr val="tx1"/>
                </a:solidFill>
              </a:rPr>
            </a:br>
            <a:r>
              <a:rPr lang="ru-RU" sz="2400" dirty="0" smtClean="0">
                <a:solidFill>
                  <a:schemeClr val="tx1"/>
                </a:solidFill>
              </a:rPr>
              <a:t>    </a:t>
            </a:r>
            <a:br>
              <a:rPr lang="ru-RU" sz="2400" dirty="0" smtClean="0">
                <a:solidFill>
                  <a:schemeClr val="tx1"/>
                </a:solidFill>
              </a:rPr>
            </a:br>
            <a:r>
              <a:rPr lang="ru-RU" sz="2400" dirty="0" smtClean="0">
                <a:solidFill>
                  <a:schemeClr val="tx1"/>
                </a:solidFill>
              </a:rPr>
              <a:t>             </a:t>
            </a:r>
            <a:r>
              <a:rPr lang="uk-UA" sz="2400" b="1" dirty="0" smtClean="0">
                <a:solidFill>
                  <a:schemeClr val="tx1"/>
                </a:solidFill>
              </a:rPr>
              <a:t>Бесіда за питаннями.</a:t>
            </a:r>
            <a:r>
              <a:rPr lang="ru-RU" sz="2400" dirty="0" smtClean="0">
                <a:solidFill>
                  <a:schemeClr val="tx1"/>
                </a:solidFill>
              </a:rPr>
              <a:t/>
            </a:r>
            <a:br>
              <a:rPr lang="ru-RU" sz="2400" dirty="0" smtClean="0">
                <a:solidFill>
                  <a:schemeClr val="tx1"/>
                </a:solidFill>
              </a:rPr>
            </a:br>
            <a:r>
              <a:rPr lang="ru-RU" sz="2400" dirty="0" smtClean="0">
                <a:solidFill>
                  <a:schemeClr val="tx1"/>
                </a:solidFill>
              </a:rPr>
              <a:t>1.</a:t>
            </a:r>
            <a:r>
              <a:rPr lang="ru-RU" sz="2400" b="1" i="1" dirty="0" smtClean="0">
                <a:solidFill>
                  <a:schemeClr val="tx1"/>
                </a:solidFill>
              </a:rPr>
              <a:t> </a:t>
            </a:r>
            <a:r>
              <a:rPr lang="ru-RU" sz="2400" dirty="0" smtClean="0">
                <a:solidFill>
                  <a:schemeClr val="tx1"/>
                </a:solidFill>
              </a:rPr>
              <a:t>Де </a:t>
            </a:r>
            <a:r>
              <a:rPr lang="uk-UA" sz="2400" dirty="0" smtClean="0">
                <a:solidFill>
                  <a:schemeClr val="tx1"/>
                </a:solidFill>
              </a:rPr>
              <a:t>провела своє дитинство</a:t>
            </a:r>
            <a:r>
              <a:rPr lang="ru-RU" sz="2400" dirty="0" smtClean="0">
                <a:solidFill>
                  <a:schemeClr val="tx1"/>
                </a:solidFill>
              </a:rPr>
              <a:t> </a:t>
            </a:r>
            <a:r>
              <a:rPr lang="ru-RU" sz="2400" dirty="0" err="1" smtClean="0">
                <a:solidFill>
                  <a:schemeClr val="tx1"/>
                </a:solidFill>
              </a:rPr>
              <a:t>Олена</a:t>
            </a:r>
            <a:r>
              <a:rPr lang="ru-RU" sz="2400" dirty="0" smtClean="0">
                <a:solidFill>
                  <a:schemeClr val="tx1"/>
                </a:solidFill>
              </a:rPr>
              <a:t> Теліга? </a:t>
            </a:r>
            <a:br>
              <a:rPr lang="ru-RU" sz="2400" dirty="0" smtClean="0">
                <a:solidFill>
                  <a:schemeClr val="tx1"/>
                </a:solidFill>
              </a:rPr>
            </a:br>
            <a:r>
              <a:rPr lang="ru-RU" sz="2400" dirty="0" smtClean="0">
                <a:solidFill>
                  <a:schemeClr val="tx1"/>
                </a:solidFill>
              </a:rPr>
              <a:t>    Яке </a:t>
            </a:r>
            <a:r>
              <a:rPr lang="ru-RU" sz="2400" dirty="0" err="1" smtClean="0">
                <a:solidFill>
                  <a:schemeClr val="tx1"/>
                </a:solidFill>
              </a:rPr>
              <a:t>дівоче</a:t>
            </a:r>
            <a:r>
              <a:rPr lang="ru-RU" sz="2400" dirty="0" smtClean="0">
                <a:solidFill>
                  <a:schemeClr val="tx1"/>
                </a:solidFill>
              </a:rPr>
              <a:t> </a:t>
            </a:r>
            <a:r>
              <a:rPr lang="ru-RU" sz="2400" dirty="0" err="1" smtClean="0">
                <a:solidFill>
                  <a:schemeClr val="tx1"/>
                </a:solidFill>
              </a:rPr>
              <a:t>прізвище</a:t>
            </a:r>
            <a:r>
              <a:rPr lang="ru-RU" sz="2400" dirty="0" smtClean="0">
                <a:solidFill>
                  <a:schemeClr val="tx1"/>
                </a:solidFill>
              </a:rPr>
              <a:t> </a:t>
            </a:r>
            <a:r>
              <a:rPr lang="ru-RU" sz="2400" dirty="0" err="1" smtClean="0">
                <a:solidFill>
                  <a:schemeClr val="tx1"/>
                </a:solidFill>
              </a:rPr>
              <a:t>поетеси</a:t>
            </a:r>
            <a:r>
              <a:rPr lang="ru-RU" sz="2400" dirty="0" smtClean="0">
                <a:solidFill>
                  <a:schemeClr val="tx1"/>
                </a:solidFill>
              </a:rPr>
              <a:t>? </a:t>
            </a:r>
            <a:br>
              <a:rPr lang="ru-RU" sz="2400" dirty="0" smtClean="0">
                <a:solidFill>
                  <a:schemeClr val="tx1"/>
                </a:solidFill>
              </a:rPr>
            </a:br>
            <a:r>
              <a:rPr lang="ru-RU" sz="2400" b="1" i="1" dirty="0" smtClean="0">
                <a:solidFill>
                  <a:schemeClr val="tx1"/>
                </a:solidFill>
              </a:rPr>
              <a:t>2. </a:t>
            </a:r>
            <a:r>
              <a:rPr lang="ru-RU" sz="2400" dirty="0" smtClean="0">
                <a:solidFill>
                  <a:schemeClr val="tx1"/>
                </a:solidFill>
              </a:rPr>
              <a:t>В </a:t>
            </a:r>
            <a:r>
              <a:rPr lang="ru-RU" sz="2400" dirty="0" err="1" smtClean="0">
                <a:solidFill>
                  <a:schemeClr val="tx1"/>
                </a:solidFill>
              </a:rPr>
              <a:t>яких</a:t>
            </a:r>
            <a:r>
              <a:rPr lang="ru-RU" sz="2400" dirty="0" smtClean="0">
                <a:solidFill>
                  <a:schemeClr val="tx1"/>
                </a:solidFill>
              </a:rPr>
              <a:t> </a:t>
            </a:r>
            <a:r>
              <a:rPr lang="ru-RU" sz="2400" dirty="0" err="1" smtClean="0">
                <a:solidFill>
                  <a:schemeClr val="tx1"/>
                </a:solidFill>
              </a:rPr>
              <a:t>країнах</a:t>
            </a:r>
            <a:r>
              <a:rPr lang="ru-RU" sz="2400" dirty="0" smtClean="0">
                <a:solidFill>
                  <a:schemeClr val="tx1"/>
                </a:solidFill>
              </a:rPr>
              <a:t> </a:t>
            </a:r>
            <a:r>
              <a:rPr lang="ru-RU" sz="2400" dirty="0" err="1" smtClean="0">
                <a:solidFill>
                  <a:schemeClr val="tx1"/>
                </a:solidFill>
              </a:rPr>
              <a:t>перебувала</a:t>
            </a:r>
            <a:r>
              <a:rPr lang="ru-RU" sz="2400" dirty="0" smtClean="0">
                <a:solidFill>
                  <a:schemeClr val="tx1"/>
                </a:solidFill>
              </a:rPr>
              <a:t> </a:t>
            </a:r>
            <a:r>
              <a:rPr lang="ru-RU" sz="2400" dirty="0" err="1" smtClean="0">
                <a:solidFill>
                  <a:schemeClr val="tx1"/>
                </a:solidFill>
              </a:rPr>
              <a:t>в</a:t>
            </a:r>
            <a:r>
              <a:rPr lang="ru-RU" sz="2400" dirty="0" smtClean="0">
                <a:solidFill>
                  <a:schemeClr val="tx1"/>
                </a:solidFill>
              </a:rPr>
              <a:t> </a:t>
            </a:r>
            <a:r>
              <a:rPr lang="ru-RU" sz="2400" dirty="0" err="1" smtClean="0">
                <a:solidFill>
                  <a:schemeClr val="tx1"/>
                </a:solidFill>
              </a:rPr>
              <a:t>еміграції</a:t>
            </a:r>
            <a:r>
              <a:rPr lang="ru-RU" sz="2400" dirty="0" smtClean="0">
                <a:solidFill>
                  <a:schemeClr val="tx1"/>
                </a:solidFill>
              </a:rPr>
              <a:t> </a:t>
            </a:r>
            <a:br>
              <a:rPr lang="ru-RU" sz="2400" dirty="0" smtClean="0">
                <a:solidFill>
                  <a:schemeClr val="tx1"/>
                </a:solidFill>
              </a:rPr>
            </a:br>
            <a:r>
              <a:rPr lang="ru-RU" sz="2400" dirty="0" smtClean="0">
                <a:solidFill>
                  <a:schemeClr val="tx1"/>
                </a:solidFill>
              </a:rPr>
              <a:t>    </a:t>
            </a:r>
            <a:r>
              <a:rPr lang="ru-RU" sz="2400" dirty="0" err="1" smtClean="0">
                <a:solidFill>
                  <a:schemeClr val="tx1"/>
                </a:solidFill>
              </a:rPr>
              <a:t>Олена</a:t>
            </a:r>
            <a:r>
              <a:rPr lang="ru-RU" sz="2400" dirty="0" smtClean="0">
                <a:solidFill>
                  <a:schemeClr val="tx1"/>
                </a:solidFill>
              </a:rPr>
              <a:t> Теліга?</a:t>
            </a:r>
            <a:br>
              <a:rPr lang="ru-RU" sz="2400" dirty="0" smtClean="0">
                <a:solidFill>
                  <a:schemeClr val="tx1"/>
                </a:solidFill>
              </a:rPr>
            </a:br>
            <a:r>
              <a:rPr lang="uk-UA" sz="2400" dirty="0" smtClean="0">
                <a:solidFill>
                  <a:schemeClr val="tx1"/>
                </a:solidFill>
              </a:rPr>
              <a:t>3. </a:t>
            </a:r>
            <a:r>
              <a:rPr lang="ru-RU" sz="2400" dirty="0" err="1" smtClean="0">
                <a:solidFill>
                  <a:schemeClr val="tx1"/>
                </a:solidFill>
              </a:rPr>
              <a:t>Чи</a:t>
            </a:r>
            <a:r>
              <a:rPr lang="ru-RU" sz="2400" dirty="0" smtClean="0">
                <a:solidFill>
                  <a:schemeClr val="tx1"/>
                </a:solidFill>
              </a:rPr>
              <a:t> могло по</a:t>
            </a:r>
            <a:r>
              <a:rPr lang="uk-UA" sz="2400" dirty="0" smtClean="0">
                <a:solidFill>
                  <a:schemeClr val="tx1"/>
                </a:solidFill>
              </a:rPr>
              <a:t>-</a:t>
            </a:r>
            <a:r>
              <a:rPr lang="ru-RU" sz="2400" dirty="0" err="1" smtClean="0">
                <a:solidFill>
                  <a:schemeClr val="tx1"/>
                </a:solidFill>
              </a:rPr>
              <a:t>іншому</a:t>
            </a:r>
            <a:r>
              <a:rPr lang="ru-RU" sz="2400" dirty="0" smtClean="0">
                <a:solidFill>
                  <a:schemeClr val="tx1"/>
                </a:solidFill>
              </a:rPr>
              <a:t> </a:t>
            </a:r>
            <a:r>
              <a:rPr lang="ru-RU" sz="2400" dirty="0" err="1" smtClean="0">
                <a:solidFill>
                  <a:schemeClr val="tx1"/>
                </a:solidFill>
              </a:rPr>
              <a:t>скластис</a:t>
            </a:r>
            <a:r>
              <a:rPr lang="uk-UA" sz="2400" dirty="0" smtClean="0">
                <a:solidFill>
                  <a:schemeClr val="tx1"/>
                </a:solidFill>
              </a:rPr>
              <a:t>я</a:t>
            </a:r>
            <a:r>
              <a:rPr lang="ru-RU" sz="2400" dirty="0" smtClean="0">
                <a:solidFill>
                  <a:schemeClr val="tx1"/>
                </a:solidFill>
              </a:rPr>
              <a:t> </a:t>
            </a:r>
            <a:r>
              <a:rPr lang="ru-RU" sz="2400" dirty="0" err="1" smtClean="0">
                <a:solidFill>
                  <a:schemeClr val="tx1"/>
                </a:solidFill>
              </a:rPr>
              <a:t>життя</a:t>
            </a:r>
            <a:r>
              <a:rPr lang="ru-RU" sz="2400" dirty="0" smtClean="0">
                <a:solidFill>
                  <a:schemeClr val="tx1"/>
                </a:solidFill>
              </a:rPr>
              <a:t> О. Теліги?</a:t>
            </a:r>
            <a:br>
              <a:rPr lang="ru-RU" sz="2400" dirty="0" smtClean="0">
                <a:solidFill>
                  <a:schemeClr val="tx1"/>
                </a:solidFill>
              </a:rPr>
            </a:br>
            <a:r>
              <a:rPr lang="uk-UA" sz="2400" dirty="0" smtClean="0">
                <a:solidFill>
                  <a:schemeClr val="tx1"/>
                </a:solidFill>
              </a:rPr>
              <a:t>4</a:t>
            </a:r>
            <a:r>
              <a:rPr lang="uk-UA" sz="2400" b="1" dirty="0" smtClean="0">
                <a:solidFill>
                  <a:schemeClr val="tx1"/>
                </a:solidFill>
              </a:rPr>
              <a:t>. </a:t>
            </a:r>
            <a:r>
              <a:rPr lang="uk-UA" sz="2400" dirty="0">
                <a:solidFill>
                  <a:schemeClr val="tx1"/>
                </a:solidFill>
              </a:rPr>
              <a:t>. </a:t>
            </a:r>
            <a:r>
              <a:rPr lang="uk-UA" sz="3200" dirty="0">
                <a:solidFill>
                  <a:schemeClr val="tx1"/>
                </a:solidFill>
              </a:rPr>
              <a:t>н</a:t>
            </a:r>
            <a:r>
              <a:rPr lang="uk-UA" sz="2400" dirty="0">
                <a:solidFill>
                  <a:schemeClr val="tx1"/>
                </a:solidFill>
              </a:rPr>
              <a:t>а які складні питання життя ми </a:t>
            </a:r>
            <a:br>
              <a:rPr lang="uk-UA" sz="2400" dirty="0">
                <a:solidFill>
                  <a:schemeClr val="tx1"/>
                </a:solidFill>
              </a:rPr>
            </a:br>
            <a:r>
              <a:rPr lang="uk-UA" sz="2400" dirty="0">
                <a:solidFill>
                  <a:schemeClr val="tx1"/>
                </a:solidFill>
              </a:rPr>
              <a:t>    заходимо    відповіді</a:t>
            </a:r>
            <a:r>
              <a:rPr lang="ru-RU" sz="2400" dirty="0">
                <a:solidFill>
                  <a:schemeClr val="tx1"/>
                </a:solidFill>
              </a:rPr>
              <a:t>  у </a:t>
            </a:r>
            <a:r>
              <a:rPr lang="ru-RU" sz="2400" dirty="0" err="1">
                <a:solidFill>
                  <a:schemeClr val="tx1"/>
                </a:solidFill>
              </a:rPr>
              <a:t>поезіях</a:t>
            </a:r>
            <a:r>
              <a:rPr lang="ru-RU" sz="2400" dirty="0">
                <a:solidFill>
                  <a:schemeClr val="tx1"/>
                </a:solidFill>
              </a:rPr>
              <a:t> О. </a:t>
            </a:r>
            <a:r>
              <a:rPr lang="ru-RU" sz="2400" dirty="0" err="1">
                <a:solidFill>
                  <a:schemeClr val="tx1"/>
                </a:solidFill>
              </a:rPr>
              <a:t>Теліги</a:t>
            </a:r>
            <a:r>
              <a:rPr lang="ru-RU" sz="2400" dirty="0" smtClean="0">
                <a:solidFill>
                  <a:schemeClr val="tx1"/>
                </a:solidFill>
              </a:rPr>
              <a:t>?</a:t>
            </a:r>
            <a:br>
              <a:rPr lang="ru-RU" sz="2400" dirty="0" smtClean="0">
                <a:solidFill>
                  <a:schemeClr val="tx1"/>
                </a:solidFill>
              </a:rPr>
            </a:br>
            <a:r>
              <a:rPr lang="uk-UA" sz="2400" dirty="0" smtClean="0">
                <a:solidFill>
                  <a:schemeClr val="tx1"/>
                </a:solidFill>
              </a:rPr>
              <a:t>5</a:t>
            </a:r>
            <a:r>
              <a:rPr lang="ru-RU" sz="2400" dirty="0">
                <a:solidFill>
                  <a:schemeClr val="tx1"/>
                </a:solidFill>
              </a:rPr>
              <a:t> .  </a:t>
            </a:r>
            <a:r>
              <a:rPr lang="ru-RU" sz="2400" dirty="0" err="1">
                <a:solidFill>
                  <a:schemeClr val="tx1"/>
                </a:solidFill>
              </a:rPr>
              <a:t>Скільки</a:t>
            </a:r>
            <a:r>
              <a:rPr lang="ru-RU" sz="2400" dirty="0">
                <a:solidFill>
                  <a:schemeClr val="tx1"/>
                </a:solidFill>
              </a:rPr>
              <a:t> </a:t>
            </a:r>
            <a:r>
              <a:rPr lang="ru-RU" sz="2400" dirty="0" err="1">
                <a:solidFill>
                  <a:schemeClr val="tx1"/>
                </a:solidFill>
              </a:rPr>
              <a:t>разів</a:t>
            </a:r>
            <a:r>
              <a:rPr lang="ru-RU" sz="2400" dirty="0">
                <a:solidFill>
                  <a:schemeClr val="tx1"/>
                </a:solidFill>
              </a:rPr>
              <a:t> у </a:t>
            </a:r>
            <a:r>
              <a:rPr lang="ru-RU" sz="2400" dirty="0" err="1">
                <a:solidFill>
                  <a:schemeClr val="tx1"/>
                </a:solidFill>
              </a:rPr>
              <a:t>віршах</a:t>
            </a:r>
            <a:r>
              <a:rPr lang="ru-RU" sz="2400" dirty="0">
                <a:solidFill>
                  <a:schemeClr val="tx1"/>
                </a:solidFill>
              </a:rPr>
              <a:t> Оле</a:t>
            </a:r>
            <a:r>
              <a:rPr lang="uk-UA" sz="2400" dirty="0">
                <a:solidFill>
                  <a:schemeClr val="tx1"/>
                </a:solidFill>
              </a:rPr>
              <a:t>н</a:t>
            </a:r>
            <a:r>
              <a:rPr lang="ru-RU" sz="2400" dirty="0">
                <a:solidFill>
                  <a:schemeClr val="tx1"/>
                </a:solidFill>
              </a:rPr>
              <a:t>и </a:t>
            </a:r>
            <a:r>
              <a:rPr lang="ru-RU" sz="2400" dirty="0" err="1">
                <a:solidFill>
                  <a:schemeClr val="tx1"/>
                </a:solidFill>
              </a:rPr>
              <a:t>Теліги</a:t>
            </a:r>
            <a:r>
              <a:rPr lang="ru-RU" sz="2400" dirty="0">
                <a:solidFill>
                  <a:schemeClr val="tx1"/>
                </a:solidFill>
              </a:rPr>
              <a:t> </a:t>
            </a:r>
            <a:r>
              <a:rPr lang="ru-RU" sz="2400" dirty="0" err="1">
                <a:solidFill>
                  <a:schemeClr val="tx1"/>
                </a:solidFill>
              </a:rPr>
              <a:t>ви</a:t>
            </a:r>
            <a:r>
              <a:rPr lang="ru-RU" sz="2400" dirty="0">
                <a:solidFill>
                  <a:schemeClr val="tx1"/>
                </a:solidFill>
              </a:rPr>
              <a:t> </a:t>
            </a:r>
            <a:r>
              <a:rPr lang="ru-RU" sz="2400" dirty="0" err="1">
                <a:solidFill>
                  <a:schemeClr val="tx1"/>
                </a:solidFill>
              </a:rPr>
              <a:t>зустріли</a:t>
            </a:r>
            <a:r>
              <a:rPr lang="ru-RU" sz="2400" dirty="0">
                <a:solidFill>
                  <a:schemeClr val="tx1"/>
                </a:solidFill>
              </a:rPr>
              <a:t> слово «</a:t>
            </a:r>
            <a:r>
              <a:rPr lang="ru-RU" sz="2400" dirty="0" err="1">
                <a:solidFill>
                  <a:schemeClr val="tx1"/>
                </a:solidFill>
              </a:rPr>
              <a:t>Украї</a:t>
            </a:r>
            <a:r>
              <a:rPr lang="uk-UA" sz="2400" dirty="0">
                <a:solidFill>
                  <a:schemeClr val="tx1"/>
                </a:solidFill>
              </a:rPr>
              <a:t>н</a:t>
            </a:r>
            <a:r>
              <a:rPr lang="ru-RU" sz="2400" dirty="0">
                <a:solidFill>
                  <a:schemeClr val="tx1"/>
                </a:solidFill>
              </a:rPr>
              <a:t>а» ? </a:t>
            </a:r>
            <a:endParaRPr lang="ru-RU" sz="2400" dirty="0"/>
          </a:p>
        </p:txBody>
      </p:sp>
      <p:pic>
        <p:nvPicPr>
          <p:cNvPr id="3" name="Рисунок 2" descr="без имени-2.jpg"/>
          <p:cNvPicPr>
            <a:picLocks noChangeAspect="1"/>
          </p:cNvPicPr>
          <p:nvPr/>
        </p:nvPicPr>
        <p:blipFill>
          <a:blip r:embed="rId2" cstate="print"/>
          <a:stretch>
            <a:fillRect/>
          </a:stretch>
        </p:blipFill>
        <p:spPr>
          <a:xfrm>
            <a:off x="142844" y="0"/>
            <a:ext cx="431800" cy="685800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57620" y="0"/>
            <a:ext cx="4829180" cy="7358090"/>
          </a:xfrm>
        </p:spPr>
        <p:txBody>
          <a:bodyPr>
            <a:normAutofit/>
          </a:bodyPr>
          <a:lstStyle/>
          <a:p>
            <a:r>
              <a:rPr lang="ru-RU" sz="2400" dirty="0" smtClean="0">
                <a:solidFill>
                  <a:schemeClr val="tx1"/>
                </a:solidFill>
              </a:rPr>
              <a:t/>
            </a:r>
            <a:br>
              <a:rPr lang="ru-RU" sz="2400" dirty="0" smtClean="0">
                <a:solidFill>
                  <a:schemeClr val="tx1"/>
                </a:solidFill>
              </a:rPr>
            </a:br>
            <a:r>
              <a:rPr lang="ru-RU" sz="2400" b="1" i="1" dirty="0" smtClean="0">
                <a:solidFill>
                  <a:schemeClr val="tx1"/>
                </a:solidFill>
                <a:latin typeface="Tahoma" pitchFamily="34" charset="0"/>
                <a:cs typeface="Tahoma" pitchFamily="34" charset="0"/>
              </a:rPr>
              <a:t>«</a:t>
            </a:r>
            <a:r>
              <a:rPr lang="ru-RU" sz="2400" b="1" i="1" dirty="0" err="1" smtClean="0">
                <a:solidFill>
                  <a:schemeClr val="tx1"/>
                </a:solidFill>
                <a:latin typeface="Tahoma" pitchFamily="34" charset="0"/>
                <a:cs typeface="Tahoma" pitchFamily="34" charset="0"/>
              </a:rPr>
              <a:t>Можна</a:t>
            </a:r>
            <a:r>
              <a:rPr lang="ru-RU" sz="2400" b="1" i="1" dirty="0" smtClean="0">
                <a:solidFill>
                  <a:schemeClr val="tx1"/>
                </a:solidFill>
                <a:latin typeface="Tahoma" pitchFamily="34" charset="0"/>
                <a:cs typeface="Tahoma" pitchFamily="34" charset="0"/>
              </a:rPr>
              <a:t> </a:t>
            </a:r>
            <a:r>
              <a:rPr lang="ru-RU" sz="2400" b="1" i="1" dirty="0" err="1" smtClean="0">
                <a:solidFill>
                  <a:schemeClr val="tx1"/>
                </a:solidFill>
                <a:latin typeface="Tahoma" pitchFamily="34" charset="0"/>
                <a:cs typeface="Tahoma" pitchFamily="34" charset="0"/>
              </a:rPr>
              <a:t>творити</a:t>
            </a:r>
            <a:r>
              <a:rPr lang="ru-RU" sz="2400" b="1" i="1" dirty="0" smtClean="0">
                <a:solidFill>
                  <a:schemeClr val="tx1"/>
                </a:solidFill>
                <a:latin typeface="Tahoma" pitchFamily="34" charset="0"/>
                <a:cs typeface="Tahoma" pitchFamily="34" charset="0"/>
              </a:rPr>
              <a:t> </a:t>
            </a:r>
            <a:r>
              <a:rPr lang="ru-RU" sz="2400" b="1" i="1" dirty="0" err="1" smtClean="0">
                <a:solidFill>
                  <a:schemeClr val="tx1"/>
                </a:solidFill>
                <a:latin typeface="Tahoma" pitchFamily="34" charset="0"/>
                <a:cs typeface="Tahoma" pitchFamily="34" charset="0"/>
              </a:rPr>
              <a:t>поезію</a:t>
            </a:r>
            <a:r>
              <a:rPr lang="ru-RU" sz="2400" b="1" i="1" dirty="0" smtClean="0">
                <a:solidFill>
                  <a:schemeClr val="tx1"/>
                </a:solidFill>
                <a:latin typeface="Tahoma" pitchFamily="34" charset="0"/>
                <a:cs typeface="Tahoma" pitchFamily="34" charset="0"/>
              </a:rPr>
              <a:t> </a:t>
            </a:r>
            <a:r>
              <a:rPr lang="ru-RU" sz="2400" b="1" i="1" dirty="0" err="1" smtClean="0">
                <a:solidFill>
                  <a:schemeClr val="tx1"/>
                </a:solidFill>
                <a:latin typeface="Tahoma" pitchFamily="34" charset="0"/>
                <a:cs typeface="Tahoma" pitchFamily="34" charset="0"/>
              </a:rPr>
              <a:t>високого</a:t>
            </a:r>
            <a:r>
              <a:rPr lang="ru-RU" sz="2400" b="1" i="1" dirty="0" smtClean="0">
                <a:solidFill>
                  <a:schemeClr val="tx1"/>
                </a:solidFill>
                <a:latin typeface="Tahoma" pitchFamily="34" charset="0"/>
                <a:cs typeface="Tahoma" pitchFamily="34" charset="0"/>
              </a:rPr>
              <a:t> </a:t>
            </a:r>
            <a:r>
              <a:rPr lang="ru-RU" sz="2400" b="1" i="1" dirty="0" err="1" smtClean="0">
                <a:solidFill>
                  <a:schemeClr val="tx1"/>
                </a:solidFill>
                <a:latin typeface="Tahoma" pitchFamily="34" charset="0"/>
                <a:cs typeface="Tahoma" pitchFamily="34" charset="0"/>
              </a:rPr>
              <a:t>патріотизму</a:t>
            </a:r>
            <a:r>
              <a:rPr lang="ru-RU" sz="2400" b="1" i="1" dirty="0" smtClean="0">
                <a:solidFill>
                  <a:schemeClr val="tx1"/>
                </a:solidFill>
                <a:latin typeface="Tahoma" pitchFamily="34" charset="0"/>
                <a:cs typeface="Tahoma" pitchFamily="34" charset="0"/>
              </a:rPr>
              <a:t>, </a:t>
            </a:r>
            <a:r>
              <a:rPr lang="ru-RU" sz="2400" b="1" i="1" dirty="0" err="1" smtClean="0">
                <a:solidFill>
                  <a:schemeClr val="tx1"/>
                </a:solidFill>
                <a:latin typeface="Tahoma" pitchFamily="34" charset="0"/>
                <a:cs typeface="Tahoma" pitchFamily="34" charset="0"/>
              </a:rPr>
              <a:t>ні</a:t>
            </a:r>
            <a:r>
              <a:rPr lang="ru-RU" sz="2400" b="1" i="1" dirty="0" smtClean="0">
                <a:solidFill>
                  <a:schemeClr val="tx1"/>
                </a:solidFill>
                <a:latin typeface="Tahoma" pitchFamily="34" charset="0"/>
                <a:cs typeface="Tahoma" pitchFamily="34" charset="0"/>
              </a:rPr>
              <a:t> разу не </a:t>
            </a:r>
            <a:r>
              <a:rPr lang="ru-RU" sz="2400" b="1" i="1" dirty="0" err="1" smtClean="0">
                <a:solidFill>
                  <a:schemeClr val="tx1"/>
                </a:solidFill>
                <a:latin typeface="Tahoma" pitchFamily="34" charset="0"/>
                <a:cs typeface="Tahoma" pitchFamily="34" charset="0"/>
              </a:rPr>
              <a:t>вживати</a:t>
            </a:r>
            <a:r>
              <a:rPr lang="ru-RU" sz="2400" b="1" i="1" dirty="0" smtClean="0">
                <a:solidFill>
                  <a:schemeClr val="tx1"/>
                </a:solidFill>
                <a:latin typeface="Tahoma" pitchFamily="34" charset="0"/>
                <a:cs typeface="Tahoma" pitchFamily="34" charset="0"/>
              </a:rPr>
              <a:t> </a:t>
            </a:r>
            <a:r>
              <a:rPr lang="ru-RU" sz="2400" b="1" i="1" dirty="0" err="1" smtClean="0">
                <a:solidFill>
                  <a:schemeClr val="tx1"/>
                </a:solidFill>
                <a:latin typeface="Tahoma" pitchFamily="34" charset="0"/>
                <a:cs typeface="Tahoma" pitchFamily="34" charset="0"/>
              </a:rPr>
              <a:t>слів</a:t>
            </a:r>
            <a:r>
              <a:rPr lang="ru-RU" sz="2400" b="1" i="1" dirty="0" smtClean="0">
                <a:solidFill>
                  <a:schemeClr val="tx1"/>
                </a:solidFill>
                <a:latin typeface="Tahoma" pitchFamily="34" charset="0"/>
                <a:cs typeface="Tahoma" pitchFamily="34" charset="0"/>
              </a:rPr>
              <a:t> «</a:t>
            </a:r>
            <a:r>
              <a:rPr lang="ru-RU" sz="2400" b="1" i="1" dirty="0" err="1" smtClean="0">
                <a:solidFill>
                  <a:schemeClr val="tx1"/>
                </a:solidFill>
                <a:latin typeface="Tahoma" pitchFamily="34" charset="0"/>
                <a:cs typeface="Tahoma" pitchFamily="34" charset="0"/>
              </a:rPr>
              <a:t>Батьківщина</a:t>
            </a:r>
            <a:r>
              <a:rPr lang="ru-RU" sz="2400" b="1" i="1" dirty="0" smtClean="0">
                <a:solidFill>
                  <a:schemeClr val="tx1"/>
                </a:solidFill>
                <a:latin typeface="Tahoma" pitchFamily="34" charset="0"/>
                <a:cs typeface="Tahoma" pitchFamily="34" charset="0"/>
              </a:rPr>
              <a:t>» </a:t>
            </a:r>
            <a:r>
              <a:rPr lang="ru-RU" sz="2400" b="1" i="1" dirty="0" err="1" smtClean="0">
                <a:solidFill>
                  <a:schemeClr val="tx1"/>
                </a:solidFill>
                <a:latin typeface="Tahoma" pitchFamily="34" charset="0"/>
                <a:cs typeface="Tahoma" pitchFamily="34" charset="0"/>
              </a:rPr>
              <a:t>або</a:t>
            </a:r>
            <a:r>
              <a:rPr lang="ru-RU" sz="2400" b="1" i="1" dirty="0" smtClean="0">
                <a:solidFill>
                  <a:schemeClr val="tx1"/>
                </a:solidFill>
                <a:latin typeface="Tahoma" pitchFamily="34" charset="0"/>
                <a:cs typeface="Tahoma" pitchFamily="34" charset="0"/>
              </a:rPr>
              <a:t> «</a:t>
            </a:r>
            <a:r>
              <a:rPr lang="ru-RU" sz="2400" b="1" i="1" dirty="0" err="1" smtClean="0">
                <a:solidFill>
                  <a:schemeClr val="tx1"/>
                </a:solidFill>
                <a:latin typeface="Tahoma" pitchFamily="34" charset="0"/>
                <a:cs typeface="Tahoma" pitchFamily="34" charset="0"/>
              </a:rPr>
              <a:t>Вітчизна</a:t>
            </a:r>
            <a:r>
              <a:rPr lang="ru-RU" sz="2400" b="1" i="1" dirty="0" smtClean="0">
                <a:solidFill>
                  <a:schemeClr val="tx1"/>
                </a:solidFill>
                <a:latin typeface="Tahoma" pitchFamily="34" charset="0"/>
                <a:cs typeface="Tahoma" pitchFamily="34" charset="0"/>
              </a:rPr>
              <a:t>», </a:t>
            </a:r>
            <a:r>
              <a:rPr lang="ru-RU" sz="2400" b="1" i="1" dirty="0" err="1" smtClean="0">
                <a:solidFill>
                  <a:schemeClr val="tx1"/>
                </a:solidFill>
                <a:latin typeface="Tahoma" pitchFamily="34" charset="0"/>
                <a:cs typeface="Tahoma" pitchFamily="34" charset="0"/>
              </a:rPr>
              <a:t>можна</a:t>
            </a:r>
            <a:r>
              <a:rPr lang="ru-RU" sz="2400" b="1" i="1" dirty="0" smtClean="0">
                <a:solidFill>
                  <a:schemeClr val="tx1"/>
                </a:solidFill>
                <a:latin typeface="Tahoma" pitchFamily="34" charset="0"/>
                <a:cs typeface="Tahoma" pitchFamily="34" charset="0"/>
              </a:rPr>
              <a:t> </a:t>
            </a:r>
            <a:r>
              <a:rPr lang="ru-RU" sz="2400" b="1" i="1" dirty="0" err="1" smtClean="0">
                <a:solidFill>
                  <a:schemeClr val="tx1"/>
                </a:solidFill>
                <a:latin typeface="Tahoma" pitchFamily="34" charset="0"/>
                <a:cs typeface="Tahoma" pitchFamily="34" charset="0"/>
              </a:rPr>
              <a:t>пройняти</a:t>
            </a:r>
            <a:r>
              <a:rPr lang="ru-RU" sz="2400" b="1" i="1" dirty="0" smtClean="0">
                <a:solidFill>
                  <a:schemeClr val="tx1"/>
                </a:solidFill>
                <a:latin typeface="Tahoma" pitchFamily="34" charset="0"/>
                <a:cs typeface="Tahoma" pitchFamily="34" charset="0"/>
              </a:rPr>
              <a:t> </a:t>
            </a:r>
            <a:r>
              <a:rPr lang="ru-RU" sz="2400" b="1" i="1" dirty="0" err="1" smtClean="0">
                <a:solidFill>
                  <a:schemeClr val="tx1"/>
                </a:solidFill>
                <a:latin typeface="Tahoma" pitchFamily="34" charset="0"/>
                <a:cs typeface="Tahoma" pitchFamily="34" charset="0"/>
              </a:rPr>
              <a:t>творчість</a:t>
            </a:r>
            <a:r>
              <a:rPr lang="ru-RU" sz="2400" b="1" i="1" dirty="0" smtClean="0">
                <a:solidFill>
                  <a:schemeClr val="tx1"/>
                </a:solidFill>
                <a:latin typeface="Tahoma" pitchFamily="34" charset="0"/>
                <a:cs typeface="Tahoma" pitchFamily="34" charset="0"/>
              </a:rPr>
              <a:t> палкою </a:t>
            </a:r>
            <a:r>
              <a:rPr lang="ru-RU" sz="2400" b="1" i="1" dirty="0" err="1" smtClean="0">
                <a:solidFill>
                  <a:schemeClr val="tx1"/>
                </a:solidFill>
                <a:latin typeface="Tahoma" pitchFamily="34" charset="0"/>
                <a:cs typeface="Tahoma" pitchFamily="34" charset="0"/>
              </a:rPr>
              <a:t>любов’ю</a:t>
            </a:r>
            <a:r>
              <a:rPr lang="ru-RU" sz="2400" b="1" i="1" dirty="0" smtClean="0">
                <a:solidFill>
                  <a:schemeClr val="tx1"/>
                </a:solidFill>
                <a:latin typeface="Tahoma" pitchFamily="34" charset="0"/>
                <a:cs typeface="Tahoma" pitchFamily="34" charset="0"/>
              </a:rPr>
              <a:t> до </a:t>
            </a:r>
            <a:r>
              <a:rPr lang="ru-RU" sz="2400" b="1" i="1" dirty="0" err="1" smtClean="0">
                <a:solidFill>
                  <a:schemeClr val="tx1"/>
                </a:solidFill>
                <a:latin typeface="Tahoma" pitchFamily="34" charset="0"/>
                <a:cs typeface="Tahoma" pitchFamily="34" charset="0"/>
              </a:rPr>
              <a:t>України</a:t>
            </a:r>
            <a:r>
              <a:rPr lang="ru-RU" sz="2400" b="1" i="1" dirty="0" smtClean="0">
                <a:solidFill>
                  <a:schemeClr val="tx1"/>
                </a:solidFill>
                <a:latin typeface="Tahoma" pitchFamily="34" charset="0"/>
                <a:cs typeface="Tahoma" pitchFamily="34" charset="0"/>
              </a:rPr>
              <a:t>, </a:t>
            </a:r>
            <a:r>
              <a:rPr lang="ru-RU" sz="2400" b="1" i="1" dirty="0" err="1" smtClean="0">
                <a:solidFill>
                  <a:schemeClr val="tx1"/>
                </a:solidFill>
                <a:latin typeface="Tahoma" pitchFamily="34" charset="0"/>
                <a:cs typeface="Tahoma" pitchFamily="34" charset="0"/>
              </a:rPr>
              <a:t>ні</a:t>
            </a:r>
            <a:r>
              <a:rPr lang="ru-RU" sz="2400" b="1" i="1" dirty="0" smtClean="0">
                <a:solidFill>
                  <a:schemeClr val="tx1"/>
                </a:solidFill>
                <a:latin typeface="Tahoma" pitchFamily="34" charset="0"/>
                <a:cs typeface="Tahoma" pitchFamily="34" charset="0"/>
              </a:rPr>
              <a:t> разу не </a:t>
            </a:r>
            <a:r>
              <a:rPr lang="ru-RU" sz="2400" b="1" i="1" dirty="0" err="1" smtClean="0">
                <a:solidFill>
                  <a:schemeClr val="tx1"/>
                </a:solidFill>
                <a:latin typeface="Tahoma" pitchFamily="34" charset="0"/>
                <a:cs typeface="Tahoma" pitchFamily="34" charset="0"/>
              </a:rPr>
              <a:t>вживши</a:t>
            </a:r>
            <a:r>
              <a:rPr lang="ru-RU" sz="2400" b="1" i="1" dirty="0" smtClean="0">
                <a:solidFill>
                  <a:schemeClr val="tx1"/>
                </a:solidFill>
                <a:latin typeface="Tahoma" pitchFamily="34" charset="0"/>
                <a:cs typeface="Tahoma" pitchFamily="34" charset="0"/>
              </a:rPr>
              <a:t> слова </a:t>
            </a:r>
            <a:r>
              <a:rPr lang="ru-RU" sz="2400" b="1" i="1" dirty="0" err="1" smtClean="0">
                <a:solidFill>
                  <a:schemeClr val="tx1"/>
                </a:solidFill>
                <a:latin typeface="Tahoma" pitchFamily="34" charset="0"/>
                <a:cs typeface="Tahoma" pitchFamily="34" charset="0"/>
              </a:rPr>
              <a:t>Україна</a:t>
            </a:r>
            <a:r>
              <a:rPr lang="ru-RU" sz="2400" b="1" i="1" dirty="0" smtClean="0">
                <a:solidFill>
                  <a:schemeClr val="tx1"/>
                </a:solidFill>
                <a:latin typeface="Tahoma" pitchFamily="34" charset="0"/>
                <a:cs typeface="Tahoma" pitchFamily="34" charset="0"/>
              </a:rPr>
              <a:t>...», – </a:t>
            </a:r>
            <a:r>
              <a:rPr lang="ru-RU" sz="2400" i="1" dirty="0" smtClean="0">
                <a:solidFill>
                  <a:schemeClr val="tx1"/>
                </a:solidFill>
                <a:latin typeface="Tahoma" pitchFamily="34" charset="0"/>
                <a:cs typeface="Tahoma" pitchFamily="34" charset="0"/>
              </a:rPr>
              <a:t>писав про </a:t>
            </a:r>
            <a:r>
              <a:rPr lang="ru-RU" sz="2400" i="1" dirty="0" err="1" smtClean="0">
                <a:solidFill>
                  <a:schemeClr val="tx1"/>
                </a:solidFill>
                <a:latin typeface="Tahoma" pitchFamily="34" charset="0"/>
                <a:cs typeface="Tahoma" pitchFamily="34" charset="0"/>
              </a:rPr>
              <a:t>Телігу</a:t>
            </a:r>
            <a:r>
              <a:rPr lang="ru-RU" sz="2400" i="1" dirty="0" smtClean="0">
                <a:solidFill>
                  <a:schemeClr val="tx1"/>
                </a:solidFill>
                <a:latin typeface="Tahoma" pitchFamily="34" charset="0"/>
                <a:cs typeface="Tahoma" pitchFamily="34" charset="0"/>
              </a:rPr>
              <a:t> </a:t>
            </a:r>
            <a:r>
              <a:rPr lang="ru-RU" sz="2400" i="1" dirty="0" err="1" smtClean="0">
                <a:solidFill>
                  <a:schemeClr val="tx1"/>
                </a:solidFill>
                <a:latin typeface="Tahoma" pitchFamily="34" charset="0"/>
                <a:cs typeface="Tahoma" pitchFamily="34" charset="0"/>
              </a:rPr>
              <a:t>Юрій</a:t>
            </a:r>
            <a:r>
              <a:rPr lang="ru-RU" sz="2400" i="1" dirty="0" smtClean="0">
                <a:solidFill>
                  <a:schemeClr val="tx1"/>
                </a:solidFill>
                <a:latin typeface="Tahoma" pitchFamily="34" charset="0"/>
                <a:cs typeface="Tahoma" pitchFamily="34" charset="0"/>
              </a:rPr>
              <a:t> </a:t>
            </a:r>
            <a:r>
              <a:rPr lang="ru-RU" sz="2400" i="1" dirty="0" err="1" smtClean="0">
                <a:solidFill>
                  <a:schemeClr val="tx1"/>
                </a:solidFill>
                <a:latin typeface="Tahoma" pitchFamily="34" charset="0"/>
                <a:cs typeface="Tahoma" pitchFamily="34" charset="0"/>
              </a:rPr>
              <a:t>Шерех</a:t>
            </a:r>
            <a:r>
              <a:rPr lang="ru-RU" sz="2800" i="1" dirty="0" smtClean="0">
                <a:solidFill>
                  <a:schemeClr val="tx1"/>
                </a:solidFill>
                <a:latin typeface="Tahoma" pitchFamily="34" charset="0"/>
                <a:cs typeface="Tahoma" pitchFamily="34" charset="0"/>
              </a:rPr>
              <a:t>. </a:t>
            </a:r>
            <a:r>
              <a:rPr lang="ru-RU" sz="2800" i="1" dirty="0" smtClean="0">
                <a:cs typeface="Times New Roman" pitchFamily="18" charset="0"/>
              </a:rPr>
              <a:t/>
            </a:r>
            <a:br>
              <a:rPr lang="ru-RU" sz="2800" i="1" dirty="0" smtClean="0">
                <a:cs typeface="Times New Roman" pitchFamily="18" charset="0"/>
              </a:rPr>
            </a:br>
            <a:endParaRPr lang="ru-RU" sz="2400" dirty="0">
              <a:solidFill>
                <a:schemeClr val="tx1"/>
              </a:solidFill>
            </a:endParaRPr>
          </a:p>
        </p:txBody>
      </p:sp>
      <p:pic>
        <p:nvPicPr>
          <p:cNvPr id="3" name="Рисунок 2" descr="Teliha5.jpg"/>
          <p:cNvPicPr>
            <a:picLocks noChangeAspect="1"/>
          </p:cNvPicPr>
          <p:nvPr/>
        </p:nvPicPr>
        <p:blipFill>
          <a:blip r:embed="rId2" cstate="print"/>
          <a:stretch>
            <a:fillRect/>
          </a:stretch>
        </p:blipFill>
        <p:spPr>
          <a:xfrm>
            <a:off x="1285852" y="357166"/>
            <a:ext cx="2328867" cy="3286148"/>
          </a:xfrm>
          <a:prstGeom prst="rect">
            <a:avLst/>
          </a:prstGeom>
          <a:effectLst>
            <a:softEdge rad="127000"/>
          </a:effectLst>
        </p:spPr>
      </p:pic>
      <p:pic>
        <p:nvPicPr>
          <p:cNvPr id="4" name="Рисунок 3" descr="без имени-2.jpg"/>
          <p:cNvPicPr>
            <a:picLocks noChangeAspect="1"/>
          </p:cNvPicPr>
          <p:nvPr/>
        </p:nvPicPr>
        <p:blipFill>
          <a:blip r:embed="rId3" cstate="print"/>
          <a:stretch>
            <a:fillRect/>
          </a:stretch>
        </p:blipFill>
        <p:spPr>
          <a:xfrm>
            <a:off x="142844" y="0"/>
            <a:ext cx="431800" cy="6858000"/>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5786" y="338328"/>
            <a:ext cx="7901014" cy="4805184"/>
          </a:xfrm>
        </p:spPr>
        <p:txBody>
          <a:bodyPr>
            <a:normAutofit fontScale="90000"/>
          </a:bodyPr>
          <a:lstStyle/>
          <a:p>
            <a:pPr fontAlgn="base"/>
            <a:r>
              <a:rPr lang="uk-UA" sz="2400" b="1" dirty="0" smtClean="0">
                <a:solidFill>
                  <a:schemeClr val="tx1"/>
                </a:solidFill>
              </a:rPr>
              <a:t>Завершальне слово вчителя.</a:t>
            </a:r>
            <a:r>
              <a:rPr lang="ru-RU" sz="2400" dirty="0" smtClean="0">
                <a:solidFill>
                  <a:schemeClr val="tx1"/>
                </a:solidFill>
              </a:rPr>
              <a:t/>
            </a:r>
            <a:br>
              <a:rPr lang="ru-RU" sz="2400" dirty="0" smtClean="0">
                <a:solidFill>
                  <a:schemeClr val="tx1"/>
                </a:solidFill>
              </a:rPr>
            </a:br>
            <a:r>
              <a:rPr lang="ru-RU" sz="2400" dirty="0" err="1" smtClean="0">
                <a:solidFill>
                  <a:schemeClr val="tx1"/>
                </a:solidFill>
              </a:rPr>
              <a:t>Підсумовуючи</a:t>
            </a:r>
            <a:r>
              <a:rPr lang="ru-RU" sz="2400" dirty="0" smtClean="0">
                <a:solidFill>
                  <a:schemeClr val="tx1"/>
                </a:solidFill>
              </a:rPr>
              <a:t> </a:t>
            </a:r>
            <a:r>
              <a:rPr lang="ru-RU" sz="2400" dirty="0" err="1" smtClean="0">
                <a:solidFill>
                  <a:schemeClr val="tx1"/>
                </a:solidFill>
              </a:rPr>
              <a:t>почуте</a:t>
            </a:r>
            <a:r>
              <a:rPr lang="ru-RU" sz="2400" dirty="0" smtClean="0">
                <a:solidFill>
                  <a:schemeClr val="tx1"/>
                </a:solidFill>
              </a:rPr>
              <a:t>, </a:t>
            </a:r>
            <a:r>
              <a:rPr lang="ru-RU" sz="2400" dirty="0" err="1" smtClean="0">
                <a:solidFill>
                  <a:schemeClr val="tx1"/>
                </a:solidFill>
              </a:rPr>
              <a:t>можна</a:t>
            </a:r>
            <a:r>
              <a:rPr lang="ru-RU" sz="2400" dirty="0" smtClean="0">
                <a:solidFill>
                  <a:schemeClr val="tx1"/>
                </a:solidFill>
              </a:rPr>
              <a:t> </a:t>
            </a:r>
            <a:r>
              <a:rPr lang="ru-RU" sz="2400" dirty="0" err="1" smtClean="0">
                <a:solidFill>
                  <a:schemeClr val="tx1"/>
                </a:solidFill>
              </a:rPr>
              <a:t>з</a:t>
            </a:r>
            <a:r>
              <a:rPr lang="ru-RU" sz="2400" dirty="0" smtClean="0">
                <a:solidFill>
                  <a:schemeClr val="tx1"/>
                </a:solidFill>
              </a:rPr>
              <a:t> </a:t>
            </a:r>
            <a:r>
              <a:rPr lang="ru-RU" sz="2400" dirty="0" err="1" smtClean="0">
                <a:solidFill>
                  <a:schemeClr val="tx1"/>
                </a:solidFill>
              </a:rPr>
              <a:t>впевненістю</a:t>
            </a:r>
            <a:r>
              <a:rPr lang="ru-RU" sz="2400" dirty="0" smtClean="0">
                <a:solidFill>
                  <a:schemeClr val="tx1"/>
                </a:solidFill>
              </a:rPr>
              <a:t> </a:t>
            </a:r>
            <a:r>
              <a:rPr lang="ru-RU" sz="2400" dirty="0" err="1" smtClean="0">
                <a:solidFill>
                  <a:schemeClr val="tx1"/>
                </a:solidFill>
              </a:rPr>
              <a:t>сказати</a:t>
            </a:r>
            <a:r>
              <a:rPr lang="ru-RU" sz="2400" dirty="0" smtClean="0">
                <a:solidFill>
                  <a:schemeClr val="tx1"/>
                </a:solidFill>
              </a:rPr>
              <a:t>, </a:t>
            </a:r>
            <a:r>
              <a:rPr lang="ru-RU" sz="2400" dirty="0" err="1" smtClean="0">
                <a:solidFill>
                  <a:schemeClr val="tx1"/>
                </a:solidFill>
              </a:rPr>
              <a:t>що</a:t>
            </a:r>
            <a:r>
              <a:rPr lang="ru-RU" sz="2400" dirty="0" smtClean="0">
                <a:solidFill>
                  <a:schemeClr val="tx1"/>
                </a:solidFill>
              </a:rPr>
              <a:t> </a:t>
            </a:r>
            <a:r>
              <a:rPr lang="ru-RU" sz="2400" dirty="0" err="1" smtClean="0">
                <a:solidFill>
                  <a:schemeClr val="tx1"/>
                </a:solidFill>
              </a:rPr>
              <a:t>лірична</a:t>
            </a:r>
            <a:r>
              <a:rPr lang="ru-RU" sz="2400" dirty="0" smtClean="0">
                <a:solidFill>
                  <a:schemeClr val="tx1"/>
                </a:solidFill>
              </a:rPr>
              <a:t> </a:t>
            </a:r>
            <a:r>
              <a:rPr lang="ru-RU" sz="2400" dirty="0" err="1" smtClean="0">
                <a:solidFill>
                  <a:schemeClr val="tx1"/>
                </a:solidFill>
              </a:rPr>
              <a:t>героїня</a:t>
            </a:r>
            <a:r>
              <a:rPr lang="ru-RU" sz="2400" dirty="0" smtClean="0">
                <a:solidFill>
                  <a:schemeClr val="tx1"/>
                </a:solidFill>
              </a:rPr>
              <a:t> </a:t>
            </a:r>
            <a:r>
              <a:rPr lang="ru-RU" sz="2400" dirty="0" err="1" smtClean="0">
                <a:solidFill>
                  <a:schemeClr val="tx1"/>
                </a:solidFill>
              </a:rPr>
              <a:t>поезій</a:t>
            </a:r>
            <a:r>
              <a:rPr lang="ru-RU" sz="2400" dirty="0" smtClean="0">
                <a:solidFill>
                  <a:schemeClr val="tx1"/>
                </a:solidFill>
              </a:rPr>
              <a:t> - </a:t>
            </a:r>
            <a:r>
              <a:rPr lang="ru-RU" sz="2400" dirty="0" err="1" smtClean="0">
                <a:solidFill>
                  <a:schemeClr val="tx1"/>
                </a:solidFill>
              </a:rPr>
              <a:t>це</a:t>
            </a:r>
            <a:r>
              <a:rPr lang="ru-RU" sz="2400" dirty="0" smtClean="0">
                <a:solidFill>
                  <a:schemeClr val="tx1"/>
                </a:solidFill>
              </a:rPr>
              <a:t> сама О. Теліга. </a:t>
            </a:r>
            <a:r>
              <a:rPr lang="ru-RU" sz="2400" dirty="0" err="1" smtClean="0">
                <a:solidFill>
                  <a:schemeClr val="tx1"/>
                </a:solidFill>
              </a:rPr>
              <a:t>Її</a:t>
            </a:r>
            <a:r>
              <a:rPr lang="ru-RU" sz="2400" dirty="0" smtClean="0">
                <a:solidFill>
                  <a:schemeClr val="tx1"/>
                </a:solidFill>
              </a:rPr>
              <a:t> твори - </a:t>
            </a:r>
            <a:r>
              <a:rPr lang="ru-RU" sz="2400" dirty="0" err="1" smtClean="0">
                <a:solidFill>
                  <a:schemeClr val="tx1"/>
                </a:solidFill>
              </a:rPr>
              <a:t>це</a:t>
            </a:r>
            <a:r>
              <a:rPr lang="ru-RU" sz="2400" dirty="0" smtClean="0">
                <a:solidFill>
                  <a:schemeClr val="tx1"/>
                </a:solidFill>
              </a:rPr>
              <a:t> </a:t>
            </a:r>
            <a:r>
              <a:rPr lang="ru-RU" sz="2400" dirty="0" err="1" smtClean="0">
                <a:solidFill>
                  <a:schemeClr val="tx1"/>
                </a:solidFill>
              </a:rPr>
              <a:t>автобіографія</a:t>
            </a:r>
            <a:r>
              <a:rPr lang="ru-RU" sz="2400" dirty="0" smtClean="0">
                <a:solidFill>
                  <a:schemeClr val="tx1"/>
                </a:solidFill>
              </a:rPr>
              <a:t> </a:t>
            </a:r>
            <a:r>
              <a:rPr lang="ru-RU" sz="2400" dirty="0" err="1" smtClean="0">
                <a:solidFill>
                  <a:schemeClr val="tx1"/>
                </a:solidFill>
              </a:rPr>
              <a:t>її</a:t>
            </a:r>
            <a:r>
              <a:rPr lang="ru-RU" sz="2400" dirty="0" smtClean="0">
                <a:solidFill>
                  <a:schemeClr val="tx1"/>
                </a:solidFill>
              </a:rPr>
              <a:t> </a:t>
            </a:r>
            <a:r>
              <a:rPr lang="ru-RU" sz="2400" dirty="0" err="1" smtClean="0">
                <a:solidFill>
                  <a:schemeClr val="tx1"/>
                </a:solidFill>
              </a:rPr>
              <a:t>душі</a:t>
            </a:r>
            <a:r>
              <a:rPr lang="ru-RU" sz="2400" dirty="0" smtClean="0">
                <a:solidFill>
                  <a:schemeClr val="tx1"/>
                </a:solidFill>
              </a:rPr>
              <a:t> та </a:t>
            </a:r>
            <a:r>
              <a:rPr lang="ru-RU" sz="2400" dirty="0" err="1" smtClean="0">
                <a:solidFill>
                  <a:schemeClr val="tx1"/>
                </a:solidFill>
              </a:rPr>
              <a:t>серця</a:t>
            </a:r>
            <a:r>
              <a:rPr lang="ru-RU" sz="2400" dirty="0" smtClean="0">
                <a:solidFill>
                  <a:schemeClr val="tx1"/>
                </a:solidFill>
              </a:rPr>
              <a:t>, в них </a:t>
            </a:r>
            <a:r>
              <a:rPr lang="ru-RU" sz="2400" dirty="0" err="1" smtClean="0">
                <a:solidFill>
                  <a:schemeClr val="tx1"/>
                </a:solidFill>
              </a:rPr>
              <a:t>висловлені</a:t>
            </a:r>
            <a:r>
              <a:rPr lang="ru-RU" sz="2400" dirty="0" smtClean="0">
                <a:solidFill>
                  <a:schemeClr val="tx1"/>
                </a:solidFill>
              </a:rPr>
              <a:t> </a:t>
            </a:r>
            <a:r>
              <a:rPr lang="ru-RU" sz="2400" dirty="0" err="1" smtClean="0">
                <a:solidFill>
                  <a:schemeClr val="tx1"/>
                </a:solidFill>
              </a:rPr>
              <a:t>життєві</a:t>
            </a:r>
            <a:r>
              <a:rPr lang="ru-RU" sz="2400" dirty="0" smtClean="0">
                <a:solidFill>
                  <a:schemeClr val="tx1"/>
                </a:solidFill>
              </a:rPr>
              <a:t> </a:t>
            </a:r>
            <a:r>
              <a:rPr lang="ru-RU" sz="2400" dirty="0" err="1" smtClean="0">
                <a:solidFill>
                  <a:schemeClr val="tx1"/>
                </a:solidFill>
              </a:rPr>
              <a:t>принципи</a:t>
            </a:r>
            <a:r>
              <a:rPr lang="ru-RU" sz="2400" dirty="0" smtClean="0">
                <a:solidFill>
                  <a:schemeClr val="tx1"/>
                </a:solidFill>
              </a:rPr>
              <a:t> </a:t>
            </a:r>
            <a:r>
              <a:rPr lang="ru-RU" sz="2400" dirty="0" err="1" smtClean="0">
                <a:solidFill>
                  <a:schemeClr val="tx1"/>
                </a:solidFill>
              </a:rPr>
              <a:t>авторки</a:t>
            </a:r>
            <a:r>
              <a:rPr lang="ru-RU" sz="2400" dirty="0" smtClean="0">
                <a:solidFill>
                  <a:schemeClr val="tx1"/>
                </a:solidFill>
              </a:rPr>
              <a:t>, </a:t>
            </a:r>
            <a:r>
              <a:rPr lang="ru-RU" sz="2400" dirty="0" err="1" smtClean="0">
                <a:solidFill>
                  <a:schemeClr val="tx1"/>
                </a:solidFill>
              </a:rPr>
              <a:t>її</a:t>
            </a:r>
            <a:r>
              <a:rPr lang="ru-RU" sz="2400" dirty="0" smtClean="0">
                <a:solidFill>
                  <a:schemeClr val="tx1"/>
                </a:solidFill>
              </a:rPr>
              <a:t> </a:t>
            </a:r>
            <a:r>
              <a:rPr lang="ru-RU" sz="2400" dirty="0" err="1" smtClean="0">
                <a:solidFill>
                  <a:schemeClr val="tx1"/>
                </a:solidFill>
              </a:rPr>
              <a:t>життєве</a:t>
            </a:r>
            <a:r>
              <a:rPr lang="ru-RU" sz="2400" dirty="0" smtClean="0">
                <a:solidFill>
                  <a:schemeClr val="tx1"/>
                </a:solidFill>
              </a:rPr>
              <a:t> кредо. </a:t>
            </a:r>
            <a:r>
              <a:rPr lang="ru-RU" sz="2400" dirty="0" err="1" smtClean="0">
                <a:solidFill>
                  <a:schemeClr val="tx1"/>
                </a:solidFill>
              </a:rPr>
              <a:t>Вірші</a:t>
            </a:r>
            <a:r>
              <a:rPr lang="ru-RU" sz="2400" dirty="0" smtClean="0">
                <a:solidFill>
                  <a:schemeClr val="tx1"/>
                </a:solidFill>
              </a:rPr>
              <a:t> Теліги </a:t>
            </a:r>
            <a:r>
              <a:rPr lang="ru-RU" sz="2400" dirty="0" err="1" smtClean="0">
                <a:solidFill>
                  <a:schemeClr val="tx1"/>
                </a:solidFill>
              </a:rPr>
              <a:t>наскрізь</a:t>
            </a:r>
            <a:r>
              <a:rPr lang="ru-RU" sz="2400" dirty="0" smtClean="0">
                <a:solidFill>
                  <a:schemeClr val="tx1"/>
                </a:solidFill>
              </a:rPr>
              <a:t> </a:t>
            </a:r>
            <a:r>
              <a:rPr lang="ru-RU" sz="2400" dirty="0" err="1" smtClean="0">
                <a:solidFill>
                  <a:schemeClr val="tx1"/>
                </a:solidFill>
              </a:rPr>
              <a:t>ліричні</a:t>
            </a:r>
            <a:r>
              <a:rPr lang="ru-RU" sz="2400" dirty="0" smtClean="0">
                <a:solidFill>
                  <a:schemeClr val="tx1"/>
                </a:solidFill>
              </a:rPr>
              <a:t>, вона </a:t>
            </a:r>
            <a:r>
              <a:rPr lang="ru-RU" sz="2400" dirty="0" err="1" smtClean="0">
                <a:solidFill>
                  <a:schemeClr val="tx1"/>
                </a:solidFill>
              </a:rPr>
              <a:t>відтворює</a:t>
            </a:r>
            <a:r>
              <a:rPr lang="ru-RU" sz="2400" dirty="0" smtClean="0">
                <a:solidFill>
                  <a:schemeClr val="tx1"/>
                </a:solidFill>
              </a:rPr>
              <a:t> у них </a:t>
            </a:r>
            <a:r>
              <a:rPr lang="ru-RU" sz="2400" dirty="0" err="1" smtClean="0">
                <a:solidFill>
                  <a:schemeClr val="tx1"/>
                </a:solidFill>
              </a:rPr>
              <a:t>власні</a:t>
            </a:r>
            <a:r>
              <a:rPr lang="ru-RU" sz="2400" dirty="0" smtClean="0">
                <a:solidFill>
                  <a:schemeClr val="tx1"/>
                </a:solidFill>
              </a:rPr>
              <a:t> </a:t>
            </a:r>
            <a:r>
              <a:rPr lang="ru-RU" sz="2400" dirty="0" err="1" smtClean="0">
                <a:solidFill>
                  <a:schemeClr val="tx1"/>
                </a:solidFill>
              </a:rPr>
              <a:t>переживання</a:t>
            </a:r>
            <a:r>
              <a:rPr lang="ru-RU" sz="2400" dirty="0" smtClean="0">
                <a:solidFill>
                  <a:schemeClr val="tx1"/>
                </a:solidFill>
              </a:rPr>
              <a:t>. </a:t>
            </a:r>
            <a:r>
              <a:rPr lang="ru-RU" sz="2400" dirty="0" err="1" smtClean="0">
                <a:solidFill>
                  <a:schemeClr val="tx1"/>
                </a:solidFill>
              </a:rPr>
              <a:t>Висока</a:t>
            </a:r>
            <a:r>
              <a:rPr lang="ru-RU" sz="2400" dirty="0" smtClean="0">
                <a:solidFill>
                  <a:schemeClr val="tx1"/>
                </a:solidFill>
              </a:rPr>
              <a:t> </a:t>
            </a:r>
            <a:r>
              <a:rPr lang="ru-RU" sz="2400" dirty="0" err="1" smtClean="0">
                <a:solidFill>
                  <a:schemeClr val="tx1"/>
                </a:solidFill>
              </a:rPr>
              <a:t>ідейність</a:t>
            </a:r>
            <a:r>
              <a:rPr lang="ru-RU" sz="2400" dirty="0" smtClean="0">
                <a:solidFill>
                  <a:schemeClr val="tx1"/>
                </a:solidFill>
              </a:rPr>
              <a:t>, </a:t>
            </a:r>
            <a:r>
              <a:rPr lang="ru-RU" sz="2400" dirty="0" err="1" smtClean="0">
                <a:solidFill>
                  <a:schemeClr val="tx1"/>
                </a:solidFill>
              </a:rPr>
              <a:t>ліричність</a:t>
            </a:r>
            <a:r>
              <a:rPr lang="ru-RU" sz="2400" dirty="0" smtClean="0">
                <a:solidFill>
                  <a:schemeClr val="tx1"/>
                </a:solidFill>
              </a:rPr>
              <a:t>, </a:t>
            </a:r>
            <a:r>
              <a:rPr lang="ru-RU" sz="2400" dirty="0" err="1" smtClean="0">
                <a:solidFill>
                  <a:schemeClr val="tx1"/>
                </a:solidFill>
              </a:rPr>
              <a:t>патріотичність</a:t>
            </a:r>
            <a:r>
              <a:rPr lang="ru-RU" sz="2400" dirty="0" smtClean="0">
                <a:solidFill>
                  <a:schemeClr val="tx1"/>
                </a:solidFill>
              </a:rPr>
              <a:t>, </a:t>
            </a:r>
            <a:r>
              <a:rPr lang="ru-RU" sz="2400" dirty="0" err="1" smtClean="0">
                <a:solidFill>
                  <a:schemeClr val="tx1"/>
                </a:solidFill>
              </a:rPr>
              <a:t>віра</a:t>
            </a:r>
            <a:r>
              <a:rPr lang="ru-RU" sz="2400" dirty="0" smtClean="0">
                <a:solidFill>
                  <a:schemeClr val="tx1"/>
                </a:solidFill>
              </a:rPr>
              <a:t> в перемогу </a:t>
            </a:r>
            <a:r>
              <a:rPr lang="ru-RU" sz="2400" dirty="0" err="1" smtClean="0">
                <a:solidFill>
                  <a:schemeClr val="tx1"/>
                </a:solidFill>
              </a:rPr>
              <a:t>загальнолюдських</a:t>
            </a:r>
            <a:r>
              <a:rPr lang="ru-RU" sz="2400" dirty="0" smtClean="0">
                <a:solidFill>
                  <a:schemeClr val="tx1"/>
                </a:solidFill>
              </a:rPr>
              <a:t> </a:t>
            </a:r>
            <a:r>
              <a:rPr lang="ru-RU" sz="2400" dirty="0" err="1" smtClean="0">
                <a:solidFill>
                  <a:schemeClr val="tx1"/>
                </a:solidFill>
              </a:rPr>
              <a:t>ідеалів</a:t>
            </a:r>
            <a:r>
              <a:rPr lang="ru-RU" sz="2400" dirty="0" smtClean="0">
                <a:solidFill>
                  <a:schemeClr val="tx1"/>
                </a:solidFill>
              </a:rPr>
              <a:t> - </a:t>
            </a:r>
            <a:r>
              <a:rPr lang="ru-RU" sz="2400" dirty="0" err="1" smtClean="0">
                <a:solidFill>
                  <a:schemeClr val="tx1"/>
                </a:solidFill>
              </a:rPr>
              <a:t>характерні</a:t>
            </a:r>
            <a:r>
              <a:rPr lang="ru-RU" sz="2400" dirty="0" smtClean="0">
                <a:solidFill>
                  <a:schemeClr val="tx1"/>
                </a:solidFill>
              </a:rPr>
              <a:t> </a:t>
            </a:r>
            <a:r>
              <a:rPr lang="ru-RU" sz="2400" dirty="0" err="1" smtClean="0">
                <a:solidFill>
                  <a:schemeClr val="tx1"/>
                </a:solidFill>
              </a:rPr>
              <a:t>риси</a:t>
            </a:r>
            <a:r>
              <a:rPr lang="ru-RU" sz="2400" dirty="0" smtClean="0">
                <a:solidFill>
                  <a:schemeClr val="tx1"/>
                </a:solidFill>
              </a:rPr>
              <a:t> </a:t>
            </a:r>
            <a:r>
              <a:rPr lang="ru-RU" sz="2400" dirty="0" err="1" smtClean="0">
                <a:solidFill>
                  <a:schemeClr val="tx1"/>
                </a:solidFill>
              </a:rPr>
              <a:t>її</a:t>
            </a:r>
            <a:r>
              <a:rPr lang="ru-RU" sz="2400" dirty="0" smtClean="0">
                <a:solidFill>
                  <a:schemeClr val="tx1"/>
                </a:solidFill>
              </a:rPr>
              <a:t> </a:t>
            </a:r>
            <a:r>
              <a:rPr lang="ru-RU" sz="2400" dirty="0" err="1" smtClean="0">
                <a:solidFill>
                  <a:schemeClr val="tx1"/>
                </a:solidFill>
              </a:rPr>
              <a:t>поезій</a:t>
            </a:r>
            <a:r>
              <a:rPr lang="ru-RU" sz="2400" dirty="0" smtClean="0">
                <a:solidFill>
                  <a:schemeClr val="tx1"/>
                </a:solidFill>
              </a:rPr>
              <a:t>. </a:t>
            </a:r>
            <a:br>
              <a:rPr lang="ru-RU" sz="2400" dirty="0" smtClean="0">
                <a:solidFill>
                  <a:schemeClr val="tx1"/>
                </a:solidFill>
              </a:rPr>
            </a:br>
            <a:r>
              <a:rPr lang="ru-RU" sz="2400" dirty="0" smtClean="0">
                <a:solidFill>
                  <a:schemeClr val="tx1"/>
                </a:solidFill>
              </a:rPr>
              <a:t/>
            </a:r>
            <a:br>
              <a:rPr lang="ru-RU" sz="2400" dirty="0" smtClean="0">
                <a:solidFill>
                  <a:schemeClr val="tx1"/>
                </a:solidFill>
              </a:rPr>
            </a:br>
            <a:r>
              <a:rPr lang="uk-UA" sz="2400" dirty="0" smtClean="0">
                <a:solidFill>
                  <a:schemeClr val="tx1"/>
                </a:solidFill>
              </a:rPr>
              <a:t> Своїм життям і героїчною смертю Олена Теліга стала символом невмирущості української нації. тепер ми маємо змогу вчитися у неї патріотизму, любові до рідної землі, до України, черпати відповіді на складні питання життя: якою будувати свою державу, яким шляхом рухатися.</a:t>
            </a:r>
            <a:r>
              <a:rPr lang="ru-RU" sz="2400" dirty="0" smtClean="0">
                <a:solidFill>
                  <a:schemeClr val="tx1"/>
                </a:solidFill>
              </a:rPr>
              <a:t/>
            </a:r>
            <a:br>
              <a:rPr lang="ru-RU" sz="2400" dirty="0" smtClean="0">
                <a:solidFill>
                  <a:schemeClr val="tx1"/>
                </a:solidFill>
              </a:rPr>
            </a:br>
            <a:endParaRPr lang="ru-RU" sz="2400" dirty="0">
              <a:solidFill>
                <a:schemeClr val="tx1"/>
              </a:solidFill>
            </a:endParaRPr>
          </a:p>
        </p:txBody>
      </p:sp>
      <p:pic>
        <p:nvPicPr>
          <p:cNvPr id="3" name="Рисунок 2" descr="без имени-2.jpg"/>
          <p:cNvPicPr>
            <a:picLocks noChangeAspect="1"/>
          </p:cNvPicPr>
          <p:nvPr/>
        </p:nvPicPr>
        <p:blipFill>
          <a:blip r:embed="rId2" cstate="print"/>
          <a:stretch>
            <a:fillRect/>
          </a:stretch>
        </p:blipFill>
        <p:spPr>
          <a:xfrm>
            <a:off x="142844" y="0"/>
            <a:ext cx="500066" cy="6858000"/>
          </a:xfrm>
          <a:prstGeom prst="rect">
            <a:avLst/>
          </a:prstGeom>
        </p:spPr>
      </p:pic>
      <p:pic>
        <p:nvPicPr>
          <p:cNvPr id="4" name="Рисунок 3" descr="arton85.jpg"/>
          <p:cNvPicPr>
            <a:picLocks noChangeAspect="1"/>
          </p:cNvPicPr>
          <p:nvPr/>
        </p:nvPicPr>
        <p:blipFill>
          <a:blip r:embed="rId3" cstate="print"/>
          <a:stretch>
            <a:fillRect/>
          </a:stretch>
        </p:blipFill>
        <p:spPr>
          <a:xfrm>
            <a:off x="1857356" y="5286388"/>
            <a:ext cx="5857916" cy="1428760"/>
          </a:xfrm>
          <a:prstGeom prst="rect">
            <a:avLst/>
          </a:prstGeom>
          <a:effectLst>
            <a:softEdge rad="31750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809273" y="248347"/>
            <a:ext cx="3744416" cy="3252091"/>
          </a:xfrm>
        </p:spPr>
        <p:txBody>
          <a:bodyPr>
            <a:noAutofit/>
          </a:bodyPr>
          <a:lstStyle/>
          <a:p>
            <a:pPr algn="l"/>
            <a:r>
              <a:rPr lang="ru-RU" sz="2000" dirty="0" smtClean="0">
                <a:solidFill>
                  <a:schemeClr val="tx1"/>
                </a:solidFill>
              </a:rPr>
              <a:t>«</a:t>
            </a:r>
            <a:r>
              <a:rPr lang="ru-RU" sz="2000" dirty="0" err="1" smtClean="0">
                <a:solidFill>
                  <a:schemeClr val="tx1"/>
                </a:solidFill>
              </a:rPr>
              <a:t>Празька</a:t>
            </a:r>
            <a:r>
              <a:rPr lang="ru-RU" sz="2000" dirty="0" smtClean="0">
                <a:solidFill>
                  <a:schemeClr val="tx1"/>
                </a:solidFill>
              </a:rPr>
              <a:t> школа»</a:t>
            </a:r>
            <a:r>
              <a:rPr lang="ru-RU" sz="2000" dirty="0">
                <a:solidFill>
                  <a:schemeClr val="tx1"/>
                </a:solidFill>
              </a:rPr>
              <a:t> — </a:t>
            </a:r>
            <a:r>
              <a:rPr lang="ru-RU" sz="2000" dirty="0" err="1">
                <a:solidFill>
                  <a:schemeClr val="tx1"/>
                </a:solidFill>
              </a:rPr>
              <a:t>група</a:t>
            </a:r>
            <a:r>
              <a:rPr lang="ru-RU" sz="2000" dirty="0">
                <a:solidFill>
                  <a:schemeClr val="tx1"/>
                </a:solidFill>
              </a:rPr>
              <a:t> </a:t>
            </a:r>
            <a:r>
              <a:rPr lang="ru-RU" sz="2000" dirty="0" err="1">
                <a:solidFill>
                  <a:schemeClr val="tx1"/>
                </a:solidFill>
              </a:rPr>
              <a:t>українських</a:t>
            </a:r>
            <a:r>
              <a:rPr lang="ru-RU" sz="2000" dirty="0">
                <a:solidFill>
                  <a:schemeClr val="tx1"/>
                </a:solidFill>
              </a:rPr>
              <a:t> </a:t>
            </a:r>
            <a:r>
              <a:rPr lang="ru-RU" sz="2000" dirty="0" err="1" smtClean="0">
                <a:solidFill>
                  <a:schemeClr val="tx1"/>
                </a:solidFill>
              </a:rPr>
              <a:t>письменників</a:t>
            </a:r>
            <a:r>
              <a:rPr lang="ru-RU" sz="2000" dirty="0" smtClean="0">
                <a:solidFill>
                  <a:schemeClr val="tx1"/>
                </a:solidFill>
              </a:rPr>
              <a:t>, </a:t>
            </a:r>
            <a:r>
              <a:rPr lang="ru-RU" sz="2000" dirty="0" err="1">
                <a:solidFill>
                  <a:schemeClr val="tx1"/>
                </a:solidFill>
              </a:rPr>
              <a:t>які</a:t>
            </a:r>
            <a:r>
              <a:rPr lang="ru-RU" sz="2000" dirty="0">
                <a:solidFill>
                  <a:schemeClr val="tx1"/>
                </a:solidFill>
              </a:rPr>
              <a:t> </a:t>
            </a:r>
            <a:r>
              <a:rPr lang="ru-RU" sz="2000" dirty="0" err="1">
                <a:solidFill>
                  <a:schemeClr val="tx1"/>
                </a:solidFill>
              </a:rPr>
              <a:t>після</a:t>
            </a:r>
            <a:r>
              <a:rPr lang="ru-RU" sz="2000" dirty="0">
                <a:solidFill>
                  <a:schemeClr val="tx1"/>
                </a:solidFill>
              </a:rPr>
              <a:t> </a:t>
            </a:r>
            <a:r>
              <a:rPr lang="ru-RU" sz="2000" dirty="0" err="1" smtClean="0">
                <a:solidFill>
                  <a:schemeClr val="tx1"/>
                </a:solidFill>
              </a:rPr>
              <a:t>Громадянської</a:t>
            </a:r>
            <a:r>
              <a:rPr lang="ru-RU" sz="2000" dirty="0" smtClean="0">
                <a:solidFill>
                  <a:schemeClr val="tx1"/>
                </a:solidFill>
              </a:rPr>
              <a:t> </a:t>
            </a:r>
            <a:r>
              <a:rPr lang="ru-RU" sz="2000" dirty="0" err="1" smtClean="0">
                <a:solidFill>
                  <a:schemeClr val="tx1"/>
                </a:solidFill>
              </a:rPr>
              <a:t>війни</a:t>
            </a:r>
            <a:r>
              <a:rPr lang="ru-RU" sz="2000" dirty="0">
                <a:solidFill>
                  <a:schemeClr val="tx1"/>
                </a:solidFill>
              </a:rPr>
              <a:t> 1920-х </a:t>
            </a:r>
            <a:r>
              <a:rPr lang="ru-RU" sz="2000" dirty="0" err="1">
                <a:solidFill>
                  <a:schemeClr val="tx1"/>
                </a:solidFill>
              </a:rPr>
              <a:t>років</a:t>
            </a:r>
            <a:r>
              <a:rPr lang="ru-RU" sz="2000" dirty="0">
                <a:solidFill>
                  <a:schemeClr val="tx1"/>
                </a:solidFill>
              </a:rPr>
              <a:t> </a:t>
            </a:r>
            <a:r>
              <a:rPr lang="ru-RU" sz="2000" dirty="0" err="1">
                <a:solidFill>
                  <a:schemeClr val="tx1"/>
                </a:solidFill>
              </a:rPr>
              <a:t>опинилися</a:t>
            </a:r>
            <a:r>
              <a:rPr lang="ru-RU" sz="2000" dirty="0">
                <a:solidFill>
                  <a:schemeClr val="tx1"/>
                </a:solidFill>
              </a:rPr>
              <a:t> за кордоном, </a:t>
            </a:r>
            <a:r>
              <a:rPr lang="ru-RU" sz="2000" dirty="0" err="1">
                <a:solidFill>
                  <a:schemeClr val="tx1"/>
                </a:solidFill>
              </a:rPr>
              <a:t>переважно</a:t>
            </a:r>
            <a:r>
              <a:rPr lang="ru-RU" sz="2000" dirty="0">
                <a:solidFill>
                  <a:schemeClr val="tx1"/>
                </a:solidFill>
              </a:rPr>
              <a:t> у </a:t>
            </a:r>
            <a:r>
              <a:rPr lang="ru-RU" sz="2000" dirty="0" err="1">
                <a:solidFill>
                  <a:schemeClr val="tx1"/>
                </a:solidFill>
              </a:rPr>
              <a:t>Європі</a:t>
            </a:r>
            <a:r>
              <a:rPr lang="ru-RU" sz="2000" dirty="0">
                <a:solidFill>
                  <a:schemeClr val="tx1"/>
                </a:solidFill>
              </a:rPr>
              <a:t>, і </a:t>
            </a:r>
            <a:r>
              <a:rPr lang="ru-RU" sz="2000" dirty="0" err="1">
                <a:solidFill>
                  <a:schemeClr val="tx1"/>
                </a:solidFill>
              </a:rPr>
              <a:t>тривалий</a:t>
            </a:r>
            <a:r>
              <a:rPr lang="ru-RU" sz="2000" dirty="0">
                <a:solidFill>
                  <a:schemeClr val="tx1"/>
                </a:solidFill>
              </a:rPr>
              <a:t> час </a:t>
            </a:r>
            <a:r>
              <a:rPr lang="ru-RU" sz="2000" dirty="0" err="1">
                <a:solidFill>
                  <a:schemeClr val="tx1"/>
                </a:solidFill>
              </a:rPr>
              <a:t>мали</a:t>
            </a:r>
            <a:r>
              <a:rPr lang="ru-RU" sz="2000" dirty="0">
                <a:solidFill>
                  <a:schemeClr val="tx1"/>
                </a:solidFill>
              </a:rPr>
              <a:t> </a:t>
            </a:r>
            <a:r>
              <a:rPr lang="ru-RU" sz="2000" dirty="0" err="1">
                <a:solidFill>
                  <a:schemeClr val="tx1"/>
                </a:solidFill>
              </a:rPr>
              <a:t>своїм</a:t>
            </a:r>
            <a:r>
              <a:rPr lang="ru-RU" sz="2000" dirty="0">
                <a:solidFill>
                  <a:schemeClr val="tx1"/>
                </a:solidFill>
              </a:rPr>
              <a:t> </a:t>
            </a:r>
            <a:r>
              <a:rPr lang="ru-RU" sz="2000" dirty="0" err="1">
                <a:solidFill>
                  <a:schemeClr val="tx1"/>
                </a:solidFill>
              </a:rPr>
              <a:t>культурно-організаційним</a:t>
            </a:r>
            <a:r>
              <a:rPr lang="ru-RU" sz="2000" dirty="0">
                <a:solidFill>
                  <a:schemeClr val="tx1"/>
                </a:solidFill>
              </a:rPr>
              <a:t> центром </a:t>
            </a:r>
            <a:r>
              <a:rPr lang="ru-RU" sz="2000" dirty="0" smtClean="0">
                <a:solidFill>
                  <a:schemeClr val="tx1"/>
                </a:solidFill>
              </a:rPr>
              <a:t>Прагу. </a:t>
            </a:r>
            <a:endParaRPr lang="ru-RU" sz="2000" dirty="0">
              <a:solidFill>
                <a:schemeClr val="tx1"/>
              </a:solidFill>
            </a:endParaRPr>
          </a:p>
        </p:txBody>
      </p:sp>
      <p:sp>
        <p:nvSpPr>
          <p:cNvPr id="3" name="Подзаголовок 2"/>
          <p:cNvSpPr>
            <a:spLocks noGrp="1"/>
          </p:cNvSpPr>
          <p:nvPr>
            <p:ph type="subTitle" idx="1"/>
          </p:nvPr>
        </p:nvSpPr>
        <p:spPr>
          <a:xfrm>
            <a:off x="207818" y="3421716"/>
            <a:ext cx="8936182" cy="3436284"/>
          </a:xfrm>
        </p:spPr>
        <p:txBody>
          <a:bodyPr>
            <a:normAutofit/>
          </a:bodyPr>
          <a:lstStyle/>
          <a:p>
            <a:pPr algn="l"/>
            <a:r>
              <a:rPr lang="uk-UA" sz="1200" b="1" dirty="0" smtClean="0">
                <a:solidFill>
                  <a:schemeClr val="tx1"/>
                </a:solidFill>
              </a:rPr>
              <a:t>                                                                                                                                                                                                                       </a:t>
            </a:r>
          </a:p>
          <a:p>
            <a:pPr algn="l"/>
            <a:r>
              <a:rPr lang="uk-UA" sz="1200" b="1" dirty="0" smtClean="0">
                <a:solidFill>
                  <a:schemeClr val="tx1"/>
                </a:solidFill>
              </a:rPr>
              <a:t>                                                                                                                                                  Леонід </a:t>
            </a:r>
            <a:r>
              <a:rPr lang="uk-UA" sz="1200" b="1" dirty="0" err="1" smtClean="0">
                <a:solidFill>
                  <a:schemeClr val="tx1"/>
                </a:solidFill>
              </a:rPr>
              <a:t>Мосендз</a:t>
            </a:r>
            <a:endParaRPr lang="uk-UA" sz="1200" b="1" dirty="0">
              <a:solidFill>
                <a:schemeClr val="tx1"/>
              </a:solidFill>
            </a:endParaRPr>
          </a:p>
          <a:p>
            <a:pPr algn="l"/>
            <a:endParaRPr lang="uk-UA" sz="1200" b="1" dirty="0" smtClean="0">
              <a:solidFill>
                <a:schemeClr val="tx1"/>
              </a:solidFill>
            </a:endParaRPr>
          </a:p>
          <a:p>
            <a:pPr algn="l"/>
            <a:endParaRPr lang="uk-UA" sz="1200" b="1" dirty="0">
              <a:solidFill>
                <a:schemeClr val="tx1"/>
              </a:solidFill>
            </a:endParaRPr>
          </a:p>
          <a:p>
            <a:pPr algn="l"/>
            <a:endParaRPr lang="uk-UA" sz="1200" b="1" dirty="0" smtClean="0">
              <a:solidFill>
                <a:schemeClr val="tx1"/>
              </a:solidFill>
            </a:endParaRPr>
          </a:p>
          <a:p>
            <a:pPr algn="l"/>
            <a:endParaRPr lang="uk-UA" sz="1200" b="1" dirty="0">
              <a:solidFill>
                <a:schemeClr val="tx1"/>
              </a:solidFill>
            </a:endParaRPr>
          </a:p>
          <a:p>
            <a:pPr algn="l"/>
            <a:endParaRPr lang="uk-UA" sz="1200" b="1" dirty="0" smtClean="0">
              <a:solidFill>
                <a:schemeClr val="tx1"/>
              </a:solidFill>
            </a:endParaRPr>
          </a:p>
          <a:p>
            <a:pPr algn="l"/>
            <a:endParaRPr lang="uk-UA" sz="1200" b="1" dirty="0">
              <a:solidFill>
                <a:schemeClr val="tx1"/>
              </a:solidFill>
            </a:endParaRPr>
          </a:p>
          <a:p>
            <a:pPr algn="l"/>
            <a:endParaRPr lang="uk-UA" sz="1200" b="1" dirty="0" smtClean="0">
              <a:solidFill>
                <a:schemeClr val="tx1"/>
              </a:solidFill>
            </a:endParaRPr>
          </a:p>
          <a:p>
            <a:pPr algn="l"/>
            <a:endParaRPr lang="uk-UA" sz="1200" b="1" dirty="0">
              <a:solidFill>
                <a:schemeClr val="tx1"/>
              </a:solidFill>
            </a:endParaRPr>
          </a:p>
          <a:p>
            <a:pPr algn="l"/>
            <a:endParaRPr lang="uk-UA" sz="1200" b="1" dirty="0" smtClean="0">
              <a:solidFill>
                <a:schemeClr val="tx1"/>
              </a:solidFill>
            </a:endParaRPr>
          </a:p>
          <a:p>
            <a:pPr algn="l"/>
            <a:endParaRPr lang="uk-UA" sz="1200" b="1" dirty="0">
              <a:solidFill>
                <a:schemeClr val="tx1"/>
              </a:solidFill>
            </a:endParaRPr>
          </a:p>
          <a:p>
            <a:pPr algn="l"/>
            <a:endParaRPr lang="uk-UA" sz="1200" b="1" dirty="0" smtClean="0">
              <a:solidFill>
                <a:schemeClr val="tx1"/>
              </a:solidFill>
            </a:endParaRPr>
          </a:p>
          <a:p>
            <a:pPr algn="l"/>
            <a:r>
              <a:rPr lang="uk-UA" sz="1200" b="1" dirty="0">
                <a:solidFill>
                  <a:schemeClr val="tx1"/>
                </a:solidFill>
              </a:rPr>
              <a:t> </a:t>
            </a:r>
            <a:r>
              <a:rPr lang="uk-UA" sz="1200" b="1" dirty="0" smtClean="0">
                <a:solidFill>
                  <a:schemeClr val="tx1"/>
                </a:solidFill>
              </a:rPr>
              <a:t>             Оксана Лятуринська                                                                                                            Олена </a:t>
            </a:r>
            <a:r>
              <a:rPr lang="uk-UA" sz="1200" b="1" dirty="0" err="1" smtClean="0">
                <a:solidFill>
                  <a:schemeClr val="tx1"/>
                </a:solidFill>
              </a:rPr>
              <a:t>Теліга</a:t>
            </a:r>
            <a:endParaRPr lang="uk-UA" sz="1200" b="1" dirty="0">
              <a:solidFill>
                <a:schemeClr val="tx1"/>
              </a:solidFill>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9512" y="0"/>
            <a:ext cx="431800" cy="6858000"/>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17511" y="3911707"/>
            <a:ext cx="1882281" cy="2325605"/>
          </a:xfrm>
          <a:prstGeom prst="rect">
            <a:avLst/>
          </a:prstGeom>
          <a:effectLst>
            <a:softEdge rad="127000"/>
          </a:effectLst>
        </p:spPr>
      </p:pic>
      <p:pic>
        <p:nvPicPr>
          <p:cNvPr id="6" name="Рисунок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11134" y="692696"/>
            <a:ext cx="2088658" cy="2880320"/>
          </a:xfrm>
          <a:prstGeom prst="rect">
            <a:avLst/>
          </a:prstGeom>
          <a:effectLst>
            <a:softEdge rad="63500"/>
          </a:effectLst>
        </p:spPr>
      </p:pic>
      <p:pic>
        <p:nvPicPr>
          <p:cNvPr id="7" name="Рисунок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372200" y="685412"/>
            <a:ext cx="2278112" cy="2736304"/>
          </a:xfrm>
          <a:prstGeom prst="rect">
            <a:avLst/>
          </a:prstGeom>
          <a:effectLst>
            <a:softEdge rad="127000"/>
          </a:effectLst>
        </p:spPr>
      </p:pic>
      <p:pic>
        <p:nvPicPr>
          <p:cNvPr id="9" name="Рисунок 8"/>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523779" y="3872081"/>
            <a:ext cx="2278112" cy="2437239"/>
          </a:xfrm>
          <a:prstGeom prst="rect">
            <a:avLst/>
          </a:prstGeom>
          <a:effectLst>
            <a:softEdge rad="127000"/>
          </a:effectLst>
        </p:spPr>
      </p:pic>
      <p:pic>
        <p:nvPicPr>
          <p:cNvPr id="10" name="Рисунок 9"/>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2915816" y="3571876"/>
            <a:ext cx="3456384" cy="2965712"/>
          </a:xfrm>
          <a:prstGeom prst="rect">
            <a:avLst/>
          </a:prstGeom>
          <a:effectLst>
            <a:softEdge rad="127000"/>
          </a:effectLst>
        </p:spPr>
      </p:pic>
    </p:spTree>
    <p:extLst>
      <p:ext uri="{BB962C8B-B14F-4D97-AF65-F5344CB8AC3E}">
        <p14:creationId xmlns:p14="http://schemas.microsoft.com/office/powerpoint/2010/main" xmlns="" val="37636034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338328"/>
            <a:ext cx="7571184" cy="6187016"/>
          </a:xfrm>
        </p:spPr>
        <p:txBody>
          <a:bodyPr>
            <a:normAutofit/>
          </a:bodyPr>
          <a:lstStyle/>
          <a:p>
            <a:pPr algn="l"/>
            <a:r>
              <a:rPr lang="uk-UA" sz="2400" b="1" dirty="0">
                <a:solidFill>
                  <a:schemeClr val="tx1"/>
                </a:solidFill>
              </a:rPr>
              <a:t>ІІІ.  Повідомлення теми, цілей і завдань уроку. Мотивація учіння</a:t>
            </a:r>
            <a:r>
              <a:rPr lang="uk-UA" sz="2400" b="1" dirty="0" smtClean="0">
                <a:solidFill>
                  <a:schemeClr val="tx1"/>
                </a:solidFill>
              </a:rPr>
              <a:t>.</a:t>
            </a:r>
            <a:br>
              <a:rPr lang="uk-UA" sz="2400" b="1" dirty="0" smtClean="0">
                <a:solidFill>
                  <a:schemeClr val="tx1"/>
                </a:solidFill>
              </a:rPr>
            </a:br>
            <a:r>
              <a:rPr lang="uk-UA" sz="2400" b="1" dirty="0" smtClean="0">
                <a:solidFill>
                  <a:schemeClr val="tx1"/>
                </a:solidFill>
              </a:rPr>
              <a:t/>
            </a:r>
            <a:br>
              <a:rPr lang="uk-UA" sz="2400" b="1" dirty="0" smtClean="0">
                <a:solidFill>
                  <a:schemeClr val="tx1"/>
                </a:solidFill>
              </a:rPr>
            </a:br>
            <a:r>
              <a:rPr lang="uk-UA" sz="2400" b="1" dirty="0" smtClean="0">
                <a:solidFill>
                  <a:schemeClr val="tx1"/>
                </a:solidFill>
              </a:rPr>
              <a:t> </a:t>
            </a:r>
            <a:r>
              <a:rPr lang="ru-RU" sz="2400" dirty="0">
                <a:solidFill>
                  <a:schemeClr val="tx1"/>
                </a:solidFill>
              </a:rPr>
              <a:t>На </a:t>
            </a:r>
            <a:r>
              <a:rPr lang="ru-RU" sz="2400" dirty="0" err="1">
                <a:solidFill>
                  <a:schemeClr val="tx1"/>
                </a:solidFill>
              </a:rPr>
              <a:t>кожній</a:t>
            </a:r>
            <a:r>
              <a:rPr lang="ru-RU" sz="2400" dirty="0">
                <a:solidFill>
                  <a:schemeClr val="tx1"/>
                </a:solidFill>
              </a:rPr>
              <a:t> </a:t>
            </a:r>
            <a:r>
              <a:rPr lang="ru-RU" sz="2400" dirty="0" err="1">
                <a:solidFill>
                  <a:schemeClr val="tx1"/>
                </a:solidFill>
              </a:rPr>
              <a:t>парті</a:t>
            </a:r>
            <a:r>
              <a:rPr lang="ru-RU" sz="2400" dirty="0">
                <a:solidFill>
                  <a:schemeClr val="tx1"/>
                </a:solidFill>
              </a:rPr>
              <a:t> є </a:t>
            </a:r>
            <a:r>
              <a:rPr lang="ru-RU" sz="2400" dirty="0" err="1">
                <a:solidFill>
                  <a:schemeClr val="tx1"/>
                </a:solidFill>
              </a:rPr>
              <a:t>аркуші</a:t>
            </a:r>
            <a:r>
              <a:rPr lang="ru-RU" sz="2400" dirty="0">
                <a:solidFill>
                  <a:schemeClr val="tx1"/>
                </a:solidFill>
              </a:rPr>
              <a:t> </a:t>
            </a:r>
            <a:r>
              <a:rPr lang="ru-RU" sz="2400" dirty="0" err="1">
                <a:solidFill>
                  <a:schemeClr val="tx1"/>
                </a:solidFill>
              </a:rPr>
              <a:t>паперу</a:t>
            </a:r>
            <a:r>
              <a:rPr lang="ru-RU" sz="2400" dirty="0">
                <a:solidFill>
                  <a:schemeClr val="tx1"/>
                </a:solidFill>
              </a:rPr>
              <a:t>, на </a:t>
            </a:r>
            <a:r>
              <a:rPr lang="ru-RU" sz="2400" dirty="0" err="1">
                <a:solidFill>
                  <a:schemeClr val="tx1"/>
                </a:solidFill>
              </a:rPr>
              <a:t>яких</a:t>
            </a:r>
            <a:r>
              <a:rPr lang="ru-RU" sz="2400" dirty="0">
                <a:solidFill>
                  <a:schemeClr val="tx1"/>
                </a:solidFill>
              </a:rPr>
              <a:t> </a:t>
            </a:r>
            <a:r>
              <a:rPr lang="ru-RU" sz="2400" dirty="0" err="1">
                <a:solidFill>
                  <a:schemeClr val="tx1"/>
                </a:solidFill>
              </a:rPr>
              <a:t>надруковано</a:t>
            </a:r>
            <a:r>
              <a:rPr lang="ru-RU" sz="2400" dirty="0">
                <a:solidFill>
                  <a:schemeClr val="tx1"/>
                </a:solidFill>
              </a:rPr>
              <a:t> </a:t>
            </a:r>
            <a:r>
              <a:rPr lang="ru-RU" sz="2400" dirty="0" err="1">
                <a:solidFill>
                  <a:schemeClr val="tx1"/>
                </a:solidFill>
              </a:rPr>
              <a:t>цілі</a:t>
            </a:r>
            <a:r>
              <a:rPr lang="ru-RU" sz="2400" dirty="0">
                <a:solidFill>
                  <a:schemeClr val="tx1"/>
                </a:solidFill>
              </a:rPr>
              <a:t> уроку. </a:t>
            </a:r>
            <a:r>
              <a:rPr lang="ru-RU" sz="2400" dirty="0" err="1">
                <a:solidFill>
                  <a:schemeClr val="tx1"/>
                </a:solidFill>
              </a:rPr>
              <a:t>Пропонуємо</a:t>
            </a:r>
            <a:r>
              <a:rPr lang="ru-RU" sz="2400" dirty="0">
                <a:solidFill>
                  <a:schemeClr val="tx1"/>
                </a:solidFill>
              </a:rPr>
              <a:t> </a:t>
            </a:r>
            <a:r>
              <a:rPr lang="ru-RU" sz="2400" dirty="0" err="1">
                <a:solidFill>
                  <a:schemeClr val="tx1"/>
                </a:solidFill>
              </a:rPr>
              <a:t>учням</a:t>
            </a:r>
            <a:r>
              <a:rPr lang="ru-RU" sz="2400" dirty="0">
                <a:solidFill>
                  <a:schemeClr val="tx1"/>
                </a:solidFill>
              </a:rPr>
              <a:t> </a:t>
            </a:r>
            <a:r>
              <a:rPr lang="ru-RU" sz="2400" dirty="0" err="1">
                <a:solidFill>
                  <a:schemeClr val="tx1"/>
                </a:solidFill>
              </a:rPr>
              <a:t>додати</a:t>
            </a:r>
            <a:r>
              <a:rPr lang="ru-RU" sz="2400" dirty="0">
                <a:solidFill>
                  <a:schemeClr val="tx1"/>
                </a:solidFill>
              </a:rPr>
              <a:t> </a:t>
            </a:r>
            <a:r>
              <a:rPr lang="ru-RU" sz="2400" dirty="0" err="1">
                <a:solidFill>
                  <a:schemeClr val="tx1"/>
                </a:solidFill>
              </a:rPr>
              <a:t>ще</a:t>
            </a:r>
            <a:r>
              <a:rPr lang="ru-RU" sz="2400" dirty="0">
                <a:solidFill>
                  <a:schemeClr val="tx1"/>
                </a:solidFill>
              </a:rPr>
              <a:t> </a:t>
            </a:r>
            <a:r>
              <a:rPr lang="ru-RU" sz="2400" dirty="0" err="1">
                <a:solidFill>
                  <a:schemeClr val="tx1"/>
                </a:solidFill>
              </a:rPr>
              <a:t>щось</a:t>
            </a:r>
            <a:r>
              <a:rPr lang="ru-RU" sz="2400" dirty="0">
                <a:solidFill>
                  <a:schemeClr val="tx1"/>
                </a:solidFill>
              </a:rPr>
              <a:t> до </a:t>
            </a:r>
            <a:r>
              <a:rPr lang="ru-RU" sz="2400" dirty="0" err="1">
                <a:solidFill>
                  <a:schemeClr val="tx1"/>
                </a:solidFill>
              </a:rPr>
              <a:t>вже</a:t>
            </a:r>
            <a:r>
              <a:rPr lang="ru-RU" sz="2400" dirty="0">
                <a:solidFill>
                  <a:schemeClr val="tx1"/>
                </a:solidFill>
              </a:rPr>
              <a:t> </a:t>
            </a:r>
            <a:r>
              <a:rPr lang="ru-RU" sz="2400" dirty="0" err="1">
                <a:solidFill>
                  <a:schemeClr val="tx1"/>
                </a:solidFill>
              </a:rPr>
              <a:t>визначених</a:t>
            </a:r>
            <a:r>
              <a:rPr lang="ru-RU" sz="2400" dirty="0">
                <a:solidFill>
                  <a:schemeClr val="tx1"/>
                </a:solidFill>
              </a:rPr>
              <a:t> </a:t>
            </a:r>
            <a:r>
              <a:rPr lang="ru-RU" sz="2400" dirty="0" err="1">
                <a:solidFill>
                  <a:schemeClr val="tx1"/>
                </a:solidFill>
              </a:rPr>
              <a:t>цілей</a:t>
            </a:r>
            <a:r>
              <a:rPr lang="ru-RU" sz="2400" dirty="0">
                <a:solidFill>
                  <a:schemeClr val="tx1"/>
                </a:solidFill>
              </a:rPr>
              <a:t> (за </a:t>
            </a:r>
            <a:r>
              <a:rPr lang="ru-RU" sz="2400" dirty="0" err="1">
                <a:solidFill>
                  <a:schemeClr val="tx1"/>
                </a:solidFill>
              </a:rPr>
              <a:t>бажанням</a:t>
            </a:r>
            <a:r>
              <a:rPr lang="ru-RU" sz="2400" dirty="0">
                <a:solidFill>
                  <a:schemeClr val="tx1"/>
                </a:solidFill>
              </a:rPr>
              <a:t>). </a:t>
            </a:r>
            <a:r>
              <a:rPr lang="ru-RU" sz="2400" dirty="0" err="1">
                <a:solidFill>
                  <a:schemeClr val="tx1"/>
                </a:solidFill>
              </a:rPr>
              <a:t>Пропозиції</a:t>
            </a:r>
            <a:r>
              <a:rPr lang="ru-RU" sz="2400" dirty="0">
                <a:solidFill>
                  <a:schemeClr val="tx1"/>
                </a:solidFill>
              </a:rPr>
              <a:t> </a:t>
            </a:r>
            <a:r>
              <a:rPr lang="ru-RU" sz="2400" dirty="0" err="1">
                <a:solidFill>
                  <a:schemeClr val="tx1"/>
                </a:solidFill>
              </a:rPr>
              <a:t>учнів</a:t>
            </a:r>
            <a:r>
              <a:rPr lang="ru-RU" sz="2400" dirty="0">
                <a:solidFill>
                  <a:schemeClr val="tx1"/>
                </a:solidFill>
              </a:rPr>
              <a:t> </a:t>
            </a:r>
            <a:r>
              <a:rPr lang="ru-RU" sz="2400" dirty="0" err="1">
                <a:solidFill>
                  <a:schemeClr val="tx1"/>
                </a:solidFill>
              </a:rPr>
              <a:t>враховуємо</a:t>
            </a:r>
            <a:r>
              <a:rPr lang="ru-RU" sz="2400" dirty="0">
                <a:solidFill>
                  <a:schemeClr val="tx1"/>
                </a:solidFill>
              </a:rPr>
              <a:t>.</a:t>
            </a:r>
            <a:br>
              <a:rPr lang="ru-RU" sz="2400" dirty="0">
                <a:solidFill>
                  <a:schemeClr val="tx1"/>
                </a:solidFill>
              </a:rPr>
            </a:br>
            <a:r>
              <a:rPr lang="ru-RU" sz="2400" dirty="0" smtClean="0">
                <a:solidFill>
                  <a:schemeClr val="tx1"/>
                </a:solidFill>
              </a:rPr>
              <a:t/>
            </a:r>
            <a:br>
              <a:rPr lang="ru-RU" sz="2400" dirty="0" smtClean="0">
                <a:solidFill>
                  <a:schemeClr val="tx1"/>
                </a:solidFill>
              </a:rPr>
            </a:br>
            <a:r>
              <a:rPr lang="ru-RU" sz="2400" b="1" dirty="0">
                <a:solidFill>
                  <a:schemeClr val="tx1"/>
                </a:solidFill>
              </a:rPr>
              <a:t> </a:t>
            </a:r>
            <a:r>
              <a:rPr lang="ru-RU" sz="2400" b="1" dirty="0" smtClean="0">
                <a:solidFill>
                  <a:schemeClr val="tx1"/>
                </a:solidFill>
              </a:rPr>
              <a:t>І</a:t>
            </a:r>
            <a:r>
              <a:rPr lang="en-US" sz="2400" b="1" dirty="0" smtClean="0">
                <a:solidFill>
                  <a:schemeClr val="tx1"/>
                </a:solidFill>
              </a:rPr>
              <a:t>V</a:t>
            </a:r>
            <a:r>
              <a:rPr lang="uk-UA" sz="2400" b="1" dirty="0">
                <a:solidFill>
                  <a:schemeClr val="tx1"/>
                </a:solidFill>
              </a:rPr>
              <a:t>. Сприймання й усвідомлення учнями фактичного матеріалу, осмислення зв’язків і залежностей між елементами вивченого матеріалу.</a:t>
            </a:r>
            <a:r>
              <a:rPr lang="ru-RU" sz="2400" dirty="0">
                <a:solidFill>
                  <a:schemeClr val="tx1"/>
                </a:solidFill>
              </a:rPr>
              <a:t/>
            </a:r>
            <a:br>
              <a:rPr lang="ru-RU" sz="2400" dirty="0">
                <a:solidFill>
                  <a:schemeClr val="tx1"/>
                </a:solidFill>
              </a:rPr>
            </a:br>
            <a:r>
              <a:rPr lang="ru-RU" sz="2400" dirty="0" smtClean="0">
                <a:solidFill>
                  <a:schemeClr val="tx1"/>
                </a:solidFill>
              </a:rPr>
              <a:t> </a:t>
            </a:r>
            <a:br>
              <a:rPr lang="ru-RU" sz="2400" dirty="0" smtClean="0">
                <a:solidFill>
                  <a:schemeClr val="tx1"/>
                </a:solidFill>
              </a:rPr>
            </a:br>
            <a:r>
              <a:rPr lang="uk-UA" sz="2400" b="1" dirty="0" smtClean="0">
                <a:solidFill>
                  <a:schemeClr val="tx1"/>
                </a:solidFill>
              </a:rPr>
              <a:t>Коротка розповідь учителя про життєвий і </a:t>
            </a:r>
            <a:r>
              <a:rPr lang="uk-UA" sz="2400" b="1" smtClean="0">
                <a:solidFill>
                  <a:schemeClr val="tx1"/>
                </a:solidFill>
              </a:rPr>
              <a:t>творчий шлях Олега </a:t>
            </a:r>
            <a:r>
              <a:rPr lang="uk-UA" sz="2400" b="1" dirty="0" smtClean="0">
                <a:solidFill>
                  <a:schemeClr val="tx1"/>
                </a:solidFill>
              </a:rPr>
              <a:t>Ольжича.</a:t>
            </a:r>
            <a:r>
              <a:rPr lang="ru-RU" sz="2400" dirty="0">
                <a:solidFill>
                  <a:schemeClr val="tx1"/>
                </a:solidFill>
              </a:rPr>
              <a:t/>
            </a:r>
            <a:br>
              <a:rPr lang="ru-RU" sz="2400" dirty="0">
                <a:solidFill>
                  <a:schemeClr val="tx1"/>
                </a:solidFill>
              </a:rPr>
            </a:br>
            <a:endParaRPr lang="ru-RU" sz="2400" i="1" dirty="0">
              <a:solidFill>
                <a:schemeClr val="tx1"/>
              </a:solidFill>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9512" y="0"/>
            <a:ext cx="432048" cy="6858000"/>
          </a:xfrm>
          <a:prstGeom prst="rect">
            <a:avLst/>
          </a:prstGeom>
        </p:spPr>
      </p:pic>
    </p:spTree>
    <p:extLst>
      <p:ext uri="{BB962C8B-B14F-4D97-AF65-F5344CB8AC3E}">
        <p14:creationId xmlns:p14="http://schemas.microsoft.com/office/powerpoint/2010/main" xmlns="" val="3333710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8328"/>
            <a:ext cx="6563072" cy="3810752"/>
          </a:xfrm>
        </p:spPr>
        <p:txBody>
          <a:bodyPr>
            <a:normAutofit/>
          </a:bodyPr>
          <a:lstStyle/>
          <a:p>
            <a:r>
              <a:rPr lang="ru-RU" sz="1600" dirty="0"/>
              <a:t>    </a:t>
            </a:r>
            <a:r>
              <a:rPr lang="ru-RU" sz="1600" dirty="0">
                <a:solidFill>
                  <a:schemeClr val="tx1"/>
                </a:solidFill>
              </a:rPr>
              <a:t>  </a:t>
            </a:r>
            <a:r>
              <a:rPr lang="ru-RU" sz="1800" dirty="0">
                <a:solidFill>
                  <a:schemeClr val="tx1"/>
                </a:solidFill>
              </a:rPr>
              <a:t>Олег </a:t>
            </a:r>
            <a:r>
              <a:rPr lang="ru-RU" sz="1800" dirty="0" err="1">
                <a:solidFill>
                  <a:schemeClr val="tx1"/>
                </a:solidFill>
              </a:rPr>
              <a:t>Ольжич</a:t>
            </a:r>
            <a:r>
              <a:rPr lang="ru-RU" sz="1800" dirty="0">
                <a:solidFill>
                  <a:schemeClr val="tx1"/>
                </a:solidFill>
              </a:rPr>
              <a:t> (Олег </a:t>
            </a:r>
            <a:r>
              <a:rPr lang="ru-RU" sz="1800" dirty="0" err="1">
                <a:solidFill>
                  <a:schemeClr val="tx1"/>
                </a:solidFill>
              </a:rPr>
              <a:t>Олександрович</a:t>
            </a:r>
            <a:r>
              <a:rPr lang="ru-RU" sz="1800" dirty="0">
                <a:solidFill>
                  <a:schemeClr val="tx1"/>
                </a:solidFill>
              </a:rPr>
              <a:t> </a:t>
            </a:r>
            <a:r>
              <a:rPr lang="ru-RU" sz="1800" dirty="0" err="1">
                <a:solidFill>
                  <a:schemeClr val="tx1"/>
                </a:solidFill>
              </a:rPr>
              <a:t>Кандиба</a:t>
            </a:r>
            <a:r>
              <a:rPr lang="ru-RU" sz="1800" dirty="0">
                <a:solidFill>
                  <a:schemeClr val="tx1"/>
                </a:solidFill>
              </a:rPr>
              <a:t>) </a:t>
            </a:r>
            <a:r>
              <a:rPr lang="ru-RU" sz="1800" dirty="0" err="1">
                <a:solidFill>
                  <a:schemeClr val="tx1"/>
                </a:solidFill>
              </a:rPr>
              <a:t>народився</a:t>
            </a:r>
            <a:r>
              <a:rPr lang="ru-RU" sz="1800" dirty="0">
                <a:solidFill>
                  <a:schemeClr val="tx1"/>
                </a:solidFill>
              </a:rPr>
              <a:t> 8 </a:t>
            </a:r>
            <a:r>
              <a:rPr lang="ru-RU" sz="1800" dirty="0" err="1">
                <a:solidFill>
                  <a:schemeClr val="tx1"/>
                </a:solidFill>
              </a:rPr>
              <a:t>липня</a:t>
            </a:r>
            <a:r>
              <a:rPr lang="ru-RU" sz="1800" dirty="0">
                <a:solidFill>
                  <a:schemeClr val="tx1"/>
                </a:solidFill>
              </a:rPr>
              <a:t> 1907 р. в </a:t>
            </a:r>
            <a:r>
              <a:rPr lang="ru-RU" sz="1800" dirty="0" err="1">
                <a:solidFill>
                  <a:schemeClr val="tx1"/>
                </a:solidFill>
              </a:rPr>
              <a:t>Житомирі</a:t>
            </a:r>
            <a:r>
              <a:rPr lang="ru-RU" sz="1800" dirty="0">
                <a:solidFill>
                  <a:schemeClr val="tx1"/>
                </a:solidFill>
              </a:rPr>
              <a:t> в </a:t>
            </a:r>
            <a:r>
              <a:rPr lang="ru-RU" sz="1800" dirty="0" err="1">
                <a:solidFill>
                  <a:schemeClr val="tx1"/>
                </a:solidFill>
              </a:rPr>
              <a:t>сім'ї</a:t>
            </a:r>
            <a:r>
              <a:rPr lang="ru-RU" sz="1800" dirty="0">
                <a:solidFill>
                  <a:schemeClr val="tx1"/>
                </a:solidFill>
              </a:rPr>
              <a:t> </a:t>
            </a:r>
            <a:r>
              <a:rPr lang="ru-RU" sz="1800" dirty="0" err="1">
                <a:solidFill>
                  <a:schemeClr val="tx1"/>
                </a:solidFill>
              </a:rPr>
              <a:t>поета</a:t>
            </a:r>
            <a:r>
              <a:rPr lang="ru-RU" sz="1800" dirty="0">
                <a:solidFill>
                  <a:schemeClr val="tx1"/>
                </a:solidFill>
              </a:rPr>
              <a:t> </a:t>
            </a:r>
            <a:r>
              <a:rPr lang="ru-RU" sz="1800" dirty="0" err="1">
                <a:solidFill>
                  <a:schemeClr val="tx1"/>
                </a:solidFill>
              </a:rPr>
              <a:t>Олександра</a:t>
            </a:r>
            <a:r>
              <a:rPr lang="ru-RU" sz="1800" dirty="0">
                <a:solidFill>
                  <a:schemeClr val="tx1"/>
                </a:solidFill>
              </a:rPr>
              <a:t> Олеся (О. </a:t>
            </a:r>
            <a:r>
              <a:rPr lang="ru-RU" sz="1800" dirty="0" err="1">
                <a:solidFill>
                  <a:schemeClr val="tx1"/>
                </a:solidFill>
              </a:rPr>
              <a:t>Кандиби</a:t>
            </a:r>
            <a:r>
              <a:rPr lang="ru-RU" sz="1800" dirty="0">
                <a:solidFill>
                  <a:schemeClr val="tx1"/>
                </a:solidFill>
              </a:rPr>
              <a:t>). За </a:t>
            </a:r>
            <a:r>
              <a:rPr lang="ru-RU" sz="1800" dirty="0" err="1">
                <a:solidFill>
                  <a:schemeClr val="tx1"/>
                </a:solidFill>
              </a:rPr>
              <a:t>спогадами</a:t>
            </a:r>
            <a:r>
              <a:rPr lang="ru-RU" sz="1800" dirty="0">
                <a:solidFill>
                  <a:schemeClr val="tx1"/>
                </a:solidFill>
              </a:rPr>
              <a:t> </a:t>
            </a:r>
            <a:r>
              <a:rPr lang="ru-RU" sz="1800" dirty="0" err="1">
                <a:solidFill>
                  <a:schemeClr val="tx1"/>
                </a:solidFill>
              </a:rPr>
              <a:t>сучасників</a:t>
            </a:r>
            <a:r>
              <a:rPr lang="ru-RU" sz="1800" dirty="0">
                <a:solidFill>
                  <a:schemeClr val="tx1"/>
                </a:solidFill>
              </a:rPr>
              <a:t>, Олег </a:t>
            </a:r>
            <a:r>
              <a:rPr lang="ru-RU" sz="1800" dirty="0" err="1">
                <a:solidFill>
                  <a:schemeClr val="tx1"/>
                </a:solidFill>
              </a:rPr>
              <a:t>був</a:t>
            </a:r>
            <a:r>
              <a:rPr lang="ru-RU" sz="1800" dirty="0">
                <a:solidFill>
                  <a:schemeClr val="tx1"/>
                </a:solidFill>
              </a:rPr>
              <a:t> </a:t>
            </a:r>
            <a:r>
              <a:rPr lang="ru-RU" sz="1800" dirty="0" err="1">
                <a:solidFill>
                  <a:schemeClr val="tx1"/>
                </a:solidFill>
              </a:rPr>
              <a:t>улюбленцем</a:t>
            </a:r>
            <a:r>
              <a:rPr lang="ru-RU" sz="1800" dirty="0">
                <a:solidFill>
                  <a:schemeClr val="tx1"/>
                </a:solidFill>
              </a:rPr>
              <a:t> </a:t>
            </a:r>
            <a:r>
              <a:rPr lang="ru-RU" sz="1800" dirty="0" err="1">
                <a:solidFill>
                  <a:schemeClr val="tx1"/>
                </a:solidFill>
              </a:rPr>
              <a:t>батьків</a:t>
            </a:r>
            <a:r>
              <a:rPr lang="ru-RU" sz="1800" dirty="0">
                <a:solidFill>
                  <a:schemeClr val="tx1"/>
                </a:solidFill>
              </a:rPr>
              <a:t>, </a:t>
            </a:r>
            <a:r>
              <a:rPr lang="ru-RU" sz="1800" dirty="0" err="1">
                <a:solidFill>
                  <a:schemeClr val="tx1"/>
                </a:solidFill>
              </a:rPr>
              <a:t>родичів</a:t>
            </a:r>
            <a:r>
              <a:rPr lang="ru-RU" sz="1800" dirty="0">
                <a:solidFill>
                  <a:schemeClr val="tx1"/>
                </a:solidFill>
              </a:rPr>
              <a:t>, </a:t>
            </a:r>
            <a:r>
              <a:rPr lang="ru-RU" sz="1800" dirty="0" err="1">
                <a:solidFill>
                  <a:schemeClr val="tx1"/>
                </a:solidFill>
              </a:rPr>
              <a:t>сусідів</a:t>
            </a:r>
            <a:r>
              <a:rPr lang="ru-RU" sz="1800" dirty="0">
                <a:solidFill>
                  <a:schemeClr val="tx1"/>
                </a:solidFill>
              </a:rPr>
              <a:t>. Рано </a:t>
            </a:r>
            <a:r>
              <a:rPr lang="ru-RU" sz="1800" dirty="0" err="1">
                <a:solidFill>
                  <a:schemeClr val="tx1"/>
                </a:solidFill>
              </a:rPr>
              <a:t>виявив</a:t>
            </a:r>
            <a:r>
              <a:rPr lang="ru-RU" sz="1800" dirty="0">
                <a:solidFill>
                  <a:schemeClr val="tx1"/>
                </a:solidFill>
              </a:rPr>
              <a:t> </a:t>
            </a:r>
            <a:r>
              <a:rPr lang="ru-RU" sz="1800" dirty="0" err="1">
                <a:solidFill>
                  <a:schemeClr val="tx1"/>
                </a:solidFill>
              </a:rPr>
              <a:t>неабиякі</a:t>
            </a:r>
            <a:r>
              <a:rPr lang="ru-RU" sz="1800" dirty="0">
                <a:solidFill>
                  <a:schemeClr val="tx1"/>
                </a:solidFill>
              </a:rPr>
              <a:t> </a:t>
            </a:r>
            <a:r>
              <a:rPr lang="ru-RU" sz="1800" dirty="0" err="1">
                <a:solidFill>
                  <a:schemeClr val="tx1"/>
                </a:solidFill>
              </a:rPr>
              <a:t>здібності</a:t>
            </a:r>
            <a:r>
              <a:rPr lang="ru-RU" sz="1800" dirty="0">
                <a:solidFill>
                  <a:schemeClr val="tx1"/>
                </a:solidFill>
              </a:rPr>
              <a:t>: у три роки </a:t>
            </a:r>
            <a:r>
              <a:rPr lang="ru-RU" sz="1800" dirty="0" err="1">
                <a:solidFill>
                  <a:schemeClr val="tx1"/>
                </a:solidFill>
              </a:rPr>
              <a:t>вже</a:t>
            </a:r>
            <a:r>
              <a:rPr lang="ru-RU" sz="1800" dirty="0">
                <a:solidFill>
                  <a:schemeClr val="tx1"/>
                </a:solidFill>
              </a:rPr>
              <a:t> </a:t>
            </a:r>
            <a:r>
              <a:rPr lang="ru-RU" sz="1800" dirty="0" err="1">
                <a:solidFill>
                  <a:schemeClr val="tx1"/>
                </a:solidFill>
              </a:rPr>
              <a:t>вмів</a:t>
            </a:r>
            <a:r>
              <a:rPr lang="ru-RU" sz="1800" dirty="0">
                <a:solidFill>
                  <a:schemeClr val="tx1"/>
                </a:solidFill>
              </a:rPr>
              <a:t> </a:t>
            </a:r>
            <a:r>
              <a:rPr lang="ru-RU" sz="1800" dirty="0" err="1">
                <a:solidFill>
                  <a:schemeClr val="tx1"/>
                </a:solidFill>
              </a:rPr>
              <a:t>читати</a:t>
            </a:r>
            <a:r>
              <a:rPr lang="ru-RU" sz="1800" dirty="0">
                <a:solidFill>
                  <a:schemeClr val="tx1"/>
                </a:solidFill>
              </a:rPr>
              <a:t>, у </a:t>
            </a:r>
            <a:r>
              <a:rPr lang="ru-RU" sz="1800" dirty="0" err="1">
                <a:solidFill>
                  <a:schemeClr val="tx1"/>
                </a:solidFill>
              </a:rPr>
              <a:t>п’ять</a:t>
            </a:r>
            <a:r>
              <a:rPr lang="ru-RU" sz="1800" dirty="0">
                <a:solidFill>
                  <a:schemeClr val="tx1"/>
                </a:solidFill>
              </a:rPr>
              <a:t> написав </a:t>
            </a:r>
            <a:r>
              <a:rPr lang="ru-RU" sz="1800" dirty="0" err="1">
                <a:solidFill>
                  <a:schemeClr val="tx1"/>
                </a:solidFill>
              </a:rPr>
              <a:t>п’єсу</a:t>
            </a:r>
            <a:r>
              <a:rPr lang="ru-RU" sz="1800" dirty="0">
                <a:solidFill>
                  <a:schemeClr val="tx1"/>
                </a:solidFill>
              </a:rPr>
              <a:t> з </a:t>
            </a:r>
            <a:r>
              <a:rPr lang="ru-RU" sz="1800" dirty="0" err="1">
                <a:solidFill>
                  <a:schemeClr val="tx1"/>
                </a:solidFill>
              </a:rPr>
              <a:t>козацького</a:t>
            </a:r>
            <a:r>
              <a:rPr lang="ru-RU" sz="1800" dirty="0">
                <a:solidFill>
                  <a:schemeClr val="tx1"/>
                </a:solidFill>
              </a:rPr>
              <a:t> </a:t>
            </a:r>
            <a:r>
              <a:rPr lang="ru-RU" sz="1800" dirty="0" err="1">
                <a:solidFill>
                  <a:schemeClr val="tx1"/>
                </a:solidFill>
              </a:rPr>
              <a:t>життя</a:t>
            </a:r>
            <a:r>
              <a:rPr lang="ru-RU" sz="1800" dirty="0">
                <a:solidFill>
                  <a:schemeClr val="tx1"/>
                </a:solidFill>
              </a:rPr>
              <a:t>, добре </a:t>
            </a:r>
            <a:r>
              <a:rPr lang="ru-RU" sz="1800" dirty="0" err="1">
                <a:solidFill>
                  <a:schemeClr val="tx1"/>
                </a:solidFill>
              </a:rPr>
              <a:t>малював</a:t>
            </a:r>
            <a:r>
              <a:rPr lang="ru-RU" sz="1800" dirty="0">
                <a:solidFill>
                  <a:schemeClr val="tx1"/>
                </a:solidFill>
              </a:rPr>
              <a:t>, </a:t>
            </a:r>
            <a:r>
              <a:rPr lang="ru-RU" sz="1800" dirty="0" err="1">
                <a:solidFill>
                  <a:schemeClr val="tx1"/>
                </a:solidFill>
              </a:rPr>
              <a:t>грав</a:t>
            </a:r>
            <a:r>
              <a:rPr lang="ru-RU" sz="1800" dirty="0">
                <a:solidFill>
                  <a:schemeClr val="tx1"/>
                </a:solidFill>
              </a:rPr>
              <a:t> на </a:t>
            </a:r>
            <a:r>
              <a:rPr lang="ru-RU" sz="1800" dirty="0" err="1">
                <a:solidFill>
                  <a:schemeClr val="tx1"/>
                </a:solidFill>
              </a:rPr>
              <a:t>фортепіано</a:t>
            </a:r>
            <a:r>
              <a:rPr lang="ru-RU" sz="1800" dirty="0">
                <a:solidFill>
                  <a:schemeClr val="tx1"/>
                </a:solidFill>
              </a:rPr>
              <a:t> і </a:t>
            </a:r>
            <a:r>
              <a:rPr lang="ru-RU" sz="1800" dirty="0" err="1">
                <a:solidFill>
                  <a:schemeClr val="tx1"/>
                </a:solidFill>
              </a:rPr>
              <a:t>скрипці</a:t>
            </a:r>
            <a:r>
              <a:rPr lang="ru-RU" sz="1800" dirty="0">
                <a:solidFill>
                  <a:schemeClr val="tx1"/>
                </a:solidFill>
              </a:rPr>
              <a:t>. Але </a:t>
            </a:r>
            <a:r>
              <a:rPr lang="ru-RU" sz="1800" dirty="0" err="1">
                <a:solidFill>
                  <a:schemeClr val="tx1"/>
                </a:solidFill>
              </a:rPr>
              <a:t>згодом</a:t>
            </a:r>
            <a:r>
              <a:rPr lang="ru-RU" sz="1800" dirty="0">
                <a:solidFill>
                  <a:schemeClr val="tx1"/>
                </a:solidFill>
              </a:rPr>
              <a:t> настали </a:t>
            </a:r>
            <a:r>
              <a:rPr lang="ru-RU" sz="1800" dirty="0" err="1">
                <a:solidFill>
                  <a:schemeClr val="tx1"/>
                </a:solidFill>
              </a:rPr>
              <a:t>тяжкі</a:t>
            </a:r>
            <a:r>
              <a:rPr lang="ru-RU" sz="1800" dirty="0">
                <a:solidFill>
                  <a:schemeClr val="tx1"/>
                </a:solidFill>
              </a:rPr>
              <a:t> </a:t>
            </a:r>
            <a:r>
              <a:rPr lang="ru-RU" sz="1800" dirty="0" err="1">
                <a:solidFill>
                  <a:schemeClr val="tx1"/>
                </a:solidFill>
              </a:rPr>
              <a:t>часи</a:t>
            </a:r>
            <a:r>
              <a:rPr lang="ru-RU" sz="1800" dirty="0">
                <a:solidFill>
                  <a:schemeClr val="tx1"/>
                </a:solidFill>
              </a:rPr>
              <a:t>. Юнак пережив </a:t>
            </a:r>
            <a:r>
              <a:rPr lang="ru-RU" sz="1800" dirty="0" err="1">
                <a:solidFill>
                  <a:schemeClr val="tx1"/>
                </a:solidFill>
              </a:rPr>
              <a:t>громадянську</a:t>
            </a:r>
            <a:r>
              <a:rPr lang="ru-RU" sz="1800" dirty="0">
                <a:solidFill>
                  <a:schemeClr val="tx1"/>
                </a:solidFill>
              </a:rPr>
              <a:t> </a:t>
            </a:r>
            <a:r>
              <a:rPr lang="ru-RU" sz="1800" dirty="0" err="1">
                <a:solidFill>
                  <a:schemeClr val="tx1"/>
                </a:solidFill>
              </a:rPr>
              <a:t>війну</a:t>
            </a:r>
            <a:r>
              <a:rPr lang="ru-RU" sz="1800" dirty="0">
                <a:solidFill>
                  <a:schemeClr val="tx1"/>
                </a:solidFill>
              </a:rPr>
              <a:t>, </a:t>
            </a:r>
            <a:r>
              <a:rPr lang="ru-RU" sz="1800" dirty="0" err="1">
                <a:solidFill>
                  <a:schemeClr val="tx1"/>
                </a:solidFill>
              </a:rPr>
              <a:t>терор</a:t>
            </a:r>
            <a:r>
              <a:rPr lang="ru-RU" sz="1800" dirty="0">
                <a:solidFill>
                  <a:schemeClr val="tx1"/>
                </a:solidFill>
              </a:rPr>
              <a:t>, голод, холод. </a:t>
            </a:r>
            <a:endParaRPr lang="ru-RU" sz="1600" dirty="0">
              <a:solidFill>
                <a:schemeClr val="tx1"/>
              </a:solidFill>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790337" y="350881"/>
            <a:ext cx="2353663" cy="2808312"/>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572000" y="3933056"/>
            <a:ext cx="3632200" cy="2755900"/>
          </a:xfrm>
          <a:prstGeom prst="rect">
            <a:avLst/>
          </a:prstGeom>
          <a:effectLst>
            <a:softEdge rad="127000"/>
          </a:effectLst>
        </p:spPr>
      </p:pic>
      <p:pic>
        <p:nvPicPr>
          <p:cNvPr id="6" name="Рисунок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7504" y="0"/>
            <a:ext cx="431800" cy="6858000"/>
          </a:xfrm>
          <a:prstGeom prst="rect">
            <a:avLst/>
          </a:prstGeom>
        </p:spPr>
      </p:pic>
      <p:pic>
        <p:nvPicPr>
          <p:cNvPr id="7" name="Рисунок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971600" y="3429001"/>
            <a:ext cx="2376264" cy="3233704"/>
          </a:xfrm>
          <a:prstGeom prst="rect">
            <a:avLst/>
          </a:prstGeom>
          <a:effectLst>
            <a:softEdge rad="127000"/>
          </a:effectLst>
        </p:spPr>
      </p:pic>
    </p:spTree>
    <p:extLst>
      <p:ext uri="{BB962C8B-B14F-4D97-AF65-F5344CB8AC3E}">
        <p14:creationId xmlns:p14="http://schemas.microsoft.com/office/powerpoint/2010/main" xmlns="" val="17956461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8328"/>
            <a:ext cx="8229600" cy="3090672"/>
          </a:xfrm>
        </p:spPr>
        <p:txBody>
          <a:bodyPr>
            <a:normAutofit/>
          </a:bodyPr>
          <a:lstStyle/>
          <a:p>
            <a:r>
              <a:rPr lang="ru-RU" sz="2000" dirty="0"/>
              <a:t>. </a:t>
            </a:r>
            <a:r>
              <a:rPr lang="ru-RU" sz="2000" dirty="0">
                <a:solidFill>
                  <a:schemeClr val="tx1"/>
                </a:solidFill>
              </a:rPr>
              <a:t>У 1923 р. </a:t>
            </a:r>
            <a:r>
              <a:rPr lang="ru-RU" sz="2000" dirty="0" err="1">
                <a:solidFill>
                  <a:schemeClr val="tx1"/>
                </a:solidFill>
              </a:rPr>
              <a:t>він</a:t>
            </a:r>
            <a:r>
              <a:rPr lang="ru-RU" sz="2000" dirty="0">
                <a:solidFill>
                  <a:schemeClr val="tx1"/>
                </a:solidFill>
              </a:rPr>
              <a:t> </a:t>
            </a:r>
            <a:r>
              <a:rPr lang="ru-RU" sz="2000" dirty="0" err="1">
                <a:solidFill>
                  <a:schemeClr val="tx1"/>
                </a:solidFill>
              </a:rPr>
              <a:t>виїхав</a:t>
            </a:r>
            <a:r>
              <a:rPr lang="ru-RU" sz="2000" dirty="0">
                <a:solidFill>
                  <a:schemeClr val="tx1"/>
                </a:solidFill>
              </a:rPr>
              <a:t> разом з </a:t>
            </a:r>
            <a:r>
              <a:rPr lang="ru-RU" sz="2000" dirty="0" err="1">
                <a:solidFill>
                  <a:schemeClr val="tx1"/>
                </a:solidFill>
              </a:rPr>
              <a:t>матір'ю</a:t>
            </a:r>
            <a:r>
              <a:rPr lang="ru-RU" sz="2000" dirty="0">
                <a:solidFill>
                  <a:schemeClr val="tx1"/>
                </a:solidFill>
              </a:rPr>
              <a:t> з </a:t>
            </a:r>
            <a:r>
              <a:rPr lang="ru-RU" sz="2000" dirty="0" err="1">
                <a:solidFill>
                  <a:schemeClr val="tx1"/>
                </a:solidFill>
              </a:rPr>
              <a:t>України</a:t>
            </a:r>
            <a:r>
              <a:rPr lang="ru-RU" sz="2000" dirty="0">
                <a:solidFill>
                  <a:schemeClr val="tx1"/>
                </a:solidFill>
              </a:rPr>
              <a:t> і в </a:t>
            </a:r>
            <a:r>
              <a:rPr lang="ru-RU" sz="2000" dirty="0" err="1">
                <a:solidFill>
                  <a:schemeClr val="tx1"/>
                </a:solidFill>
              </a:rPr>
              <a:t>Берліні</a:t>
            </a:r>
            <a:r>
              <a:rPr lang="ru-RU" sz="2000" dirty="0">
                <a:solidFill>
                  <a:schemeClr val="tx1"/>
                </a:solidFill>
              </a:rPr>
              <a:t> </a:t>
            </a:r>
            <a:r>
              <a:rPr lang="ru-RU" sz="2000" dirty="0" err="1">
                <a:solidFill>
                  <a:schemeClr val="tx1"/>
                </a:solidFill>
              </a:rPr>
              <a:t>зустрівся</a:t>
            </a:r>
            <a:r>
              <a:rPr lang="ru-RU" sz="2000" dirty="0">
                <a:solidFill>
                  <a:schemeClr val="tx1"/>
                </a:solidFill>
              </a:rPr>
              <a:t> з </a:t>
            </a:r>
            <a:r>
              <a:rPr lang="ru-RU" sz="2000" dirty="0" err="1">
                <a:solidFill>
                  <a:schemeClr val="tx1"/>
                </a:solidFill>
              </a:rPr>
              <a:t>батьком</a:t>
            </a:r>
            <a:r>
              <a:rPr lang="ru-RU" sz="2000" dirty="0">
                <a:solidFill>
                  <a:schemeClr val="tx1"/>
                </a:solidFill>
              </a:rPr>
              <a:t>, </a:t>
            </a:r>
            <a:r>
              <a:rPr lang="ru-RU" sz="2000" dirty="0" err="1">
                <a:solidFill>
                  <a:schemeClr val="tx1"/>
                </a:solidFill>
              </a:rPr>
              <a:t>який</a:t>
            </a:r>
            <a:r>
              <a:rPr lang="ru-RU" sz="2000" dirty="0">
                <a:solidFill>
                  <a:schemeClr val="tx1"/>
                </a:solidFill>
              </a:rPr>
              <a:t> </a:t>
            </a:r>
            <a:r>
              <a:rPr lang="ru-RU" sz="2000" dirty="0" err="1">
                <a:solidFill>
                  <a:schemeClr val="tx1"/>
                </a:solidFill>
              </a:rPr>
              <a:t>ще</a:t>
            </a:r>
            <a:r>
              <a:rPr lang="ru-RU" sz="2000" dirty="0">
                <a:solidFill>
                  <a:schemeClr val="tx1"/>
                </a:solidFill>
              </a:rPr>
              <a:t> в 1919 р. </a:t>
            </a:r>
            <a:r>
              <a:rPr lang="ru-RU" sz="2000" dirty="0" err="1">
                <a:solidFill>
                  <a:schemeClr val="tx1"/>
                </a:solidFill>
              </a:rPr>
              <a:t>емігрував</a:t>
            </a:r>
            <a:r>
              <a:rPr lang="ru-RU" sz="2000" dirty="0">
                <a:solidFill>
                  <a:schemeClr val="tx1"/>
                </a:solidFill>
              </a:rPr>
              <a:t> з </a:t>
            </a:r>
            <a:r>
              <a:rPr lang="ru-RU" sz="2000" dirty="0" err="1">
                <a:solidFill>
                  <a:schemeClr val="tx1"/>
                </a:solidFill>
              </a:rPr>
              <a:t>України</a:t>
            </a:r>
            <a:r>
              <a:rPr lang="ru-RU" sz="2000" dirty="0">
                <a:solidFill>
                  <a:schemeClr val="tx1"/>
                </a:solidFill>
              </a:rPr>
              <a:t>. </a:t>
            </a:r>
            <a:r>
              <a:rPr lang="ru-RU" sz="2000" dirty="0" err="1">
                <a:solidFill>
                  <a:schemeClr val="tx1"/>
                </a:solidFill>
              </a:rPr>
              <a:t>Незабаром</a:t>
            </a:r>
            <a:r>
              <a:rPr lang="ru-RU" sz="2000" dirty="0">
                <a:solidFill>
                  <a:schemeClr val="tx1"/>
                </a:solidFill>
              </a:rPr>
              <a:t> родина </a:t>
            </a:r>
            <a:r>
              <a:rPr lang="ru-RU" sz="2000" dirty="0" err="1">
                <a:solidFill>
                  <a:schemeClr val="tx1"/>
                </a:solidFill>
              </a:rPr>
              <a:t>переїхала</a:t>
            </a:r>
            <a:r>
              <a:rPr lang="ru-RU" sz="2000" dirty="0">
                <a:solidFill>
                  <a:schemeClr val="tx1"/>
                </a:solidFill>
              </a:rPr>
              <a:t> до </a:t>
            </a:r>
            <a:r>
              <a:rPr lang="ru-RU" sz="2000" dirty="0" err="1">
                <a:solidFill>
                  <a:schemeClr val="tx1"/>
                </a:solidFill>
              </a:rPr>
              <a:t>Горніх</a:t>
            </a:r>
            <a:r>
              <a:rPr lang="ru-RU" sz="2000" dirty="0">
                <a:solidFill>
                  <a:schemeClr val="tx1"/>
                </a:solidFill>
              </a:rPr>
              <a:t> </a:t>
            </a:r>
            <a:r>
              <a:rPr lang="ru-RU" sz="2000" dirty="0" err="1">
                <a:solidFill>
                  <a:schemeClr val="tx1"/>
                </a:solidFill>
              </a:rPr>
              <a:t>Черношинець</a:t>
            </a:r>
            <a:r>
              <a:rPr lang="ru-RU" sz="2000" dirty="0">
                <a:solidFill>
                  <a:schemeClr val="tx1"/>
                </a:solidFill>
              </a:rPr>
              <a:t> </a:t>
            </a:r>
            <a:r>
              <a:rPr lang="ru-RU" sz="2000" dirty="0" err="1">
                <a:solidFill>
                  <a:schemeClr val="tx1"/>
                </a:solidFill>
              </a:rPr>
              <a:t>під</a:t>
            </a:r>
            <a:r>
              <a:rPr lang="ru-RU" sz="2000" dirty="0">
                <a:solidFill>
                  <a:schemeClr val="tx1"/>
                </a:solidFill>
              </a:rPr>
              <a:t> </a:t>
            </a:r>
            <a:r>
              <a:rPr lang="ru-RU" sz="2000" dirty="0" err="1">
                <a:solidFill>
                  <a:schemeClr val="tx1"/>
                </a:solidFill>
              </a:rPr>
              <a:t>Прагою</a:t>
            </a:r>
            <a:r>
              <a:rPr lang="ru-RU" sz="2000" dirty="0">
                <a:solidFill>
                  <a:schemeClr val="tx1"/>
                </a:solidFill>
              </a:rPr>
              <a:t>. У 1924 р. Олег вступив до </a:t>
            </a:r>
            <a:r>
              <a:rPr lang="ru-RU" sz="2000" dirty="0" err="1">
                <a:solidFill>
                  <a:schemeClr val="tx1"/>
                </a:solidFill>
              </a:rPr>
              <a:t>Карлового</a:t>
            </a:r>
            <a:r>
              <a:rPr lang="ru-RU" sz="2000" dirty="0">
                <a:solidFill>
                  <a:schemeClr val="tx1"/>
                </a:solidFill>
              </a:rPr>
              <a:t> </a:t>
            </a:r>
            <a:r>
              <a:rPr lang="ru-RU" sz="2000" dirty="0" err="1">
                <a:solidFill>
                  <a:schemeClr val="tx1"/>
                </a:solidFill>
              </a:rPr>
              <a:t>університету</a:t>
            </a:r>
            <a:r>
              <a:rPr lang="ru-RU" sz="2000" dirty="0">
                <a:solidFill>
                  <a:schemeClr val="tx1"/>
                </a:solidFill>
              </a:rPr>
              <a:t>, </a:t>
            </a:r>
            <a:r>
              <a:rPr lang="ru-RU" sz="2000" dirty="0" err="1">
                <a:solidFill>
                  <a:schemeClr val="tx1"/>
                </a:solidFill>
              </a:rPr>
              <a:t>водночас</a:t>
            </a:r>
            <a:r>
              <a:rPr lang="ru-RU" sz="2000" dirty="0">
                <a:solidFill>
                  <a:schemeClr val="tx1"/>
                </a:solidFill>
              </a:rPr>
              <a:t> </a:t>
            </a:r>
            <a:r>
              <a:rPr lang="ru-RU" sz="2000" dirty="0" err="1">
                <a:solidFill>
                  <a:schemeClr val="tx1"/>
                </a:solidFill>
              </a:rPr>
              <a:t>навчався</a:t>
            </a:r>
            <a:r>
              <a:rPr lang="ru-RU" sz="2000" dirty="0">
                <a:solidFill>
                  <a:schemeClr val="tx1"/>
                </a:solidFill>
              </a:rPr>
              <a:t> в </a:t>
            </a:r>
            <a:r>
              <a:rPr lang="ru-RU" sz="2000" dirty="0" err="1">
                <a:solidFill>
                  <a:schemeClr val="tx1"/>
                </a:solidFill>
              </a:rPr>
              <a:t>Українському</a:t>
            </a:r>
            <a:r>
              <a:rPr lang="ru-RU" sz="2000" dirty="0">
                <a:solidFill>
                  <a:schemeClr val="tx1"/>
                </a:solidFill>
              </a:rPr>
              <a:t> </a:t>
            </a:r>
            <a:r>
              <a:rPr lang="ru-RU" sz="2000" dirty="0" err="1">
                <a:solidFill>
                  <a:schemeClr val="tx1"/>
                </a:solidFill>
              </a:rPr>
              <a:t>вільному</a:t>
            </a:r>
            <a:r>
              <a:rPr lang="ru-RU" sz="2000" dirty="0">
                <a:solidFill>
                  <a:schemeClr val="tx1"/>
                </a:solidFill>
              </a:rPr>
              <a:t> </a:t>
            </a:r>
            <a:r>
              <a:rPr lang="ru-RU" sz="2000" dirty="0" err="1">
                <a:solidFill>
                  <a:schemeClr val="tx1"/>
                </a:solidFill>
              </a:rPr>
              <a:t>університеті</a:t>
            </a:r>
            <a:r>
              <a:rPr lang="ru-RU" sz="2000" dirty="0">
                <a:solidFill>
                  <a:schemeClr val="tx1"/>
                </a:solidFill>
              </a:rPr>
              <a:t>. Став </a:t>
            </a:r>
            <a:r>
              <a:rPr lang="ru-RU" sz="2000" dirty="0" err="1">
                <a:solidFill>
                  <a:schemeClr val="tx1"/>
                </a:solidFill>
              </a:rPr>
              <a:t>відомим</a:t>
            </a:r>
            <a:r>
              <a:rPr lang="ru-RU" sz="2000" dirty="0">
                <a:solidFill>
                  <a:schemeClr val="tx1"/>
                </a:solidFill>
              </a:rPr>
              <a:t> </a:t>
            </a:r>
            <a:r>
              <a:rPr lang="ru-RU" sz="2000" dirty="0" err="1">
                <a:solidFill>
                  <a:schemeClr val="tx1"/>
                </a:solidFill>
              </a:rPr>
              <a:t>вченим</a:t>
            </a:r>
            <a:r>
              <a:rPr lang="ru-RU" sz="2000" dirty="0">
                <a:solidFill>
                  <a:schemeClr val="tx1"/>
                </a:solidFill>
              </a:rPr>
              <a:t>-археологом, брав участь у </a:t>
            </a:r>
            <a:r>
              <a:rPr lang="ru-RU" sz="2000" dirty="0" err="1">
                <a:solidFill>
                  <a:schemeClr val="tx1"/>
                </a:solidFill>
              </a:rPr>
              <a:t>кількох</a:t>
            </a:r>
            <a:r>
              <a:rPr lang="ru-RU" sz="2000" dirty="0">
                <a:solidFill>
                  <a:schemeClr val="tx1"/>
                </a:solidFill>
              </a:rPr>
              <a:t> </a:t>
            </a:r>
            <a:r>
              <a:rPr lang="ru-RU" sz="2000" dirty="0" err="1">
                <a:solidFill>
                  <a:schemeClr val="tx1"/>
                </a:solidFill>
              </a:rPr>
              <a:t>археологічних</a:t>
            </a:r>
            <a:r>
              <a:rPr lang="ru-RU" sz="2000" dirty="0">
                <a:solidFill>
                  <a:schemeClr val="tx1"/>
                </a:solidFill>
              </a:rPr>
              <a:t> </a:t>
            </a:r>
            <a:r>
              <a:rPr lang="ru-RU" sz="2000" dirty="0" err="1">
                <a:solidFill>
                  <a:schemeClr val="tx1"/>
                </a:solidFill>
              </a:rPr>
              <a:t>розкопках</a:t>
            </a:r>
            <a:r>
              <a:rPr lang="ru-RU" sz="2000" dirty="0">
                <a:solidFill>
                  <a:schemeClr val="tx1"/>
                </a:solidFill>
              </a:rPr>
              <a:t> на Балканах. </a:t>
            </a:r>
            <a:r>
              <a:rPr lang="ru-RU" sz="2000" dirty="0" err="1">
                <a:solidFill>
                  <a:schemeClr val="tx1"/>
                </a:solidFill>
              </a:rPr>
              <a:t>Був</a:t>
            </a:r>
            <a:r>
              <a:rPr lang="ru-RU" sz="2000" dirty="0">
                <a:solidFill>
                  <a:schemeClr val="tx1"/>
                </a:solidFill>
              </a:rPr>
              <a:t> </a:t>
            </a:r>
            <a:r>
              <a:rPr lang="ru-RU" sz="2000" dirty="0" err="1">
                <a:solidFill>
                  <a:schemeClr val="tx1"/>
                </a:solidFill>
              </a:rPr>
              <a:t>запрошений</a:t>
            </a:r>
            <a:r>
              <a:rPr lang="ru-RU" sz="2000" dirty="0">
                <a:solidFill>
                  <a:schemeClr val="tx1"/>
                </a:solidFill>
              </a:rPr>
              <a:t> у США до </a:t>
            </a:r>
            <a:r>
              <a:rPr lang="ru-RU" sz="2000" dirty="0" err="1">
                <a:solidFill>
                  <a:schemeClr val="tx1"/>
                </a:solidFill>
              </a:rPr>
              <a:t>Гарвардського</a:t>
            </a:r>
            <a:r>
              <a:rPr lang="ru-RU" sz="2000" dirty="0">
                <a:solidFill>
                  <a:schemeClr val="tx1"/>
                </a:solidFill>
              </a:rPr>
              <a:t> </a:t>
            </a:r>
            <a:r>
              <a:rPr lang="ru-RU" sz="2000" dirty="0" err="1">
                <a:solidFill>
                  <a:schemeClr val="tx1"/>
                </a:solidFill>
              </a:rPr>
              <a:t>університету</a:t>
            </a:r>
            <a:r>
              <a:rPr lang="ru-RU" sz="2000" dirty="0">
                <a:solidFill>
                  <a:schemeClr val="tx1"/>
                </a:solidFill>
              </a:rPr>
              <a:t> </a:t>
            </a:r>
            <a:r>
              <a:rPr lang="ru-RU" sz="2000" dirty="0" err="1">
                <a:solidFill>
                  <a:schemeClr val="tx1"/>
                </a:solidFill>
              </a:rPr>
              <a:t>читати</a:t>
            </a:r>
            <a:r>
              <a:rPr lang="ru-RU" sz="2000" dirty="0">
                <a:solidFill>
                  <a:schemeClr val="tx1"/>
                </a:solidFill>
              </a:rPr>
              <a:t> </a:t>
            </a:r>
            <a:r>
              <a:rPr lang="ru-RU" sz="2000" dirty="0" err="1">
                <a:solidFill>
                  <a:schemeClr val="tx1"/>
                </a:solidFill>
              </a:rPr>
              <a:t>лекції</a:t>
            </a:r>
            <a:r>
              <a:rPr lang="ru-RU" sz="2000" dirty="0">
                <a:solidFill>
                  <a:schemeClr val="tx1"/>
                </a:solidFill>
              </a:rPr>
              <a:t> з </a:t>
            </a:r>
            <a:r>
              <a:rPr lang="ru-RU" sz="2000" dirty="0" err="1">
                <a:solidFill>
                  <a:schemeClr val="tx1"/>
                </a:solidFill>
              </a:rPr>
              <a:t>археології</a:t>
            </a:r>
            <a:r>
              <a:rPr lang="ru-RU" sz="2000" dirty="0">
                <a:solidFill>
                  <a:schemeClr val="tx1"/>
                </a:solidFill>
              </a:rPr>
              <a:t>. </a:t>
            </a:r>
            <a:br>
              <a:rPr lang="ru-RU" sz="2000" dirty="0">
                <a:solidFill>
                  <a:schemeClr val="tx1"/>
                </a:solidFill>
              </a:rPr>
            </a:br>
            <a:endParaRPr lang="ru-RU" sz="2000" dirty="0">
              <a:solidFill>
                <a:schemeClr val="tx1"/>
              </a:solidFill>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63688" y="2996952"/>
            <a:ext cx="6696744" cy="3741293"/>
          </a:xfrm>
          <a:prstGeom prst="rect">
            <a:avLst/>
          </a:prstGeom>
          <a:effectLst>
            <a:softEdge rad="127000"/>
          </a:effectLst>
        </p:spPr>
      </p:pic>
      <p:pic>
        <p:nvPicPr>
          <p:cNvPr id="4" name="Рисунок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9512" y="0"/>
            <a:ext cx="431800" cy="6858000"/>
          </a:xfrm>
          <a:prstGeom prst="rect">
            <a:avLst/>
          </a:prstGeom>
        </p:spPr>
      </p:pic>
    </p:spTree>
    <p:extLst>
      <p:ext uri="{BB962C8B-B14F-4D97-AF65-F5344CB8AC3E}">
        <p14:creationId xmlns:p14="http://schemas.microsoft.com/office/powerpoint/2010/main" xmlns="" val="64792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7218" y="1646134"/>
            <a:ext cx="6245022" cy="5599290"/>
          </a:xfrm>
        </p:spPr>
        <p:txBody>
          <a:bodyPr>
            <a:normAutofit/>
          </a:bodyPr>
          <a:lstStyle/>
          <a:p>
            <a:r>
              <a:rPr lang="ru-RU" sz="2000" dirty="0">
                <a:solidFill>
                  <a:schemeClr val="tx1"/>
                </a:solidFill>
              </a:rPr>
              <a:t>І </a:t>
            </a:r>
            <a:r>
              <a:rPr lang="ru-RU" sz="2000" dirty="0" err="1">
                <a:solidFill>
                  <a:schemeClr val="tx1"/>
                </a:solidFill>
              </a:rPr>
              <a:t>тільки</a:t>
            </a:r>
            <a:r>
              <a:rPr lang="ru-RU" sz="2000" dirty="0">
                <a:solidFill>
                  <a:schemeClr val="tx1"/>
                </a:solidFill>
              </a:rPr>
              <a:t> за межами </a:t>
            </a:r>
            <a:r>
              <a:rPr lang="uk-UA" sz="2000" dirty="0">
                <a:solidFill>
                  <a:schemeClr val="tx1"/>
                </a:solidFill>
              </a:rPr>
              <a:t>України</a:t>
            </a:r>
            <a:r>
              <a:rPr lang="ru-RU" sz="2000" dirty="0">
                <a:solidFill>
                  <a:schemeClr val="tx1"/>
                </a:solidFill>
              </a:rPr>
              <a:t> </a:t>
            </a:r>
            <a:r>
              <a:rPr lang="ru-RU" sz="2000" dirty="0" err="1">
                <a:solidFill>
                  <a:schemeClr val="tx1"/>
                </a:solidFill>
              </a:rPr>
              <a:t>хлопець</a:t>
            </a:r>
            <a:r>
              <a:rPr lang="ru-RU" sz="2000" dirty="0">
                <a:solidFill>
                  <a:schemeClr val="tx1"/>
                </a:solidFill>
              </a:rPr>
              <a:t> </a:t>
            </a:r>
            <a:r>
              <a:rPr lang="ru-RU" sz="2000" dirty="0" err="1">
                <a:solidFill>
                  <a:schemeClr val="tx1"/>
                </a:solidFill>
              </a:rPr>
              <a:t>усвідомив</a:t>
            </a:r>
            <a:r>
              <a:rPr lang="ru-RU" sz="2000" dirty="0">
                <a:solidFill>
                  <a:schemeClr val="tx1"/>
                </a:solidFill>
              </a:rPr>
              <a:t>, </a:t>
            </a:r>
            <a:r>
              <a:rPr lang="ru-RU" sz="2000" dirty="0" err="1">
                <a:solidFill>
                  <a:schemeClr val="tx1"/>
                </a:solidFill>
              </a:rPr>
              <a:t>наскільки</a:t>
            </a:r>
            <a:r>
              <a:rPr lang="ru-RU" sz="2000" dirty="0">
                <a:solidFill>
                  <a:schemeClr val="tx1"/>
                </a:solidFill>
              </a:rPr>
              <a:t> вона дорога і </a:t>
            </a:r>
            <a:r>
              <a:rPr lang="ru-RU" sz="2000" dirty="0" err="1">
                <a:solidFill>
                  <a:schemeClr val="tx1"/>
                </a:solidFill>
              </a:rPr>
              <a:t>рідна</a:t>
            </a:r>
            <a:r>
              <a:rPr lang="ru-RU" sz="2000" dirty="0">
                <a:solidFill>
                  <a:schemeClr val="tx1"/>
                </a:solidFill>
              </a:rPr>
              <a:t>, не </a:t>
            </a:r>
            <a:r>
              <a:rPr lang="ru-RU" sz="2000" dirty="0" err="1">
                <a:solidFill>
                  <a:schemeClr val="tx1"/>
                </a:solidFill>
              </a:rPr>
              <a:t>міг</a:t>
            </a:r>
            <a:r>
              <a:rPr lang="ru-RU" sz="2000" dirty="0">
                <a:solidFill>
                  <a:schemeClr val="tx1"/>
                </a:solidFill>
              </a:rPr>
              <a:t> не </a:t>
            </a:r>
            <a:r>
              <a:rPr lang="ru-RU" sz="2000" dirty="0" err="1">
                <a:solidFill>
                  <a:schemeClr val="tx1"/>
                </a:solidFill>
              </a:rPr>
              <a:t>думати</a:t>
            </a:r>
            <a:r>
              <a:rPr lang="ru-RU" sz="2000" dirty="0">
                <a:solidFill>
                  <a:schemeClr val="tx1"/>
                </a:solidFill>
              </a:rPr>
              <a:t> про </a:t>
            </a:r>
            <a:r>
              <a:rPr lang="ru-RU" sz="2000" dirty="0" err="1">
                <a:solidFill>
                  <a:schemeClr val="tx1"/>
                </a:solidFill>
              </a:rPr>
              <a:t>неї</a:t>
            </a:r>
            <a:r>
              <a:rPr lang="ru-RU" sz="2000" dirty="0">
                <a:solidFill>
                  <a:schemeClr val="tx1"/>
                </a:solidFill>
              </a:rPr>
              <a:t>, </a:t>
            </a:r>
            <a:r>
              <a:rPr lang="ru-RU" sz="2000" dirty="0" err="1">
                <a:solidFill>
                  <a:schemeClr val="tx1"/>
                </a:solidFill>
              </a:rPr>
              <a:t>розтерзану</a:t>
            </a:r>
            <a:r>
              <a:rPr lang="ru-RU" sz="2000" dirty="0">
                <a:solidFill>
                  <a:schemeClr val="tx1"/>
                </a:solidFill>
              </a:rPr>
              <a:t> </a:t>
            </a:r>
            <a:r>
              <a:rPr lang="ru-RU" sz="2000" dirty="0" err="1">
                <a:solidFill>
                  <a:schemeClr val="tx1"/>
                </a:solidFill>
              </a:rPr>
              <a:t>різними</a:t>
            </a:r>
            <a:r>
              <a:rPr lang="ru-RU" sz="2000" dirty="0">
                <a:solidFill>
                  <a:schemeClr val="tx1"/>
                </a:solidFill>
              </a:rPr>
              <a:t> </a:t>
            </a:r>
            <a:r>
              <a:rPr lang="ru-RU" sz="2000" dirty="0" err="1">
                <a:solidFill>
                  <a:schemeClr val="tx1"/>
                </a:solidFill>
              </a:rPr>
              <a:t>політичними</a:t>
            </a:r>
            <a:r>
              <a:rPr lang="ru-RU" sz="2000" dirty="0">
                <a:solidFill>
                  <a:schemeClr val="tx1"/>
                </a:solidFill>
              </a:rPr>
              <a:t> силами. </a:t>
            </a:r>
            <a:r>
              <a:rPr lang="uk-UA" sz="2000" dirty="0">
                <a:solidFill>
                  <a:schemeClr val="tx1"/>
                </a:solidFill>
              </a:rPr>
              <a:t>  </a:t>
            </a:r>
            <a:r>
              <a:rPr lang="ru-RU" sz="2000" dirty="0">
                <a:solidFill>
                  <a:schemeClr val="tx1"/>
                </a:solidFill>
              </a:rPr>
              <a:t> Уже будучи студентом, Олег </a:t>
            </a:r>
            <a:r>
              <a:rPr lang="ru-RU" sz="2000" dirty="0" err="1">
                <a:solidFill>
                  <a:schemeClr val="tx1"/>
                </a:solidFill>
              </a:rPr>
              <a:t>Кандиба</a:t>
            </a:r>
            <a:r>
              <a:rPr lang="ru-RU" sz="2000" dirty="0">
                <a:solidFill>
                  <a:schemeClr val="tx1"/>
                </a:solidFill>
              </a:rPr>
              <a:t> </a:t>
            </a:r>
            <a:r>
              <a:rPr lang="ru-RU" sz="2000" dirty="0" err="1">
                <a:solidFill>
                  <a:schemeClr val="tx1"/>
                </a:solidFill>
              </a:rPr>
              <a:t>розуміє</a:t>
            </a:r>
            <a:r>
              <a:rPr lang="ru-RU" sz="2000" dirty="0">
                <a:solidFill>
                  <a:schemeClr val="tx1"/>
                </a:solidFill>
              </a:rPr>
              <a:t> потребу </a:t>
            </a:r>
            <a:r>
              <a:rPr lang="ru-RU" sz="2000" dirty="0" err="1">
                <a:solidFill>
                  <a:schemeClr val="tx1"/>
                </a:solidFill>
              </a:rPr>
              <a:t>створення</a:t>
            </a:r>
            <a:r>
              <a:rPr lang="ru-RU" sz="2000" dirty="0">
                <a:solidFill>
                  <a:schemeClr val="tx1"/>
                </a:solidFill>
              </a:rPr>
              <a:t> </a:t>
            </a:r>
            <a:r>
              <a:rPr lang="ru-RU" sz="2000" dirty="0" err="1">
                <a:solidFill>
                  <a:schemeClr val="tx1"/>
                </a:solidFill>
              </a:rPr>
              <a:t>незалежної</a:t>
            </a:r>
            <a:r>
              <a:rPr lang="ru-RU" sz="2000" dirty="0">
                <a:solidFill>
                  <a:schemeClr val="tx1"/>
                </a:solidFill>
              </a:rPr>
              <a:t> </a:t>
            </a:r>
            <a:r>
              <a:rPr lang="ru-RU" sz="2000" dirty="0" err="1">
                <a:solidFill>
                  <a:schemeClr val="tx1"/>
                </a:solidFill>
              </a:rPr>
              <a:t>держави</a:t>
            </a:r>
            <a:r>
              <a:rPr lang="ru-RU" sz="2000" dirty="0">
                <a:solidFill>
                  <a:schemeClr val="tx1"/>
                </a:solidFill>
              </a:rPr>
              <a:t> </a:t>
            </a:r>
            <a:r>
              <a:rPr lang="ru-RU" sz="2000" dirty="0" err="1">
                <a:solidFill>
                  <a:schemeClr val="tx1"/>
                </a:solidFill>
              </a:rPr>
              <a:t>України</a:t>
            </a:r>
            <a:r>
              <a:rPr lang="ru-RU" sz="2000" dirty="0">
                <a:solidFill>
                  <a:schemeClr val="tx1"/>
                </a:solidFill>
              </a:rPr>
              <a:t>. Але для </a:t>
            </a:r>
            <a:r>
              <a:rPr lang="ru-RU" sz="2000" dirty="0" err="1">
                <a:solidFill>
                  <a:schemeClr val="tx1"/>
                </a:solidFill>
              </a:rPr>
              <a:t>цього</a:t>
            </a:r>
            <a:r>
              <a:rPr lang="ru-RU" sz="2000" dirty="0">
                <a:solidFill>
                  <a:schemeClr val="tx1"/>
                </a:solidFill>
              </a:rPr>
              <a:t> треба </a:t>
            </a:r>
            <a:r>
              <a:rPr lang="ru-RU" sz="2000" dirty="0" err="1">
                <a:solidFill>
                  <a:schemeClr val="tx1"/>
                </a:solidFill>
              </a:rPr>
              <a:t>ст</a:t>
            </a:r>
            <a:r>
              <a:rPr lang="uk-UA" sz="2000" dirty="0" err="1">
                <a:solidFill>
                  <a:schemeClr val="tx1"/>
                </a:solidFill>
              </a:rPr>
              <a:t>упити</a:t>
            </a:r>
            <a:r>
              <a:rPr lang="ru-RU" sz="2000" dirty="0">
                <a:solidFill>
                  <a:schemeClr val="tx1"/>
                </a:solidFill>
              </a:rPr>
              <a:t> на шлях </a:t>
            </a:r>
            <a:r>
              <a:rPr lang="ru-RU" sz="2000" dirty="0" err="1">
                <a:solidFill>
                  <a:schemeClr val="tx1"/>
                </a:solidFill>
              </a:rPr>
              <a:t>боротьби</a:t>
            </a:r>
            <a:r>
              <a:rPr lang="ru-RU" sz="2000" dirty="0">
                <a:solidFill>
                  <a:schemeClr val="tx1"/>
                </a:solidFill>
              </a:rPr>
              <a:t>, часом </a:t>
            </a:r>
            <a:r>
              <a:rPr lang="ru-RU" sz="2000" dirty="0" err="1">
                <a:solidFill>
                  <a:schemeClr val="tx1"/>
                </a:solidFill>
              </a:rPr>
              <a:t>жорстокої</a:t>
            </a:r>
            <a:r>
              <a:rPr lang="ru-RU" sz="2000" dirty="0">
                <a:solidFill>
                  <a:schemeClr val="tx1"/>
                </a:solidFill>
              </a:rPr>
              <a:t> і </a:t>
            </a:r>
            <a:r>
              <a:rPr lang="ru-RU" sz="2000" dirty="0" err="1">
                <a:solidFill>
                  <a:schemeClr val="tx1"/>
                </a:solidFill>
              </a:rPr>
              <a:t>безкомпромісної</a:t>
            </a:r>
            <a:r>
              <a:rPr lang="ru-RU" sz="2000" dirty="0">
                <a:solidFill>
                  <a:schemeClr val="tx1"/>
                </a:solidFill>
              </a:rPr>
              <a:t>.</a:t>
            </a:r>
            <a:br>
              <a:rPr lang="ru-RU" sz="2000" dirty="0">
                <a:solidFill>
                  <a:schemeClr val="tx1"/>
                </a:solidFill>
              </a:rPr>
            </a:br>
            <a:r>
              <a:rPr lang="ru-RU" sz="2000" dirty="0">
                <a:solidFill>
                  <a:schemeClr val="tx1"/>
                </a:solidFill>
              </a:rPr>
              <a:t>Тому юнак ста</a:t>
            </a:r>
            <a:r>
              <a:rPr lang="uk-UA" sz="2000" dirty="0">
                <a:solidFill>
                  <a:schemeClr val="tx1"/>
                </a:solidFill>
              </a:rPr>
              <a:t>є</a:t>
            </a:r>
            <a:r>
              <a:rPr lang="ru-RU" sz="2000" dirty="0">
                <a:solidFill>
                  <a:schemeClr val="tx1"/>
                </a:solidFill>
              </a:rPr>
              <a:t> членом </a:t>
            </a:r>
            <a:r>
              <a:rPr lang="ru-RU" sz="2000" dirty="0" err="1">
                <a:solidFill>
                  <a:schemeClr val="tx1"/>
                </a:solidFill>
              </a:rPr>
              <a:t>Організації</a:t>
            </a:r>
            <a:r>
              <a:rPr lang="ru-RU" sz="2000" dirty="0">
                <a:solidFill>
                  <a:schemeClr val="tx1"/>
                </a:solidFill>
              </a:rPr>
              <a:t> </a:t>
            </a:r>
            <a:r>
              <a:rPr lang="ru-RU" sz="2000" dirty="0" err="1">
                <a:solidFill>
                  <a:schemeClr val="tx1"/>
                </a:solidFill>
              </a:rPr>
              <a:t>Українських</a:t>
            </a:r>
            <a:r>
              <a:rPr lang="ru-RU" sz="2000" dirty="0">
                <a:solidFill>
                  <a:schemeClr val="tx1"/>
                </a:solidFill>
              </a:rPr>
              <a:t> </a:t>
            </a:r>
            <a:r>
              <a:rPr lang="ru-RU" sz="2000" dirty="0" err="1">
                <a:solidFill>
                  <a:schemeClr val="tx1"/>
                </a:solidFill>
              </a:rPr>
              <a:t>Націоналістів</a:t>
            </a:r>
            <a:r>
              <a:rPr lang="ru-RU" sz="2000" dirty="0">
                <a:solidFill>
                  <a:schemeClr val="tx1"/>
                </a:solidFill>
              </a:rPr>
              <a:t> і </a:t>
            </a:r>
            <a:r>
              <a:rPr lang="ru-RU" sz="2000" dirty="0" err="1">
                <a:solidFill>
                  <a:schemeClr val="tx1"/>
                </a:solidFill>
              </a:rPr>
              <a:t>пов’язує</a:t>
            </a:r>
            <a:r>
              <a:rPr lang="ru-RU" sz="2000" dirty="0">
                <a:solidFill>
                  <a:schemeClr val="tx1"/>
                </a:solidFill>
              </a:rPr>
              <a:t> </a:t>
            </a:r>
            <a:r>
              <a:rPr lang="ru-RU" sz="2000" dirty="0" err="1">
                <a:solidFill>
                  <a:schemeClr val="tx1"/>
                </a:solidFill>
              </a:rPr>
              <a:t>життя</a:t>
            </a:r>
            <a:r>
              <a:rPr lang="ru-RU" sz="2000" dirty="0">
                <a:solidFill>
                  <a:schemeClr val="tx1"/>
                </a:solidFill>
              </a:rPr>
              <a:t> з </a:t>
            </a:r>
            <a:r>
              <a:rPr lang="ru-RU" sz="2000" dirty="0" err="1">
                <a:solidFill>
                  <a:schemeClr val="tx1"/>
                </a:solidFill>
              </a:rPr>
              <a:t>боротьбою</a:t>
            </a:r>
            <a:r>
              <a:rPr lang="ru-RU" sz="2000" dirty="0">
                <a:solidFill>
                  <a:schemeClr val="tx1"/>
                </a:solidFill>
              </a:rPr>
              <a:t> за </a:t>
            </a:r>
            <a:r>
              <a:rPr lang="ru-RU" sz="2000" dirty="0" err="1">
                <a:solidFill>
                  <a:schemeClr val="tx1"/>
                </a:solidFill>
              </a:rPr>
              <a:t>національне</a:t>
            </a:r>
            <a:r>
              <a:rPr lang="ru-RU" sz="2000" dirty="0">
                <a:solidFill>
                  <a:schemeClr val="tx1"/>
                </a:solidFill>
              </a:rPr>
              <a:t> </a:t>
            </a:r>
            <a:r>
              <a:rPr lang="ru-RU" sz="2000" dirty="0" err="1">
                <a:solidFill>
                  <a:schemeClr val="tx1"/>
                </a:solidFill>
              </a:rPr>
              <a:t>визволення</a:t>
            </a:r>
            <a:r>
              <a:rPr lang="ru-RU" sz="2000" dirty="0">
                <a:solidFill>
                  <a:schemeClr val="tx1"/>
                </a:solidFill>
              </a:rPr>
              <a:t> </a:t>
            </a:r>
            <a:r>
              <a:rPr lang="ru-RU" sz="2000" dirty="0" err="1">
                <a:solidFill>
                  <a:schemeClr val="tx1"/>
                </a:solidFill>
              </a:rPr>
              <a:t>свого</a:t>
            </a:r>
            <a:r>
              <a:rPr lang="ru-RU" sz="2000" dirty="0">
                <a:solidFill>
                  <a:schemeClr val="tx1"/>
                </a:solidFill>
              </a:rPr>
              <a:t> народу. </a:t>
            </a:r>
            <a:r>
              <a:rPr lang="ru-RU" sz="2000" dirty="0" err="1">
                <a:solidFill>
                  <a:schemeClr val="tx1"/>
                </a:solidFill>
              </a:rPr>
              <a:t>Ольжич</a:t>
            </a:r>
            <a:r>
              <a:rPr lang="ru-RU" sz="2000" dirty="0">
                <a:solidFill>
                  <a:schemeClr val="tx1"/>
                </a:solidFill>
              </a:rPr>
              <a:t> </a:t>
            </a:r>
            <a:r>
              <a:rPr lang="ru-RU" sz="2000" dirty="0" err="1">
                <a:solidFill>
                  <a:schemeClr val="tx1"/>
                </a:solidFill>
              </a:rPr>
              <a:t>очолив</a:t>
            </a:r>
            <a:r>
              <a:rPr lang="ru-RU" sz="2000" dirty="0">
                <a:solidFill>
                  <a:schemeClr val="tx1"/>
                </a:solidFill>
              </a:rPr>
              <a:t> </a:t>
            </a:r>
            <a:r>
              <a:rPr lang="ru-RU" sz="2000" dirty="0" err="1">
                <a:solidFill>
                  <a:schemeClr val="tx1"/>
                </a:solidFill>
              </a:rPr>
              <a:t>культурний</a:t>
            </a:r>
            <a:r>
              <a:rPr lang="ru-RU" sz="2000" dirty="0">
                <a:solidFill>
                  <a:schemeClr val="tx1"/>
                </a:solidFill>
              </a:rPr>
              <a:t> сектор </a:t>
            </a:r>
            <a:r>
              <a:rPr lang="ru-RU" sz="2000" dirty="0" err="1">
                <a:solidFill>
                  <a:schemeClr val="tx1"/>
                </a:solidFill>
              </a:rPr>
              <a:t>організації</a:t>
            </a:r>
            <a:r>
              <a:rPr lang="ru-RU" sz="2000" dirty="0">
                <a:solidFill>
                  <a:schemeClr val="tx1"/>
                </a:solidFill>
              </a:rPr>
              <a:t>, а </a:t>
            </a:r>
            <a:r>
              <a:rPr lang="ru-RU" sz="2000" dirty="0" err="1">
                <a:solidFill>
                  <a:schemeClr val="tx1"/>
                </a:solidFill>
              </a:rPr>
              <a:t>трохи</a:t>
            </a:r>
            <a:r>
              <a:rPr lang="ru-RU" sz="2000" dirty="0">
                <a:solidFill>
                  <a:schemeClr val="tx1"/>
                </a:solidFill>
              </a:rPr>
              <a:t> </a:t>
            </a:r>
            <a:r>
              <a:rPr lang="ru-RU" sz="2000" dirty="0" err="1">
                <a:solidFill>
                  <a:schemeClr val="tx1"/>
                </a:solidFill>
              </a:rPr>
              <a:t>пізніше</a:t>
            </a:r>
            <a:r>
              <a:rPr lang="ru-RU" sz="2000" dirty="0">
                <a:solidFill>
                  <a:schemeClr val="tx1"/>
                </a:solidFill>
              </a:rPr>
              <a:t> став заступником </a:t>
            </a:r>
            <a:r>
              <a:rPr lang="ru-RU" sz="2000" dirty="0" err="1">
                <a:solidFill>
                  <a:schemeClr val="tx1"/>
                </a:solidFill>
              </a:rPr>
              <a:t>голови</a:t>
            </a:r>
            <a:r>
              <a:rPr lang="ru-RU" sz="2000" dirty="0">
                <a:solidFill>
                  <a:schemeClr val="tx1"/>
                </a:solidFill>
              </a:rPr>
              <a:t> проводу </a:t>
            </a:r>
            <a:r>
              <a:rPr lang="ru-RU" sz="2000" dirty="0" err="1">
                <a:solidFill>
                  <a:schemeClr val="tx1"/>
                </a:solidFill>
              </a:rPr>
              <a:t>ОУН</a:t>
            </a:r>
            <a:r>
              <a:rPr lang="ru-RU" sz="2000" dirty="0">
                <a:solidFill>
                  <a:schemeClr val="tx1"/>
                </a:solidFill>
              </a:rPr>
              <a:t>. </a:t>
            </a:r>
            <a:br>
              <a:rPr lang="ru-RU" sz="2000" dirty="0">
                <a:solidFill>
                  <a:schemeClr val="tx1"/>
                </a:solidFill>
              </a:rPr>
            </a:br>
            <a:endParaRPr lang="ru-RU" sz="2000" dirty="0">
              <a:solidFill>
                <a:schemeClr val="tx1"/>
              </a:solidFill>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020272" y="332656"/>
            <a:ext cx="1905000" cy="2981325"/>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5418" y="0"/>
            <a:ext cx="431800" cy="6858000"/>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27584" y="332656"/>
            <a:ext cx="5112568" cy="2019300"/>
          </a:xfrm>
          <a:prstGeom prst="rect">
            <a:avLst/>
          </a:prstGeom>
          <a:ln>
            <a:solidFill>
              <a:schemeClr val="tx2">
                <a:lumMod val="50000"/>
              </a:schemeClr>
            </a:solidFill>
          </a:ln>
          <a:effectLst>
            <a:glow rad="139700">
              <a:schemeClr val="accent2">
                <a:satMod val="175000"/>
                <a:alpha val="40000"/>
              </a:schemeClr>
            </a:glow>
          </a:effectLst>
        </p:spPr>
      </p:pic>
      <p:pic>
        <p:nvPicPr>
          <p:cNvPr id="6" name="Рисунок 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404597" y="3645024"/>
            <a:ext cx="2540000" cy="2900040"/>
          </a:xfrm>
          <a:prstGeom prst="rect">
            <a:avLst/>
          </a:prstGeom>
          <a:effectLst>
            <a:softEdge rad="127000"/>
          </a:effectLst>
        </p:spPr>
      </p:pic>
    </p:spTree>
    <p:extLst>
      <p:ext uri="{BB962C8B-B14F-4D97-AF65-F5344CB8AC3E}">
        <p14:creationId xmlns:p14="http://schemas.microsoft.com/office/powerpoint/2010/main" xmlns="" val="334331926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433</TotalTime>
  <Words>667</Words>
  <Application>Microsoft Office PowerPoint</Application>
  <PresentationFormat>Экран (4:3)</PresentationFormat>
  <Paragraphs>61</Paragraphs>
  <Slides>42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42</vt:i4>
      </vt:variant>
    </vt:vector>
  </HeadingPairs>
  <TitlesOfParts>
    <vt:vector size="43" baseType="lpstr">
      <vt:lpstr>Волна</vt:lpstr>
      <vt:lpstr>Українська література. 7  клас.  - Олег Ольжич. «Господь багатий нас благословив…», «Захочеш – і будеш» (із циклу «Незнаному воякові»).  -  Олена Теліга.  Патріотичні мотиви поезій «Сучасникам», «Радість», «Пломінний день ».  </vt:lpstr>
      <vt:lpstr>Тема: Олег Ольжич. «Господь багатий нас благословив…», «Захочеш – і будеш» (із циклу «Незнаному воякові») Мета: ознайомити учнів із цікавими епізодами життя поета, удосконалювати вміння виразно читати поезію,розкрити громадянські мотиви поезії, виховувати почуття власної гідності, любові до Вітчизни. Тип уроку: урок засвоєння нових знань. Засоби навчання: підручник, портрет Олега  Ольжича,ілюстрації до віршів, збірки поезій . Випереджувальне завдання:учень готує розповідь про українських емігрантів,два учні – виразне читання  віршів «Господь багатий нас благословив…», «Захочеш – і будеш». </vt:lpstr>
      <vt:lpstr>      ІІ. Актуалізація опорних знань та суб’єктного досвіду учнів.   Вступне слово вчителя або коротка розповідь учня про еміграційну літературу  ( випережувальне завдання).     Доля українського народу дуже складна і водночас трагічна. Протягом XX століття мільйони українських сімей змушені були покинути рідні оселі і в пошуках кращого життя поїхати на чужину.          Що ж примусило цих людей залишити рідні землі ? В основному - соціально-економічні та політичні причини.           Емігранти, чужоземці, вигнанці, люди, хворі Україною… У них забрали рідну землю, небо, могили предків, але не змогли лишити Любові, пам’яті, прагнення жити Батьківщиною. </vt:lpstr>
      <vt:lpstr>Друга хвиля еміграції була пов’язана з поразкою національно- визвольних змагань. Тому поети-емігранти сформулювали  свою концепцію людини. Це — духовно сильна й вольова особистість, національно свідомий українець, який з ідейних переконань віддасть життя за незалеж­ність України. Волелюбність, мужність, почуття відповідальності перед поневоленою Батьківщиною, щирий патріотизм — основний пафос їхньої творчості.</vt:lpstr>
      <vt:lpstr>«Празька школа» — група українських письменників, які після Громадянської війни 1920-х років опинилися за кордоном, переважно у Європі, і тривалий час мали своїм культурно-організаційним центром Прагу. </vt:lpstr>
      <vt:lpstr>ІІІ.  Повідомлення теми, цілей і завдань уроку. Мотивація учіння.   На кожній парті є аркуші паперу, на яких надруковано цілі уроку. Пропонуємо учням додати ще щось до вже визначених цілей (за бажанням). Пропозиції учнів враховуємо.   ІV. Сприймання й усвідомлення учнями фактичного матеріалу, осмислення зв’язків і залежностей між елементами вивченого матеріалу.   Коротка розповідь учителя про життєвий і творчий шлях Олега Ольжича. </vt:lpstr>
      <vt:lpstr>      Олег Ольжич (Олег Олександрович Кандиба) народився 8 липня 1907 р. в Житомирі в сім'ї поета Олександра Олеся (О. Кандиби). За спогадами сучасників, Олег був улюбленцем батьків, родичів, сусідів. Рано виявив неабиякі здібності: у три роки вже вмів читати, у п’ять написав п’єсу з козацького життя, добре малював, грав на фортепіано і скрипці. Але згодом настали тяжкі часи. Юнак пережив громадянську війну, терор, голод, холод. </vt:lpstr>
      <vt:lpstr>. У 1923 р. він виїхав разом з матір'ю з України і в Берліні зустрівся з батьком, який ще в 1919 р. емігрував з України. Незабаром родина переїхала до Горніх Черношинець під Прагою. У 1924 р. Олег вступив до Карлового університету, водночас навчався в Українському вільному університеті. Став відомим вченим-археологом, брав участь у кількох археологічних розкопках на Балканах. Був запрошений у США до Гарвардського університету читати лекції з археології.  </vt:lpstr>
      <vt:lpstr>І тільки за межами України хлопець усвідомив, наскільки вона дорога і рідна, не міг не думати про неї, розтерзану різними політичними силами.    Уже будучи студентом, Олег Кандиба розуміє потребу створення незалежної держави України. Але для цього треба ступити на шлях боротьби, часом жорстокої і безкомпромісної. Тому юнак стає членом Організації Українських Націоналістів і пов’язує життя з боротьбою за національне визволення свого народу. Ольжич очолив культурний сектор організації, а трохи пізніше став заступником голови проводу ОУН.  </vt:lpstr>
      <vt:lpstr>Олег Кандиба займається художньою творчістю, дібравши собі літературний псевдонім Ольжич, тобто син Олега, київського князя, який згадується в літописах як «Ольг». Цей псевдонім говорить про те, що Олег завжди відчував себе українцем.  У 1935р. у Львові вийшла збірка Ольжича «Рінь».        За дорученням ОУН поет брав участь у проголошенні демократичної Карпатської України. Потрапив до хортистської тюрми.        У 1940р. у Празі вийшла збірка Ольжича «Вежі».  </vt:lpstr>
      <vt:lpstr>     У 1944 році Олега Ольжича було заарештовано. Почалися допити, катування, поета було відправлено до концтабору Заксенхаузен. У вірші «Присвята» він писав:    Пошли мені, молюся, дар один:    В ім’я її (Батьківщини) прийняти мужньо муки,    І в грізні дні залізної розплати    В шинелі сірій вмерти від гранати. </vt:lpstr>
      <vt:lpstr>На землі немає могили Олега Ольжича. Він помер у камері в’язнів-смертників табору Заксенхаузен 22 липня 1944 року. Довідавшись про смерть сина, помер батько, Олександр Олесь. А 31 липня з’явився на світ син Олега, теж Олег Кандиба. Рід талановитих людей, справжніх патріотів не перевівся. </vt:lpstr>
      <vt:lpstr>  Виразне читання поезії «Господь багатий нас благословив…» учнями. Випереджувальне завдання.    Повторне виразне читання поезії (читання по строфах) з коментарем.   Настрої ліричного героя піднесені, він постає сміливим, рішучим, мудрим. Ліричний герой Олега Ольжича не зрікається насолод життя зі страху. Він певний своєї сили й віри у свою мету та цінує кожну мить життя, даровану Богом людині.. Ольжич вважає українців духовно багатою нацією і саме це має допомогти їм у боротьбі за національне визволення. </vt:lpstr>
      <vt:lpstr>Дослідницька робота в групах.   І група. Сформулювати тему та ідею поезії. (Тема поезії – життя і боротьба. Ідея - автор нагадує нам, що життя прекрасне, але скороминуче, тому не варто витрачати час даремно, слід займатися тим, чого справді прагне душа в дану мить).   ІІ група.  Проаналізувати лексику поезії «Господь багатий нас благословив» (Автор широко вживає книжну лексику, зокрема застарілі слова, біблеїзми, крім того, займенники, що використані на позначення Бога, згідно з вимогами конфесійного стилю пишуться з великої літери. Ужитий тут і минулий час (“благословив”) означає щойно здійснений прихід нової епохи).    ІІІ група. Визначити художні засобів, які автор використав  для змалювання одвічних українських чеснот і пріоритетів життя. (Епітети «врочисте небо», «Господь багатий», «солодких грон», «променистих вин»; метафори «на столах Його веселих», « Твойому серцю найхмельніший келих» та повтори, що підкреслюють тривалість дії « і вірити, і прагнуть», влучно виражають думку «Безсмертне – і величне, і ясне-бо», уповільнюють плин мови, надають їй урочистості).   ІV група. Які цілі ставить Олег Ольжич перед українцем?( Іти за велінням свого серця, жити повнокровним життям, боротися за національне визволення ). </vt:lpstr>
      <vt:lpstr>Скласти асоціативний кущ. Які дари отримала людина  від Бога?                                                 Відвага Бог                     життя                          любов                               творчість                        туга                           порив  Олег Ольжич знає, що життя, яким сотворив його Бог, є «багате і щедре». Серед його дарів є  «любов і творчість, туга і порив, Відвага і вогонь самопосвяти». Це те, що ніхто не зможе відібрати. </vt:lpstr>
      <vt:lpstr>Виразне читання поезії  «Захочеш – і будеш» .    Пошукове завдання. -  Які настрої та емоції викликала у вас поезія?   -  Сформулюйте тему та ідею поетичного твору.    -  Підтвердити свої міркування рядками з поезії.   </vt:lpstr>
      <vt:lpstr>Робота над композицією вірша.  Поділити поезію на окремі частини. Дати їм назву. Про що йде мова у кожній із частин? Записати у зошити.  І — Все в житті залежить від нас самих. ( Тільки доклавши власних зусиль, людина може побудувати щасливе майбутнє, бо часто вона не усвідомлює, наскільки багатим є її внутрішній світ, скільки фізичної сили приховує сила людського духу).  II —Справжнє, наповнене боротьбою життяне для слабких.( Це не означає — крокувати з високо піднятою головою, незважаючи ні на що, це значить приймати виважені рішення, аби не помилитися й виконати свій обовязок).  III — Сумління -вічне мірило вчинків. (Автор називає сумління «невблаганним», адже ми можемо переконати оточуючих, що примусило нас порушити моральні принципи життя, але ми ніколи не зможемо переконати в цьому сумління, не зможемо примусити його замовкнути).  IV — Хвилини вибору і сумнівів. (Слід пам'ятати, що наші дії не можуть керуватись вседозволеністю, ми не можемо діяти за принципом «Ціль виправдовує засоби». Автор у наказовій формі переконує, що майже все в житті залежить від нас самих Це не просто собі поезія. Ні! В ній істина, яка допомагає повірити в себе. А віра у себе - то дуже важлива річ!). </vt:lpstr>
      <vt:lpstr>Проблемні запитання.  -  Завдяки чому досягається образність     у творі?  -  Як ви розумієте вислів «зрослась небезпека     з відважним життям»? -  Яку пораду дає своїм однодумцям      Олег Ольжич? -  На яке слово у  поезії падає      логічний   наголос?  </vt:lpstr>
      <vt:lpstr>VІ. Підсумки. Рефлексія. Оцінювання .   Інтерактивна вправа «Незакінчене речення».  -  Олег Ольжич належав до покоління … -  Олег Ольжич народився у... -  Майбутній поет навчався у... -  Збірки, які вийшли за життя поета, мали назви... -  Причиною смерті став ... -  Олег Ольжич прожив... -  Життєвим кредом поета були слова... </vt:lpstr>
      <vt:lpstr> Бесіда за питаннями.  -  Чи актуальні сьогодні питання, озвучені Олегом Ольжичем?  -  Який висновок ви зробили для себе?  Завершальне слово вчителя.  Людина має в собі невичерпні сили, про які вона інколи й не здогадується. Безмежна її любов до Батьківщини, мужність, із якою вона захищає свій край, готовність до самопожертви. Особливо це характерно для нашої багатостраждальної України.  VII. Домашнє завдання та інструктаж до його виконання. - Вивчити напам’ять одну із поезій Олега Ольжича.  Випереджувальне завдання: учень чи кілька учнів готують повідомлення про Олену Телігу з використанням фотографій, уривків із віршів.</vt:lpstr>
      <vt:lpstr>      Поезія Ольжича — це сповідь воїна, відкритого й чесного в бою, який чітко усвідомлює, що тільки ціною власного життя прокладається шлях до свободи, до здобуття права бути справжньою нацією. </vt:lpstr>
      <vt:lpstr> Тема:  Олена Теліга.  Патріотичні мотиви поезій  « Сучасникам », «Радість», «Пломінний день».  Мета: Ознайомити учнів з життєвим шляхом О.Теліги та її літературною спадщиною; розкрити образ літературного героя у поезіях Теліги; повторити відомості з теорії літератури; удосконалювати вміння аналізувати поетичний твір, творчо сприймати поезію; формувати національну свідомість учнів, виховувати почуття любові до українського народу, української нації.    Випереджувальне завдання: учень чи кілька учнів готують повідомлення про Олену Телігу з використанням фотографій, уривків із віршів. </vt:lpstr>
      <vt:lpstr>ІІ. Перевірка домашнього завдання.      Бесіда . 1.     Де і коли народився Олег Ольжич? Яке справжнє ім’я поета? 2.     В яких навчальних закладах здобував освіту поет? 3.     Що вам відомо про наукову діяльність Олега Ольжича? 4.     Назвіть збірки поета. Коли вони були видані? 5.     Яку поетичну школу представляє Олег Ольжич? 6.     Розкажіть про зв’язок митця з ОУН. 7.     Розкрийте причини смерті поета. 8.    Прочитати напам’ять поезію «Господь багатий нас благословив». 9. Яке враження справили на вас вірші Олега Ольжича?  ІІІ.  Повідомлення теми, цілей і завдань уроку. Мотивація учіння. </vt:lpstr>
      <vt:lpstr>Заметемо вогнем любови межі,  Перейдемо убрід бурхливі води,                        Щоб взяти повно все,що нам належить,  І злитись знову зі своїм народом.                                             Олена Теліга        (1933)   </vt:lpstr>
      <vt:lpstr>ІV. Сприймання й усвідомлення учнями фактичного матеріалу. осмислення зв’язків і залежностей між елементами вивченого матеріалу.   Виразне читання вірша «Сучасникам». -  Чи сподобалась вам поезія? -  Прочитайте епіграф до нашого уроку, подивіться на фото. Що ви можете сказати про Олену Телігу? -  Чи хотіли б ви дізнатися про цю людину більше?  Презентація або розповідь про життєвий шлях Олени Теліги  (випереджувальне завдання ). </vt:lpstr>
      <vt:lpstr>Олена Іванівна Теліга (Шовгенова або Шовгеніва) – українська поетеса, літературний критик, діяч української культури. Народилась 21 липня 1906 в Іллінському під Москвою в інтелігентній, напівбілоруській-напівукраїнській родині: мати – дочка православного священика; батько Іван Опанасович Шовгенів – знаний фахівець, гідротехнік-практик. Коли дівчинці було п’ять років, Шовгенови переїхали до Петербурга.  3 1918 року родина проживає в Києві.  </vt:lpstr>
      <vt:lpstr>У Києві Олена вчиться в жіночій гімназії Дучинської; вивчає українську мову поряд з російською, німецькою, французькою. Вивчає і такі дисципліни як Закон Божий, російську граматику, історію, арифметику, географію, чистопис, малювання та креслення.  Батько, урядовець УНР, разом зі старшим сином у 1920 році  опинилися в еміграції в Чехословаччині. Навесні 1922 року матір Олени разом дочкою та сином Сергієм вибирається з радянської України спочатку в Польщу, а потім у Подєбради(Чехословаччина).        Тут Олена знайомиться зі своїм вірним  другом  Михайлом Телігою, одружується з ним – з ним згодом і піде на розстріл. </vt:lpstr>
      <vt:lpstr>У грудні 1939 року в Кракові Олена Теліга познайомилася з Олегом Ольжичем (Кандибою): тоді ж вступила в Організацію Українських Націоналістів (ОУН), де тісно співпрацювала у культурно-освітній референтурі. У Києві Олена Теліга організовує Спілку українських письменників,відкриває пункт харчування для своїх соратників, видає тижневик літератури і мистецтва «Літаври». </vt:lpstr>
      <vt:lpstr>Вранці 9 лютого 1942 року Олена Теліга пішла до Спілки українських письменників, де вже була засідка гестапо. За годину туди прийшов чоловік - Михайло. Поетку та інших націоналістів було розстріляно в двадцятих числах лютого (прийнято вважати 22-ге) у Бабиному Яру. Розповідають, що у камері, де перебувала О.Теліга перед розстрілом, знайшли напис, зроблений її рукою: "Тут сиділа і звідти йде на розстріл Олена Теліга". Зверху було викарбувано стилізований  під меч тризуб.  Кажуть, що один із катів після смерті О.Теліги казав, що не бачив мужчини, щоб так героїчно вмирав, як ця гарна жінка. </vt:lpstr>
      <vt:lpstr>За своє досить коротке життя Олена Теліга не встигла видати жодної власної збірки, всі вони вийшли після її смерті: «На чужині»(1947), збірка  « Олена Теліга» (1977),  «Дороговказ. Поезії  О.Теліги та О. Ольжича» (1994), збірка  «О краю мій » (1999), а більша частина її віршів, на жаль, загубилася. </vt:lpstr>
      <vt:lpstr>Олена Теліга виринула із забуття лише через 50 років після загибелі, коли  в лютому 1992 р. в Бабиному Яру було встановлено пам’ятний хрест на її честь, а вулицю, що пролягає поруч, назвали її іменем.  </vt:lpstr>
      <vt:lpstr>Обкладинка донцовського "Вісника", де друкувалася Теліга. 1933 рік.          Угорі - автограф Олега Кандиби (Ольжича)                  Пам'ятник Олені Телізі в Київській політехніці. Встановлено 31 серпня 2009 року коштом викладачів, студентів та випускників університету. </vt:lpstr>
      <vt:lpstr>Олена Теліга: "Життя - це боротьба, а боротьба - це справжнє життя"       І в павутинні перехресних барв, Я палко мрію до самого рання,           Щоб Бог зіслав мені найбільший дар:         Гарячу смерть, не зимне умирання. </vt:lpstr>
      <vt:lpstr>V. Осмислення об’єктивних зв’язків і взаємозалежностей у виучуваному матеріалі й розкриття внутрішньої суті явищ та процесів.  Виразне читання вчителем та учнями вірша « Сучасникам».  Бесіда за питаннями.  - Які почуття викликає поезія? - Які поетичні рядки запали в душу? Чому? - Як ви розумієте рядки  « Але для мене – у святім союзі:  Душа і тіло, щастя з гострим болем» ? - Що заповідає Олена Теліга сучасному та майбутнім поколінням?  - Яке життєве кредо поетеси? </vt:lpstr>
      <vt:lpstr>Створення асоціацій.  З чим у вас асоціюються слова –  вогонь, вода, вітер.  Вогонь – буремність, …   Вода – очищення, оновлення,  …     Вітер – неспокій,  …</vt:lpstr>
      <vt:lpstr>  Виразне читання учнями вірша           «Радість».    Бесіда за питаннями.   -   Який настрій передає прочитаний твір?  -   З яким образом порівнює себе лірична героїня?  -   Які слова будуть контекстуальними синонімами  -   Які почуття випромінює поезія ?</vt:lpstr>
      <vt:lpstr>       Виразне читання учнями вірша « Пломінний день».            Бесіда за питаннями.   -   Чи сподобався вам прочитаний твір? Які почуття викликає у     вас ця поезія? -   Яка композиційна побудова вірша? -   Що найбільше болить ліричну героїню?  -   Що тривожить поетесу та викликає у неї протест ?  -   До яких дій готова лірична героїня, щоб змінити      « прокляття»? </vt:lpstr>
      <vt:lpstr>                                  Дослідницька робота в групах.  Проаналізувати ліричні твори за планом.   І група – « Сучасникам». ІІ група – «Радість». ІІІ група - «Пломінний день».                               План аналізу ліричного твору. 1.     Назва поезії. 2.     Настрої та емоції, що викликала поезія. 3.     Жанр. 4.     Тема твору. 5.     Ідея поетичного твору.  6.    Характеристика ліричного героя. 7.    Художні засоби. 8.    Римування. 9.    Віршовий розмір.  </vt:lpstr>
      <vt:lpstr>                Пошукове завдання.     Визначити провідні мотиви поезій                 Олени Теліги: -   готовність продовжувати боротьбу      за українську державність; -   патріотичне прозріння; -   краса української природи; -   заперечення спокійного життя,      обмеженого лише колом особистих проблем; -   неминучість смерті; -   мотиви туги, самотності; -   зв’язок поета і суспільства. </vt:lpstr>
      <vt:lpstr>VІ. Підсумки. Рефлексія. Оцінювання .                      Бесіда за питаннями. 1. Де провела своє дитинство Олена Теліга?      Яке дівоче прізвище поетеси?  2. В яких країнах перебувала в еміграції      Олена Теліга? 3. Чи могло по-іншому скластися життя О. Теліги? 4. . на які складні питання життя ми      заходимо    відповіді  у поезіях О. Теліги? 5 .  Скільки разів у віршах Олени Теліги ви зустріли слово «Україна» ? </vt:lpstr>
      <vt:lpstr> «Можна творити поезію високого патріотизму, ні разу не вживати слів «Батьківщина» або «Вітчизна», можна пройняти творчість палкою любов’ю до України, ні разу не вживши слова Україна...», – писав про Телігу Юрій Шерех.  </vt:lpstr>
      <vt:lpstr>Завершальне слово вчителя. Підсумовуючи почуте, можна з впевненістю сказати, що лірична героїня поезій - це сама О. Теліга. Її твори - це автобіографія її душі та серця, в них висловлені життєві принципи авторки, її життєве кредо. Вірші Теліги наскрізь ліричні, вона відтворює у них власні переживання. Висока ідейність, ліричність, патріотичність, віра в перемогу загальнолюдських ідеалів - характерні риси її поезій.    Своїм життям і героїчною смертю Олена Теліга стала символом невмирущості української нації. тепер ми маємо змогу вчитися у неї патріотизму, любові до рідної землі, до України, черпати відповіді на складні питання життя: якою будувати свою державу, яким шляхом рухатися. </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nata</dc:creator>
  <cp:lastModifiedBy>T510</cp:lastModifiedBy>
  <cp:revision>175</cp:revision>
  <dcterms:created xsi:type="dcterms:W3CDTF">2015-05-11T07:28:48Z</dcterms:created>
  <dcterms:modified xsi:type="dcterms:W3CDTF">2019-01-12T17:59:52Z</dcterms:modified>
</cp:coreProperties>
</file>