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75" r:id="rId5"/>
    <p:sldId id="270" r:id="rId6"/>
    <p:sldId id="258" r:id="rId7"/>
    <p:sldId id="273" r:id="rId8"/>
    <p:sldId id="268" r:id="rId9"/>
    <p:sldId id="266" r:id="rId10"/>
    <p:sldId id="272" r:id="rId11"/>
    <p:sldId id="271" r:id="rId12"/>
    <p:sldId id="259" r:id="rId13"/>
    <p:sldId id="263" r:id="rId14"/>
    <p:sldId id="264" r:id="rId15"/>
    <p:sldId id="269" r:id="rId16"/>
    <p:sldId id="281" r:id="rId17"/>
    <p:sldId id="262" r:id="rId18"/>
    <p:sldId id="261" r:id="rId19"/>
    <p:sldId id="265" r:id="rId20"/>
    <p:sldId id="267" r:id="rId21"/>
    <p:sldId id="278" r:id="rId22"/>
    <p:sldId id="274" r:id="rId23"/>
    <p:sldId id="260" r:id="rId24"/>
    <p:sldId id="279" r:id="rId25"/>
    <p:sldId id="282" r:id="rId26"/>
    <p:sldId id="280" r:id="rId27"/>
    <p:sldId id="276"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2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F57FB3C-9811-467D-9450-4D22E2B3F179}" type="datetimeFigureOut">
              <a:rPr lang="ru-RU" smtClean="0"/>
              <a:t>14.03.2015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5A8802-EC95-403C-A30A-600CA3DE3262}"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F57FB3C-9811-467D-9450-4D22E2B3F179}" type="datetimeFigureOut">
              <a:rPr lang="ru-RU" smtClean="0"/>
              <a:t>14.03.2015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5A8802-EC95-403C-A30A-600CA3DE326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F57FB3C-9811-467D-9450-4D22E2B3F179}" type="datetimeFigureOut">
              <a:rPr lang="ru-RU" smtClean="0"/>
              <a:t>14.03.2015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5A8802-EC95-403C-A30A-600CA3DE326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F57FB3C-9811-467D-9450-4D22E2B3F179}" type="datetimeFigureOut">
              <a:rPr lang="ru-RU" smtClean="0"/>
              <a:t>14.03.2015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5A8802-EC95-403C-A30A-600CA3DE326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F57FB3C-9811-467D-9450-4D22E2B3F179}" type="datetimeFigureOut">
              <a:rPr lang="ru-RU" smtClean="0"/>
              <a:t>14.03.2015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5A8802-EC95-403C-A30A-600CA3DE326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57FB3C-9811-467D-9450-4D22E2B3F179}" type="datetimeFigureOut">
              <a:rPr lang="ru-RU" smtClean="0"/>
              <a:t>14.03.2015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5A8802-EC95-403C-A30A-600CA3DE326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F57FB3C-9811-467D-9450-4D22E2B3F179}" type="datetimeFigureOut">
              <a:rPr lang="ru-RU" smtClean="0"/>
              <a:t>14.03.2015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E5A8802-EC95-403C-A30A-600CA3DE3262}"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F57FB3C-9811-467D-9450-4D22E2B3F179}" type="datetimeFigureOut">
              <a:rPr lang="ru-RU" smtClean="0"/>
              <a:t>14.03.2015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E5A8802-EC95-403C-A30A-600CA3DE326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57FB3C-9811-467D-9450-4D22E2B3F179}" type="datetimeFigureOut">
              <a:rPr lang="ru-RU" smtClean="0"/>
              <a:t>14.03.2015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E5A8802-EC95-403C-A30A-600CA3DE326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F57FB3C-9811-467D-9450-4D22E2B3F179}" type="datetimeFigureOut">
              <a:rPr lang="ru-RU" smtClean="0"/>
              <a:t>14.03.2015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5A8802-EC95-403C-A30A-600CA3DE326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F57FB3C-9811-467D-9450-4D22E2B3F179}" type="datetimeFigureOut">
              <a:rPr lang="ru-RU" smtClean="0"/>
              <a:t>14.03.2015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5A8802-EC95-403C-A30A-600CA3DE3262}"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F57FB3C-9811-467D-9450-4D22E2B3F179}" type="datetimeFigureOut">
              <a:rPr lang="ru-RU" smtClean="0"/>
              <a:t>14.03.2015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E5A8802-EC95-403C-A30A-600CA3DE326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2.jpg"/><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42.jp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45.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32656"/>
            <a:ext cx="7772400" cy="2478137"/>
          </a:xfrm>
        </p:spPr>
        <p:txBody>
          <a:bodyPr>
            <a:normAutofit fontScale="90000"/>
          </a:bodyPr>
          <a:lstStyle/>
          <a:p>
            <a:pPr marL="182880" indent="0" algn="ctr">
              <a:buNone/>
            </a:pPr>
            <a:r>
              <a:rPr lang="uk-UA" dirty="0" smtClean="0">
                <a:solidFill>
                  <a:schemeClr val="accent1">
                    <a:lumMod val="50000"/>
                  </a:schemeClr>
                </a:solidFill>
              </a:rPr>
              <a:t>Ярослав Стельмах. </a:t>
            </a:r>
            <a:br>
              <a:rPr lang="uk-UA" dirty="0" smtClean="0">
                <a:solidFill>
                  <a:schemeClr val="accent1">
                    <a:lumMod val="50000"/>
                  </a:schemeClr>
                </a:solidFill>
              </a:rPr>
            </a:br>
            <a:r>
              <a:rPr lang="ru-RU" dirty="0">
                <a:solidFill>
                  <a:schemeClr val="accent1">
                    <a:lumMod val="50000"/>
                  </a:schemeClr>
                </a:solidFill>
                <a:effectLst/>
              </a:rPr>
              <a:t> «</a:t>
            </a:r>
            <a:r>
              <a:rPr lang="uk-UA" dirty="0" err="1" smtClean="0">
                <a:solidFill>
                  <a:schemeClr val="accent1">
                    <a:lumMod val="50000"/>
                  </a:schemeClr>
                </a:solidFill>
              </a:rPr>
              <a:t>Митькозавр</a:t>
            </a:r>
            <a:r>
              <a:rPr lang="uk-UA" dirty="0" smtClean="0">
                <a:solidFill>
                  <a:schemeClr val="accent1">
                    <a:lumMod val="50000"/>
                  </a:schemeClr>
                </a:solidFill>
              </a:rPr>
              <a:t> із </a:t>
            </a:r>
            <a:r>
              <a:rPr lang="uk-UA" dirty="0" err="1" smtClean="0">
                <a:solidFill>
                  <a:schemeClr val="accent1">
                    <a:lumMod val="50000"/>
                  </a:schemeClr>
                </a:solidFill>
              </a:rPr>
              <a:t>Юрківки</a:t>
            </a:r>
            <a:r>
              <a:rPr lang="uk-UA" dirty="0" smtClean="0">
                <a:solidFill>
                  <a:schemeClr val="accent1">
                    <a:lumMod val="50000"/>
                  </a:schemeClr>
                </a:solidFill>
              </a:rPr>
              <a:t>, або Химера лісового озера</a:t>
            </a:r>
            <a:r>
              <a:rPr lang="uk-UA" dirty="0" smtClean="0">
                <a:solidFill>
                  <a:schemeClr val="accent1">
                    <a:lumMod val="50000"/>
                  </a:schemeClr>
                </a:solidFill>
                <a:effectLst/>
              </a:rPr>
              <a:t>»</a:t>
            </a:r>
            <a:r>
              <a:rPr lang="uk-UA" dirty="0">
                <a:solidFill>
                  <a:schemeClr val="accent1">
                    <a:lumMod val="50000"/>
                  </a:schemeClr>
                </a:solidFill>
                <a:effectLst/>
              </a:rPr>
              <a:t>.</a:t>
            </a:r>
            <a:endParaRPr lang="ru-RU" dirty="0">
              <a:solidFill>
                <a:schemeClr val="accent1">
                  <a:lumMod val="50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43" y="0"/>
            <a:ext cx="357609" cy="6858000"/>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4447" y="0"/>
            <a:ext cx="360041"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789040"/>
            <a:ext cx="3312368" cy="2826746"/>
          </a:xfrm>
          <a:prstGeom prst="rect">
            <a:avLst/>
          </a:prstGeom>
          <a:effectLst>
            <a:softEdge rad="317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3789040"/>
            <a:ext cx="3456384" cy="2826746"/>
          </a:xfrm>
          <a:prstGeom prst="rect">
            <a:avLst/>
          </a:prstGeom>
          <a:effectLst>
            <a:softEdge rad="317500"/>
          </a:effectLst>
        </p:spPr>
      </p:pic>
    </p:spTree>
    <p:extLst>
      <p:ext uri="{BB962C8B-B14F-4D97-AF65-F5344CB8AC3E}">
        <p14:creationId xmlns:p14="http://schemas.microsoft.com/office/powerpoint/2010/main" val="2448208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571469"/>
            <a:ext cx="4818112" cy="343356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42" y="4014"/>
            <a:ext cx="386752" cy="68580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5273" y="8028"/>
            <a:ext cx="343619" cy="6853986"/>
          </a:xfrm>
          <a:prstGeom prst="rect">
            <a:avLst/>
          </a:prstGeom>
        </p:spPr>
      </p:pic>
    </p:spTree>
    <p:extLst>
      <p:ext uri="{BB962C8B-B14F-4D97-AF65-F5344CB8AC3E}">
        <p14:creationId xmlns:p14="http://schemas.microsoft.com/office/powerpoint/2010/main" val="3472937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404664"/>
            <a:ext cx="6512511" cy="1431032"/>
          </a:xfrm>
        </p:spPr>
        <p:txBody>
          <a:bodyPr/>
          <a:lstStyle/>
          <a:p>
            <a:pPr marL="0" indent="0" algn="ctr">
              <a:buNone/>
            </a:pPr>
            <a:r>
              <a:rPr lang="uk-UA" sz="2400" dirty="0">
                <a:solidFill>
                  <a:schemeClr val="accent1">
                    <a:lumMod val="50000"/>
                  </a:schemeClr>
                </a:solidFill>
              </a:rPr>
              <a:t>У Києві Ярославу Стельмаху </a:t>
            </a:r>
            <a:r>
              <a:rPr lang="uk-UA" sz="2400" dirty="0" smtClean="0">
                <a:solidFill>
                  <a:schemeClr val="accent1">
                    <a:lumMod val="50000"/>
                  </a:schemeClr>
                </a:solidFill>
              </a:rPr>
              <a:t>встановлено меморіальну дошку.</a:t>
            </a:r>
            <a:endParaRPr lang="ru-RU" sz="2400" dirty="0">
              <a:solidFill>
                <a:schemeClr val="accent1">
                  <a:lumMod val="50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407836" cy="6858000"/>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441" y="0"/>
            <a:ext cx="360039"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3861048"/>
            <a:ext cx="3024336" cy="2880320"/>
          </a:xfrm>
          <a:prstGeom prst="rect">
            <a:avLst/>
          </a:prstGeom>
          <a:effectLst>
            <a:softEdge rad="1270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340768"/>
            <a:ext cx="2899023" cy="2088232"/>
          </a:xfrm>
          <a:prstGeom prst="rect">
            <a:avLst/>
          </a:prstGeom>
          <a:effectLst>
            <a:softEdge rad="127000"/>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348" y="1340768"/>
            <a:ext cx="3552604" cy="2736304"/>
          </a:xfrm>
          <a:prstGeom prst="rect">
            <a:avLst/>
          </a:prstGeom>
          <a:effectLst>
            <a:softEdge rad="127000"/>
          </a:effectLst>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56" y="3659919"/>
            <a:ext cx="3024336" cy="3081449"/>
          </a:xfrm>
          <a:prstGeom prst="rect">
            <a:avLst/>
          </a:prstGeom>
          <a:effectLst>
            <a:softEdge rad="127000"/>
          </a:effectLst>
        </p:spPr>
      </p:pic>
    </p:spTree>
    <p:extLst>
      <p:ext uri="{BB962C8B-B14F-4D97-AF65-F5344CB8AC3E}">
        <p14:creationId xmlns:p14="http://schemas.microsoft.com/office/powerpoint/2010/main" val="3144143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704856" cy="3528392"/>
          </a:xfrm>
        </p:spPr>
        <p:txBody>
          <a:bodyPr/>
          <a:lstStyle/>
          <a:p>
            <a:pPr algn="l">
              <a:buFont typeface="Wingdings" pitchFamily="2" charset="2"/>
              <a:buChar char="q"/>
            </a:pPr>
            <a:r>
              <a:rPr lang="uk-UA" sz="2400" dirty="0" smtClean="0">
                <a:solidFill>
                  <a:schemeClr val="accent1">
                    <a:lumMod val="50000"/>
                  </a:schemeClr>
                </a:solidFill>
              </a:rPr>
              <a:t>                  Словникова робота.</a:t>
            </a:r>
            <a:br>
              <a:rPr lang="uk-UA" sz="2400" dirty="0" smtClean="0">
                <a:solidFill>
                  <a:schemeClr val="accent1">
                    <a:lumMod val="50000"/>
                  </a:schemeClr>
                </a:solidFill>
              </a:rPr>
            </a:br>
            <a:r>
              <a:rPr lang="uk-UA" sz="2400" b="0" i="1" dirty="0" smtClean="0">
                <a:solidFill>
                  <a:schemeClr val="accent1">
                    <a:lumMod val="50000"/>
                  </a:schemeClr>
                </a:solidFill>
              </a:rPr>
              <a:t>Сушити голову </a:t>
            </a:r>
            <a:r>
              <a:rPr lang="uk-UA" sz="2400" dirty="0" smtClean="0">
                <a:solidFill>
                  <a:schemeClr val="accent1">
                    <a:lumMod val="50000"/>
                  </a:schemeClr>
                </a:solidFill>
              </a:rPr>
              <a:t>– прагнути осмислювати щось важке.</a:t>
            </a:r>
            <a:br>
              <a:rPr lang="uk-UA" sz="2400" dirty="0" smtClean="0">
                <a:solidFill>
                  <a:schemeClr val="accent1">
                    <a:lumMod val="50000"/>
                  </a:schemeClr>
                </a:solidFill>
              </a:rPr>
            </a:br>
            <a:r>
              <a:rPr lang="uk-UA" sz="2400" b="0" i="1" dirty="0" smtClean="0">
                <a:solidFill>
                  <a:schemeClr val="accent1">
                    <a:lumMod val="50000"/>
                  </a:schemeClr>
                </a:solidFill>
              </a:rPr>
              <a:t>Курінь</a:t>
            </a:r>
            <a:r>
              <a:rPr lang="uk-UA" sz="2400" dirty="0" smtClean="0">
                <a:solidFill>
                  <a:schemeClr val="accent1">
                    <a:lumMod val="50000"/>
                  </a:schemeClr>
                </a:solidFill>
              </a:rPr>
              <a:t> – невелика будівля, складена з гілок дерева, призначена для ночівлі.</a:t>
            </a:r>
            <a:br>
              <a:rPr lang="uk-UA" sz="2400" dirty="0" smtClean="0">
                <a:solidFill>
                  <a:schemeClr val="accent1">
                    <a:lumMod val="50000"/>
                  </a:schemeClr>
                </a:solidFill>
              </a:rPr>
            </a:br>
            <a:r>
              <a:rPr lang="uk-UA" sz="2400" b="0" i="1" dirty="0" smtClean="0">
                <a:solidFill>
                  <a:schemeClr val="accent1">
                    <a:lumMod val="50000"/>
                  </a:schemeClr>
                </a:solidFill>
              </a:rPr>
              <a:t>Канючити</a:t>
            </a:r>
            <a:r>
              <a:rPr lang="uk-UA" sz="2400" dirty="0" smtClean="0">
                <a:solidFill>
                  <a:schemeClr val="accent1">
                    <a:lumMod val="50000"/>
                  </a:schemeClr>
                </a:solidFill>
              </a:rPr>
              <a:t> – випрошувати.</a:t>
            </a:r>
            <a:br>
              <a:rPr lang="uk-UA" sz="2400" dirty="0" smtClean="0">
                <a:solidFill>
                  <a:schemeClr val="accent1">
                    <a:lumMod val="50000"/>
                  </a:schemeClr>
                </a:solidFill>
              </a:rPr>
            </a:br>
            <a:r>
              <a:rPr lang="uk-UA" sz="2400" b="0" i="1" dirty="0" smtClean="0">
                <a:solidFill>
                  <a:schemeClr val="accent1">
                    <a:lumMod val="50000"/>
                  </a:schemeClr>
                </a:solidFill>
              </a:rPr>
              <a:t>Брати на кпини </a:t>
            </a:r>
            <a:r>
              <a:rPr lang="uk-UA" sz="2400" dirty="0" smtClean="0">
                <a:solidFill>
                  <a:schemeClr val="accent1">
                    <a:lumMod val="50000"/>
                  </a:schemeClr>
                </a:solidFill>
              </a:rPr>
              <a:t>– кепкувати з когось.</a:t>
            </a:r>
            <a:br>
              <a:rPr lang="uk-UA" sz="2400" dirty="0" smtClean="0">
                <a:solidFill>
                  <a:schemeClr val="accent1">
                    <a:lumMod val="50000"/>
                  </a:schemeClr>
                </a:solidFill>
              </a:rPr>
            </a:br>
            <a:r>
              <a:rPr lang="uk-UA" sz="2400" b="0" i="1" dirty="0" smtClean="0">
                <a:solidFill>
                  <a:schemeClr val="accent1">
                    <a:lumMod val="50000"/>
                  </a:schemeClr>
                </a:solidFill>
              </a:rPr>
              <a:t>Кіптюга</a:t>
            </a:r>
            <a:r>
              <a:rPr lang="uk-UA" sz="2400" dirty="0" smtClean="0">
                <a:solidFill>
                  <a:schemeClr val="accent1">
                    <a:lumMod val="50000"/>
                  </a:schemeClr>
                </a:solidFill>
              </a:rPr>
              <a:t> – курява, пил.</a:t>
            </a:r>
            <a:br>
              <a:rPr lang="uk-UA" sz="2400" dirty="0" smtClean="0">
                <a:solidFill>
                  <a:schemeClr val="accent1">
                    <a:lumMod val="50000"/>
                  </a:schemeClr>
                </a:solidFill>
              </a:rPr>
            </a:br>
            <a:r>
              <a:rPr lang="uk-UA" sz="2400" b="0" i="1" dirty="0" smtClean="0">
                <a:solidFill>
                  <a:schemeClr val="accent1">
                    <a:lumMod val="50000"/>
                  </a:schemeClr>
                </a:solidFill>
              </a:rPr>
              <a:t>Тромбон</a:t>
            </a:r>
            <a:r>
              <a:rPr lang="uk-UA" sz="2400" dirty="0" smtClean="0">
                <a:solidFill>
                  <a:schemeClr val="accent1">
                    <a:lumMod val="50000"/>
                  </a:schemeClr>
                </a:solidFill>
              </a:rPr>
              <a:t> </a:t>
            </a:r>
            <a:r>
              <a:rPr lang="uk-UA" sz="2400" dirty="0" err="1" smtClean="0">
                <a:solidFill>
                  <a:schemeClr val="accent1">
                    <a:lumMod val="50000"/>
                  </a:schemeClr>
                </a:solidFill>
              </a:rPr>
              <a:t>–мідний</a:t>
            </a:r>
            <a:r>
              <a:rPr lang="uk-UA" sz="2400" dirty="0" smtClean="0">
                <a:solidFill>
                  <a:schemeClr val="accent1">
                    <a:lumMod val="50000"/>
                  </a:schemeClr>
                </a:solidFill>
              </a:rPr>
              <a:t> духовий музичний інструмент.</a:t>
            </a:r>
            <a:br>
              <a:rPr lang="uk-UA" sz="2400" dirty="0" smtClean="0">
                <a:solidFill>
                  <a:schemeClr val="accent1">
                    <a:lumMod val="50000"/>
                  </a:schemeClr>
                </a:solidFill>
              </a:rPr>
            </a:br>
            <a:endParaRPr lang="ru-RU" sz="2400" dirty="0">
              <a:solidFill>
                <a:schemeClr val="accent1">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95" y="0"/>
            <a:ext cx="373565" cy="6858000"/>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4448" y="0"/>
            <a:ext cx="343916"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300537"/>
            <a:ext cx="2628900" cy="174307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6" y="5013176"/>
            <a:ext cx="3048000" cy="1123950"/>
          </a:xfrm>
          <a:prstGeom prst="rect">
            <a:avLst/>
          </a:prstGeom>
        </p:spPr>
      </p:pic>
    </p:spTree>
    <p:extLst>
      <p:ext uri="{BB962C8B-B14F-4D97-AF65-F5344CB8AC3E}">
        <p14:creationId xmlns:p14="http://schemas.microsoft.com/office/powerpoint/2010/main" val="63676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848872" cy="3960442"/>
          </a:xfrm>
        </p:spPr>
        <p:txBody>
          <a:bodyPr/>
          <a:lstStyle/>
          <a:p>
            <a:pPr algn="l">
              <a:buFont typeface="Wingdings" pitchFamily="2" charset="2"/>
              <a:buChar char="q"/>
            </a:pPr>
            <a:r>
              <a:rPr lang="uk-UA" sz="1800" dirty="0" smtClean="0">
                <a:solidFill>
                  <a:schemeClr val="accent1">
                    <a:lumMod val="50000"/>
                  </a:schemeClr>
                </a:solidFill>
                <a:effectLst/>
              </a:rPr>
              <a:t>                         </a:t>
            </a:r>
            <a:r>
              <a:rPr lang="uk-UA" sz="1800" dirty="0">
                <a:solidFill>
                  <a:schemeClr val="accent1">
                    <a:lumMod val="50000"/>
                  </a:schemeClr>
                </a:solidFill>
                <a:effectLst/>
              </a:rPr>
              <a:t>Дослідницька робота в групах.</a:t>
            </a:r>
            <a:r>
              <a:rPr lang="ru-RU" sz="1800" dirty="0">
                <a:solidFill>
                  <a:schemeClr val="accent1">
                    <a:lumMod val="50000"/>
                  </a:schemeClr>
                </a:solidFill>
                <a:effectLst/>
              </a:rPr>
              <a:t/>
            </a:r>
            <a:br>
              <a:rPr lang="ru-RU" sz="1800" dirty="0">
                <a:solidFill>
                  <a:schemeClr val="accent1">
                    <a:lumMod val="50000"/>
                  </a:schemeClr>
                </a:solidFill>
                <a:effectLst/>
              </a:rPr>
            </a:br>
            <a:r>
              <a:rPr lang="uk-UA" sz="1800" b="0" i="1" dirty="0">
                <a:solidFill>
                  <a:schemeClr val="accent1">
                    <a:lumMod val="50000"/>
                  </a:schemeClr>
                </a:solidFill>
                <a:effectLst/>
              </a:rPr>
              <a:t>І група.</a:t>
            </a:r>
            <a:r>
              <a:rPr lang="uk-UA" sz="1800" dirty="0">
                <a:solidFill>
                  <a:schemeClr val="accent1">
                    <a:lumMod val="50000"/>
                  </a:schemeClr>
                </a:solidFill>
                <a:effectLst/>
              </a:rPr>
              <a:t/>
            </a:r>
            <a:br>
              <a:rPr lang="uk-UA" sz="1800" dirty="0">
                <a:solidFill>
                  <a:schemeClr val="accent1">
                    <a:lumMod val="50000"/>
                  </a:schemeClr>
                </a:solidFill>
                <a:effectLst/>
              </a:rPr>
            </a:br>
            <a:r>
              <a:rPr lang="uk-UA" sz="1800" dirty="0">
                <a:solidFill>
                  <a:schemeClr val="accent1">
                    <a:lumMod val="50000"/>
                  </a:schemeClr>
                </a:solidFill>
                <a:effectLst/>
              </a:rPr>
              <a:t> Визначити тему </a:t>
            </a:r>
            <a:r>
              <a:rPr lang="uk-UA" sz="1800" dirty="0" err="1">
                <a:solidFill>
                  <a:schemeClr val="accent1">
                    <a:lumMod val="50000"/>
                  </a:schemeClr>
                </a:solidFill>
                <a:effectLst/>
              </a:rPr>
              <a:t>І-ІІ</a:t>
            </a:r>
            <a:r>
              <a:rPr lang="uk-UA" sz="1800" dirty="0">
                <a:solidFill>
                  <a:schemeClr val="accent1">
                    <a:lumMod val="50000"/>
                  </a:schemeClr>
                </a:solidFill>
                <a:effectLst/>
              </a:rPr>
              <a:t> розділів. </a:t>
            </a:r>
            <a:br>
              <a:rPr lang="uk-UA" sz="1800" dirty="0">
                <a:solidFill>
                  <a:schemeClr val="accent1">
                    <a:lumMod val="50000"/>
                  </a:schemeClr>
                </a:solidFill>
                <a:effectLst/>
              </a:rPr>
            </a:br>
            <a:r>
              <a:rPr lang="uk-UA" sz="1800" b="0" i="1" dirty="0">
                <a:solidFill>
                  <a:schemeClr val="accent1">
                    <a:lumMod val="50000"/>
                  </a:schemeClr>
                </a:solidFill>
                <a:effectLst/>
              </a:rPr>
              <a:t>ІІ група.</a:t>
            </a:r>
            <a:r>
              <a:rPr lang="uk-UA" sz="1800" dirty="0">
                <a:solidFill>
                  <a:schemeClr val="accent1">
                    <a:lumMod val="50000"/>
                  </a:schemeClr>
                </a:solidFill>
                <a:effectLst/>
              </a:rPr>
              <a:t/>
            </a:r>
            <a:br>
              <a:rPr lang="uk-UA" sz="1800" dirty="0">
                <a:solidFill>
                  <a:schemeClr val="accent1">
                    <a:lumMod val="50000"/>
                  </a:schemeClr>
                </a:solidFill>
                <a:effectLst/>
              </a:rPr>
            </a:br>
            <a:r>
              <a:rPr lang="uk-UA" sz="1800" dirty="0">
                <a:solidFill>
                  <a:schemeClr val="accent1">
                    <a:lumMod val="50000"/>
                  </a:schemeClr>
                </a:solidFill>
                <a:effectLst/>
              </a:rPr>
              <a:t> Сформулювати ідею </a:t>
            </a:r>
            <a:r>
              <a:rPr lang="uk-UA" sz="1800" dirty="0" err="1">
                <a:solidFill>
                  <a:schemeClr val="accent1">
                    <a:lumMod val="50000"/>
                  </a:schemeClr>
                </a:solidFill>
                <a:effectLst/>
              </a:rPr>
              <a:t>І-ІІ</a:t>
            </a:r>
            <a:r>
              <a:rPr lang="uk-UA" sz="1800" dirty="0">
                <a:solidFill>
                  <a:schemeClr val="accent1">
                    <a:lumMod val="50000"/>
                  </a:schemeClr>
                </a:solidFill>
                <a:effectLst/>
              </a:rPr>
              <a:t> розділів. </a:t>
            </a:r>
            <a:br>
              <a:rPr lang="uk-UA" sz="1800" dirty="0">
                <a:solidFill>
                  <a:schemeClr val="accent1">
                    <a:lumMod val="50000"/>
                  </a:schemeClr>
                </a:solidFill>
                <a:effectLst/>
              </a:rPr>
            </a:br>
            <a:r>
              <a:rPr lang="uk-UA" sz="1800" b="0" i="1" dirty="0">
                <a:solidFill>
                  <a:schemeClr val="accent1">
                    <a:lumMod val="50000"/>
                  </a:schemeClr>
                </a:solidFill>
                <a:effectLst/>
              </a:rPr>
              <a:t>ІІІ група.</a:t>
            </a:r>
            <a:r>
              <a:rPr lang="uk-UA" sz="1800" dirty="0">
                <a:solidFill>
                  <a:schemeClr val="accent1">
                    <a:lumMod val="50000"/>
                  </a:schemeClr>
                </a:solidFill>
                <a:effectLst/>
              </a:rPr>
              <a:t/>
            </a:r>
            <a:br>
              <a:rPr lang="uk-UA" sz="1800" dirty="0">
                <a:solidFill>
                  <a:schemeClr val="accent1">
                    <a:lumMod val="50000"/>
                  </a:schemeClr>
                </a:solidFill>
                <a:effectLst/>
              </a:rPr>
            </a:br>
            <a:r>
              <a:rPr lang="uk-UA" sz="1800" dirty="0">
                <a:solidFill>
                  <a:schemeClr val="accent1">
                    <a:lumMod val="50000"/>
                  </a:schemeClr>
                </a:solidFill>
                <a:effectLst/>
              </a:rPr>
              <a:t> Розкрити основну думку </a:t>
            </a:r>
            <a:r>
              <a:rPr lang="uk-UA" sz="1800" dirty="0" err="1">
                <a:solidFill>
                  <a:schemeClr val="accent1">
                    <a:lumMod val="50000"/>
                  </a:schemeClr>
                </a:solidFill>
                <a:effectLst/>
              </a:rPr>
              <a:t>І-ІІ</a:t>
            </a:r>
            <a:r>
              <a:rPr lang="uk-UA" sz="1800" dirty="0">
                <a:solidFill>
                  <a:schemeClr val="accent1">
                    <a:lumMod val="50000"/>
                  </a:schemeClr>
                </a:solidFill>
                <a:effectLst/>
              </a:rPr>
              <a:t> розділів, підтвердити свою думку цитатою із твору.</a:t>
            </a:r>
            <a:br>
              <a:rPr lang="uk-UA" sz="1800" dirty="0">
                <a:solidFill>
                  <a:schemeClr val="accent1">
                    <a:lumMod val="50000"/>
                  </a:schemeClr>
                </a:solidFill>
                <a:effectLst/>
              </a:rPr>
            </a:br>
            <a:r>
              <a:rPr lang="uk-UA" sz="1800" b="0" i="1" dirty="0">
                <a:solidFill>
                  <a:schemeClr val="accent1">
                    <a:lumMod val="50000"/>
                  </a:schemeClr>
                </a:solidFill>
                <a:effectLst/>
              </a:rPr>
              <a:t>І</a:t>
            </a:r>
            <a:r>
              <a:rPr lang="en-US" sz="1800" b="0" i="1" dirty="0">
                <a:solidFill>
                  <a:schemeClr val="accent1">
                    <a:lumMod val="50000"/>
                  </a:schemeClr>
                </a:solidFill>
                <a:effectLst/>
              </a:rPr>
              <a:t>V </a:t>
            </a:r>
            <a:r>
              <a:rPr lang="uk-UA" sz="1800" b="0" i="1" dirty="0">
                <a:solidFill>
                  <a:schemeClr val="accent1">
                    <a:lumMod val="50000"/>
                  </a:schemeClr>
                </a:solidFill>
                <a:effectLst/>
              </a:rPr>
              <a:t>група.</a:t>
            </a:r>
            <a:r>
              <a:rPr lang="uk-UA" sz="1800" dirty="0">
                <a:solidFill>
                  <a:schemeClr val="accent1">
                    <a:lumMod val="50000"/>
                  </a:schemeClr>
                </a:solidFill>
                <a:effectLst/>
              </a:rPr>
              <a:t/>
            </a:r>
            <a:br>
              <a:rPr lang="uk-UA" sz="1800" dirty="0">
                <a:solidFill>
                  <a:schemeClr val="accent1">
                    <a:lumMod val="50000"/>
                  </a:schemeClr>
                </a:solidFill>
                <a:effectLst/>
              </a:rPr>
            </a:br>
            <a:r>
              <a:rPr lang="uk-UA" sz="1800" dirty="0">
                <a:solidFill>
                  <a:schemeClr val="accent1">
                    <a:lumMod val="50000"/>
                  </a:schemeClr>
                </a:solidFill>
                <a:effectLst/>
              </a:rPr>
              <a:t> Визначити будову к</a:t>
            </a:r>
            <a:r>
              <a:rPr lang="ru-RU" sz="1800" dirty="0" err="1">
                <a:solidFill>
                  <a:schemeClr val="accent1">
                    <a:lumMod val="50000"/>
                  </a:schemeClr>
                </a:solidFill>
                <a:effectLst/>
              </a:rPr>
              <a:t>омпозиці</a:t>
            </a:r>
            <a:r>
              <a:rPr lang="uk-UA" sz="1800" dirty="0">
                <a:solidFill>
                  <a:schemeClr val="accent1">
                    <a:lumMod val="50000"/>
                  </a:schemeClr>
                </a:solidFill>
                <a:effectLst/>
              </a:rPr>
              <a:t>ї  </a:t>
            </a:r>
            <a:r>
              <a:rPr lang="ru-RU" sz="1800" dirty="0">
                <a:solidFill>
                  <a:schemeClr val="accent1">
                    <a:lumMod val="50000"/>
                  </a:schemeClr>
                </a:solidFill>
                <a:effectLst/>
              </a:rPr>
              <a:t>І</a:t>
            </a:r>
            <a:r>
              <a:rPr lang="uk-UA" sz="1800" dirty="0">
                <a:solidFill>
                  <a:schemeClr val="accent1">
                    <a:lumMod val="50000"/>
                  </a:schemeClr>
                </a:solidFill>
                <a:effectLst/>
              </a:rPr>
              <a:t>-</a:t>
            </a:r>
            <a:r>
              <a:rPr lang="ru-RU" sz="1800" dirty="0">
                <a:solidFill>
                  <a:schemeClr val="accent1">
                    <a:lumMod val="50000"/>
                  </a:schemeClr>
                </a:solidFill>
                <a:effectLst/>
              </a:rPr>
              <a:t> </a:t>
            </a:r>
            <a:r>
              <a:rPr lang="ru-RU" sz="1800" dirty="0" err="1">
                <a:solidFill>
                  <a:schemeClr val="accent1">
                    <a:lumMod val="50000"/>
                  </a:schemeClr>
                </a:solidFill>
                <a:effectLst/>
              </a:rPr>
              <a:t>ІІ</a:t>
            </a:r>
            <a:r>
              <a:rPr lang="ru-RU" sz="1800" dirty="0">
                <a:solidFill>
                  <a:schemeClr val="accent1">
                    <a:lumMod val="50000"/>
                  </a:schemeClr>
                </a:solidFill>
                <a:effectLst/>
              </a:rPr>
              <a:t> </a:t>
            </a:r>
            <a:r>
              <a:rPr lang="ru-RU" sz="1800" dirty="0" err="1">
                <a:solidFill>
                  <a:schemeClr val="accent1">
                    <a:lumMod val="50000"/>
                  </a:schemeClr>
                </a:solidFill>
                <a:effectLst/>
              </a:rPr>
              <a:t>розділів</a:t>
            </a:r>
            <a:r>
              <a:rPr lang="ru-RU" sz="1800" dirty="0">
                <a:solidFill>
                  <a:schemeClr val="accent1">
                    <a:lumMod val="50000"/>
                  </a:schemeClr>
                </a:solidFill>
                <a:effectLst/>
              </a:rPr>
              <a:t> </a:t>
            </a:r>
            <a:r>
              <a:rPr lang="ru-RU" sz="1800" dirty="0" err="1">
                <a:solidFill>
                  <a:schemeClr val="accent1">
                    <a:lumMod val="50000"/>
                  </a:schemeClr>
                </a:solidFill>
                <a:effectLst/>
              </a:rPr>
              <a:t>твору</a:t>
            </a:r>
            <a:r>
              <a:rPr lang="ru-RU" sz="1800" dirty="0">
                <a:solidFill>
                  <a:schemeClr val="accent1">
                    <a:lumMod val="50000"/>
                  </a:schemeClr>
                </a:solidFill>
                <a:effectLst/>
              </a:rPr>
              <a:t>.</a:t>
            </a:r>
            <a:br>
              <a:rPr lang="ru-RU" sz="1800" dirty="0">
                <a:solidFill>
                  <a:schemeClr val="accent1">
                    <a:lumMod val="50000"/>
                  </a:schemeClr>
                </a:solidFill>
                <a:effectLst/>
              </a:rPr>
            </a:br>
            <a:r>
              <a:rPr lang="ru-RU" sz="1800" dirty="0" err="1">
                <a:solidFill>
                  <a:schemeClr val="accent1">
                    <a:lumMod val="50000"/>
                  </a:schemeClr>
                </a:solidFill>
                <a:effectLst/>
              </a:rPr>
              <a:t>Експозиція</a:t>
            </a:r>
            <a:r>
              <a:rPr lang="ru-RU" sz="1800" dirty="0">
                <a:solidFill>
                  <a:schemeClr val="accent1">
                    <a:lumMod val="50000"/>
                  </a:schemeClr>
                </a:solidFill>
                <a:effectLst/>
              </a:rPr>
              <a:t>: </a:t>
            </a:r>
            <a:br>
              <a:rPr lang="ru-RU" sz="1800" dirty="0">
                <a:solidFill>
                  <a:schemeClr val="accent1">
                    <a:lumMod val="50000"/>
                  </a:schemeClr>
                </a:solidFill>
                <a:effectLst/>
              </a:rPr>
            </a:br>
            <a:r>
              <a:rPr lang="ru-RU" sz="1800" dirty="0" err="1">
                <a:solidFill>
                  <a:schemeClr val="accent1">
                    <a:lumMod val="50000"/>
                  </a:schemeClr>
                </a:solidFill>
                <a:effectLst/>
              </a:rPr>
              <a:t>Зав’язка</a:t>
            </a:r>
            <a:r>
              <a:rPr lang="ru-RU" sz="1800" dirty="0">
                <a:solidFill>
                  <a:schemeClr val="accent1">
                    <a:lumMod val="50000"/>
                  </a:schemeClr>
                </a:solidFill>
                <a:effectLst/>
              </a:rPr>
              <a:t>: </a:t>
            </a:r>
            <a:br>
              <a:rPr lang="ru-RU" sz="1800" dirty="0">
                <a:solidFill>
                  <a:schemeClr val="accent1">
                    <a:lumMod val="50000"/>
                  </a:schemeClr>
                </a:solidFill>
                <a:effectLst/>
              </a:rPr>
            </a:br>
            <a:r>
              <a:rPr lang="ru-RU" sz="1800" dirty="0" err="1">
                <a:solidFill>
                  <a:schemeClr val="accent1">
                    <a:lumMod val="50000"/>
                  </a:schemeClr>
                </a:solidFill>
                <a:effectLst/>
              </a:rPr>
              <a:t>Кульмінація</a:t>
            </a:r>
            <a:r>
              <a:rPr lang="ru-RU" sz="1800" dirty="0">
                <a:solidFill>
                  <a:schemeClr val="accent1">
                    <a:lumMod val="50000"/>
                  </a:schemeClr>
                </a:solidFill>
                <a:effectLst/>
              </a:rPr>
              <a:t>: </a:t>
            </a:r>
            <a:r>
              <a:rPr lang="ru-RU" sz="1800" dirty="0">
                <a:effectLst/>
              </a:rPr>
              <a:t/>
            </a:r>
            <a:br>
              <a:rPr lang="ru-RU" sz="1800" dirty="0">
                <a:effectLst/>
              </a:rPr>
            </a:br>
            <a:r>
              <a:rPr lang="ru-RU" sz="1800" dirty="0" err="1">
                <a:solidFill>
                  <a:schemeClr val="accent1">
                    <a:lumMod val="50000"/>
                  </a:schemeClr>
                </a:solidFill>
                <a:effectLst/>
              </a:rPr>
              <a:t>Розв’язка</a:t>
            </a:r>
            <a:r>
              <a:rPr lang="ru-RU" sz="1800" dirty="0">
                <a:solidFill>
                  <a:schemeClr val="accent1">
                    <a:lumMod val="50000"/>
                  </a:schemeClr>
                </a:solidFill>
                <a:effectLst/>
              </a:rPr>
              <a:t>:</a:t>
            </a:r>
            <a:endParaRPr lang="ru-RU" sz="1800" dirty="0">
              <a:solidFill>
                <a:schemeClr val="accent1">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456" y="0"/>
            <a:ext cx="360040" cy="6858000"/>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262570"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4221089"/>
            <a:ext cx="3744416" cy="2376262"/>
          </a:xfrm>
          <a:prstGeom prst="rect">
            <a:avLst/>
          </a:prstGeom>
          <a:effectLst>
            <a:softEdge rad="317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4221090"/>
            <a:ext cx="3672408" cy="2376262"/>
          </a:xfrm>
          <a:prstGeom prst="rect">
            <a:avLst/>
          </a:prstGeom>
          <a:effectLst>
            <a:softEdge rad="317500"/>
          </a:effectLst>
        </p:spPr>
      </p:pic>
    </p:spTree>
    <p:extLst>
      <p:ext uri="{BB962C8B-B14F-4D97-AF65-F5344CB8AC3E}">
        <p14:creationId xmlns:p14="http://schemas.microsoft.com/office/powerpoint/2010/main" val="260300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7736647" cy="4320480"/>
          </a:xfrm>
        </p:spPr>
        <p:txBody>
          <a:bodyPr/>
          <a:lstStyle/>
          <a:p>
            <a:pPr algn="l">
              <a:buFont typeface="Wingdings" pitchFamily="2" charset="2"/>
              <a:buChar char="q"/>
            </a:pPr>
            <a:r>
              <a:rPr lang="uk-UA" sz="2000" dirty="0" smtClean="0">
                <a:solidFill>
                  <a:schemeClr val="accent1">
                    <a:lumMod val="50000"/>
                  </a:schemeClr>
                </a:solidFill>
                <a:effectLst/>
              </a:rPr>
              <a:t>                     Інтерактивна </a:t>
            </a:r>
            <a:r>
              <a:rPr lang="uk-UA" sz="2000" dirty="0">
                <a:solidFill>
                  <a:schemeClr val="accent1">
                    <a:lumMod val="50000"/>
                  </a:schemeClr>
                </a:solidFill>
                <a:effectLst/>
              </a:rPr>
              <a:t>вправа «Мікрофон</a:t>
            </a:r>
            <a:r>
              <a:rPr lang="uk-UA" sz="2000" dirty="0" smtClean="0">
                <a:solidFill>
                  <a:schemeClr val="accent1">
                    <a:lumMod val="50000"/>
                  </a:schemeClr>
                </a:solidFill>
                <a:effectLst/>
              </a:rPr>
              <a:t>».</a:t>
            </a:r>
            <a:br>
              <a:rPr lang="uk-UA" sz="2000" dirty="0" smtClean="0">
                <a:solidFill>
                  <a:schemeClr val="accent1">
                    <a:lumMod val="50000"/>
                  </a:schemeClr>
                </a:solidFill>
                <a:effectLst/>
              </a:rPr>
            </a:br>
            <a:r>
              <a:rPr lang="ru-RU" sz="2000" dirty="0">
                <a:solidFill>
                  <a:schemeClr val="accent1">
                    <a:lumMod val="50000"/>
                  </a:schemeClr>
                </a:solidFill>
                <a:effectLst/>
              </a:rPr>
              <a:t/>
            </a:r>
            <a:br>
              <a:rPr lang="ru-RU" sz="2000" dirty="0">
                <a:solidFill>
                  <a:schemeClr val="accent1">
                    <a:lumMod val="50000"/>
                  </a:schemeClr>
                </a:solidFill>
                <a:effectLst/>
              </a:rPr>
            </a:br>
            <a:r>
              <a:rPr lang="uk-UA" sz="2000" b="0" i="1" dirty="0">
                <a:solidFill>
                  <a:schemeClr val="accent1">
                    <a:lumMod val="50000"/>
                  </a:schemeClr>
                </a:solidFill>
                <a:effectLst/>
              </a:rPr>
              <a:t>І група. </a:t>
            </a:r>
            <a:r>
              <a:rPr lang="uk-UA" sz="2000" dirty="0">
                <a:solidFill>
                  <a:schemeClr val="accent1">
                    <a:lumMod val="50000"/>
                  </a:schemeClr>
                </a:solidFill>
                <a:effectLst/>
              </a:rPr>
              <a:t>Порівняйте ставлення до своїх бабусь Сергія і Василя </a:t>
            </a:r>
            <a:r>
              <a:rPr lang="uk-UA" sz="2000" dirty="0" err="1">
                <a:solidFill>
                  <a:schemeClr val="accent1">
                    <a:lumMod val="50000"/>
                  </a:schemeClr>
                </a:solidFill>
                <a:effectLst/>
              </a:rPr>
              <a:t>Троша</a:t>
            </a:r>
            <a:r>
              <a:rPr lang="uk-UA" sz="2000" dirty="0">
                <a:solidFill>
                  <a:schemeClr val="accent1">
                    <a:lumMod val="50000"/>
                  </a:schemeClr>
                </a:solidFill>
                <a:effectLst/>
              </a:rPr>
              <a:t>? Як це характеризує кожного з героїв? Свої спостереження обґрунтуйте.</a:t>
            </a:r>
            <a:r>
              <a:rPr lang="ru-RU" sz="2000" dirty="0">
                <a:solidFill>
                  <a:schemeClr val="accent1">
                    <a:lumMod val="50000"/>
                  </a:schemeClr>
                </a:solidFill>
                <a:effectLst/>
              </a:rPr>
              <a:t/>
            </a:r>
            <a:br>
              <a:rPr lang="ru-RU" sz="2000" dirty="0">
                <a:solidFill>
                  <a:schemeClr val="accent1">
                    <a:lumMod val="50000"/>
                  </a:schemeClr>
                </a:solidFill>
                <a:effectLst/>
              </a:rPr>
            </a:br>
            <a:r>
              <a:rPr lang="uk-UA" sz="2000" b="0" i="1" dirty="0">
                <a:solidFill>
                  <a:schemeClr val="accent1">
                    <a:lumMod val="50000"/>
                  </a:schemeClr>
                </a:solidFill>
                <a:effectLst/>
              </a:rPr>
              <a:t>ІІ група. </a:t>
            </a:r>
            <a:r>
              <a:rPr lang="uk-UA" sz="2000" dirty="0">
                <a:solidFill>
                  <a:schemeClr val="accent1">
                    <a:lumMod val="50000"/>
                  </a:schemeClr>
                </a:solidFill>
                <a:effectLst/>
              </a:rPr>
              <a:t>Для чого, на думку діда Трохима, онуки повинні приїздити до своїх бабусь? Чим пояснити такі міркування старого?</a:t>
            </a:r>
            <a:r>
              <a:rPr lang="ru-RU" sz="2000" dirty="0">
                <a:solidFill>
                  <a:schemeClr val="accent1">
                    <a:lumMod val="50000"/>
                  </a:schemeClr>
                </a:solidFill>
                <a:effectLst/>
              </a:rPr>
              <a:t/>
            </a:r>
            <a:br>
              <a:rPr lang="ru-RU" sz="2000" dirty="0">
                <a:solidFill>
                  <a:schemeClr val="accent1">
                    <a:lumMod val="50000"/>
                  </a:schemeClr>
                </a:solidFill>
                <a:effectLst/>
              </a:rPr>
            </a:br>
            <a:r>
              <a:rPr lang="uk-UA" sz="2000" b="0" i="1" dirty="0">
                <a:solidFill>
                  <a:schemeClr val="accent1">
                    <a:lumMod val="50000"/>
                  </a:schemeClr>
                </a:solidFill>
                <a:effectLst/>
              </a:rPr>
              <a:t>ІІІ група</a:t>
            </a:r>
            <a:r>
              <a:rPr lang="uk-UA" sz="2000" dirty="0">
                <a:solidFill>
                  <a:schemeClr val="accent1">
                    <a:lumMod val="50000"/>
                  </a:schemeClr>
                </a:solidFill>
                <a:effectLst/>
              </a:rPr>
              <a:t>. Обґрунтуйте, чому батьки не хотіли відпускати Сергія з приятелем до бабусі? Як Митько зміг довести батькам Сергія необхідність цієї поїздки?</a:t>
            </a:r>
            <a:r>
              <a:rPr lang="ru-RU" sz="2000" dirty="0">
                <a:solidFill>
                  <a:schemeClr val="accent1">
                    <a:lumMod val="50000"/>
                  </a:schemeClr>
                </a:solidFill>
                <a:effectLst/>
              </a:rPr>
              <a:t/>
            </a:r>
            <a:br>
              <a:rPr lang="ru-RU" sz="2000" dirty="0">
                <a:solidFill>
                  <a:schemeClr val="accent1">
                    <a:lumMod val="50000"/>
                  </a:schemeClr>
                </a:solidFill>
                <a:effectLst/>
              </a:rPr>
            </a:br>
            <a:r>
              <a:rPr lang="uk-UA" sz="2000" b="0" i="1" dirty="0">
                <a:solidFill>
                  <a:schemeClr val="accent1">
                    <a:lumMod val="50000"/>
                  </a:schemeClr>
                </a:solidFill>
                <a:effectLst/>
              </a:rPr>
              <a:t>І</a:t>
            </a:r>
            <a:r>
              <a:rPr lang="en-US" sz="2000" b="0" i="1" dirty="0">
                <a:solidFill>
                  <a:schemeClr val="accent1">
                    <a:lumMod val="50000"/>
                  </a:schemeClr>
                </a:solidFill>
                <a:effectLst/>
              </a:rPr>
              <a:t>V</a:t>
            </a:r>
            <a:r>
              <a:rPr lang="uk-UA" sz="2000" b="0" i="1" dirty="0">
                <a:solidFill>
                  <a:schemeClr val="accent1">
                    <a:lumMod val="50000"/>
                  </a:schemeClr>
                </a:solidFill>
                <a:effectLst/>
              </a:rPr>
              <a:t> група</a:t>
            </a:r>
            <a:r>
              <a:rPr lang="uk-UA" sz="2000" dirty="0">
                <a:solidFill>
                  <a:schemeClr val="accent1">
                    <a:lumMod val="50000"/>
                  </a:schemeClr>
                </a:solidFill>
                <a:effectLst/>
              </a:rPr>
              <a:t>. Про що свідчать стосунки Сергія з батьками? Доведіть це на прикладі твору. Стисло опишіть ваші стосунки з батьками.</a:t>
            </a:r>
            <a:r>
              <a:rPr lang="ru-RU" sz="2000" dirty="0">
                <a:solidFill>
                  <a:schemeClr val="accent1">
                    <a:lumMod val="50000"/>
                  </a:schemeClr>
                </a:solidFill>
                <a:effectLst/>
              </a:rPr>
              <a:t/>
            </a:r>
            <a:br>
              <a:rPr lang="ru-RU" sz="2000" dirty="0">
                <a:solidFill>
                  <a:schemeClr val="accent1">
                    <a:lumMod val="50000"/>
                  </a:schemeClr>
                </a:solidFill>
                <a:effectLst/>
              </a:rPr>
            </a:br>
            <a:endParaRPr lang="ru-RU" sz="2000" dirty="0">
              <a:solidFill>
                <a:schemeClr val="accent1">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934" y="4797152"/>
            <a:ext cx="2952328" cy="2060848"/>
          </a:xfrm>
          <a:prstGeom prst="rect">
            <a:avLst/>
          </a:prstGeom>
          <a:effectLst>
            <a:softEdge rad="317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4941168"/>
            <a:ext cx="2714625" cy="180020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64" y="0"/>
            <a:ext cx="359872" cy="68580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9011" y="0"/>
            <a:ext cx="354553" cy="6858000"/>
          </a:xfrm>
          <a:prstGeom prst="rect">
            <a:avLst/>
          </a:prstGeom>
        </p:spPr>
      </p:pic>
    </p:spTree>
    <p:extLst>
      <p:ext uri="{BB962C8B-B14F-4D97-AF65-F5344CB8AC3E}">
        <p14:creationId xmlns:p14="http://schemas.microsoft.com/office/powerpoint/2010/main" val="154220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704856" cy="4176464"/>
          </a:xfrm>
        </p:spPr>
        <p:txBody>
          <a:bodyPr/>
          <a:lstStyle/>
          <a:p>
            <a:pPr algn="l">
              <a:buFont typeface="Wingdings" pitchFamily="2" charset="2"/>
              <a:buChar char="q"/>
            </a:pPr>
            <a:r>
              <a:rPr lang="uk-UA" sz="2400" dirty="0" smtClean="0">
                <a:solidFill>
                  <a:schemeClr val="accent1">
                    <a:lumMod val="50000"/>
                  </a:schemeClr>
                </a:solidFill>
                <a:effectLst/>
              </a:rPr>
              <a:t>                          Фронтальне </a:t>
            </a:r>
            <a:r>
              <a:rPr lang="uk-UA" sz="2400" dirty="0">
                <a:solidFill>
                  <a:schemeClr val="accent1">
                    <a:lumMod val="50000"/>
                  </a:schemeClr>
                </a:solidFill>
                <a:effectLst/>
              </a:rPr>
              <a:t>опитування.</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Чи </a:t>
            </a:r>
            <a:r>
              <a:rPr lang="uk-UA" sz="2400" dirty="0">
                <a:solidFill>
                  <a:schemeClr val="accent1">
                    <a:lumMod val="50000"/>
                  </a:schemeClr>
                </a:solidFill>
                <a:effectLst/>
              </a:rPr>
              <a:t>можна вважати цей твір пригодницьким? </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Що </a:t>
            </a:r>
            <a:r>
              <a:rPr lang="uk-UA" sz="2400" dirty="0">
                <a:solidFill>
                  <a:schemeClr val="accent1">
                    <a:lumMod val="50000"/>
                  </a:schemeClr>
                </a:solidFill>
                <a:effectLst/>
              </a:rPr>
              <a:t>свідчить про любов Митька до природи, вміння орієнтуватися на місцевості?</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Чим </a:t>
            </a:r>
            <a:r>
              <a:rPr lang="uk-UA" sz="2400" dirty="0">
                <a:solidFill>
                  <a:schemeClr val="accent1">
                    <a:lumMod val="50000"/>
                  </a:schemeClr>
                </a:solidFill>
                <a:effectLst/>
              </a:rPr>
              <a:t>хлопців захоплювало перебування в селі біля озера? </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Чому </a:t>
            </a:r>
            <a:r>
              <a:rPr lang="uk-UA" sz="2400" dirty="0">
                <a:solidFill>
                  <a:schemeClr val="accent1">
                    <a:lumMod val="50000"/>
                  </a:schemeClr>
                </a:solidFill>
                <a:effectLst/>
              </a:rPr>
              <a:t>Я. Стельмах намагається протиставити Васю </a:t>
            </a:r>
            <a:r>
              <a:rPr lang="uk-UA" sz="2400" dirty="0" err="1">
                <a:solidFill>
                  <a:schemeClr val="accent1">
                    <a:lumMod val="50000"/>
                  </a:schemeClr>
                </a:solidFill>
                <a:effectLst/>
              </a:rPr>
              <a:t>Троша</a:t>
            </a:r>
            <a:r>
              <a:rPr lang="uk-UA" sz="2400" dirty="0">
                <a:solidFill>
                  <a:schemeClr val="accent1">
                    <a:lumMod val="50000"/>
                  </a:schemeClr>
                </a:solidFill>
                <a:effectLst/>
              </a:rPr>
              <a:t> і Сергія з Митьком?</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Які </a:t>
            </a:r>
            <a:r>
              <a:rPr lang="uk-UA" sz="2400" dirty="0">
                <a:solidFill>
                  <a:schemeClr val="accent1">
                    <a:lumMod val="50000"/>
                  </a:schemeClr>
                </a:solidFill>
                <a:effectLst/>
              </a:rPr>
              <a:t>стосунки складаються між Сергієм та Митьком під час </a:t>
            </a:r>
            <a:r>
              <a:rPr lang="uk-UA" sz="2400" dirty="0" smtClean="0">
                <a:solidFill>
                  <a:schemeClr val="accent1">
                    <a:lumMod val="50000"/>
                  </a:schemeClr>
                </a:solidFill>
                <a:effectLst/>
              </a:rPr>
              <a:t>їхнього </a:t>
            </a:r>
            <a:r>
              <a:rPr lang="uk-UA" sz="2400" dirty="0">
                <a:solidFill>
                  <a:schemeClr val="accent1">
                    <a:lumMod val="50000"/>
                  </a:schemeClr>
                </a:solidFill>
                <a:effectLst/>
              </a:rPr>
              <a:t>перебування на природі, біля озера?</a:t>
            </a:r>
            <a:r>
              <a:rPr lang="ru-RU" sz="2400" dirty="0">
                <a:solidFill>
                  <a:schemeClr val="accent1">
                    <a:lumMod val="50000"/>
                  </a:schemeClr>
                </a:solidFill>
                <a:effectLst/>
              </a:rPr>
              <a:t/>
            </a:r>
            <a:br>
              <a:rPr lang="ru-RU" sz="2400" dirty="0">
                <a:solidFill>
                  <a:schemeClr val="accent1">
                    <a:lumMod val="50000"/>
                  </a:schemeClr>
                </a:solidFill>
                <a:effectLst/>
              </a:rPr>
            </a:br>
            <a:endParaRPr lang="ru-RU" sz="2400" dirty="0">
              <a:solidFill>
                <a:schemeClr val="accent1">
                  <a:lumMod val="50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4365104"/>
            <a:ext cx="4104456" cy="2232248"/>
          </a:xfrm>
          <a:prstGeom prst="rect">
            <a:avLst/>
          </a:prstGeom>
          <a:effectLst>
            <a:softEdge rad="317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0"/>
            <a:ext cx="360039"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279" y="0"/>
            <a:ext cx="354553" cy="685800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4365105"/>
            <a:ext cx="3384376" cy="2232248"/>
          </a:xfrm>
          <a:prstGeom prst="rect">
            <a:avLst/>
          </a:prstGeom>
          <a:effectLst>
            <a:softEdge rad="317500"/>
          </a:effectLst>
        </p:spPr>
      </p:pic>
    </p:spTree>
    <p:extLst>
      <p:ext uri="{BB962C8B-B14F-4D97-AF65-F5344CB8AC3E}">
        <p14:creationId xmlns:p14="http://schemas.microsoft.com/office/powerpoint/2010/main" val="691951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848871" cy="6336704"/>
          </a:xfrm>
        </p:spPr>
        <p:txBody>
          <a:bodyPr/>
          <a:lstStyle/>
          <a:p>
            <a:pPr algn="l">
              <a:buFont typeface="Wingdings" pitchFamily="2" charset="2"/>
              <a:buChar char="q"/>
            </a:pPr>
            <a:r>
              <a:rPr lang="uk-UA" sz="2000" dirty="0" smtClean="0">
                <a:solidFill>
                  <a:schemeClr val="accent1">
                    <a:lumMod val="50000"/>
                  </a:schemeClr>
                </a:solidFill>
              </a:rPr>
              <a:t>                                 Тестові завдання:</a:t>
            </a:r>
            <a:br>
              <a:rPr lang="uk-UA" sz="2000" dirty="0" smtClean="0">
                <a:solidFill>
                  <a:schemeClr val="accent1">
                    <a:lumMod val="50000"/>
                  </a:schemeClr>
                </a:solidFill>
              </a:rPr>
            </a:br>
            <a:r>
              <a:rPr lang="uk-UA" sz="1800" dirty="0" smtClean="0">
                <a:solidFill>
                  <a:schemeClr val="accent1">
                    <a:lumMod val="50000"/>
                  </a:schemeClr>
                </a:solidFill>
              </a:rPr>
              <a:t>1. </a:t>
            </a:r>
            <a:r>
              <a:rPr lang="uk-UA" sz="1800" dirty="0" err="1" smtClean="0">
                <a:solidFill>
                  <a:schemeClr val="accent1">
                    <a:lumMod val="50000"/>
                  </a:schemeClr>
                </a:solidFill>
              </a:rPr>
              <a:t>Лох-Несс</a:t>
            </a:r>
            <a:r>
              <a:rPr lang="uk-UA" sz="1800" dirty="0" smtClean="0">
                <a:solidFill>
                  <a:schemeClr val="accent1">
                    <a:lumMod val="50000"/>
                  </a:schemeClr>
                </a:solidFill>
              </a:rPr>
              <a:t> </a:t>
            </a:r>
            <a:r>
              <a:rPr lang="uk-UA" sz="1800" dirty="0" err="1" smtClean="0">
                <a:solidFill>
                  <a:schemeClr val="accent1">
                    <a:lumMod val="50000"/>
                  </a:schemeClr>
                </a:solidFill>
              </a:rPr>
              <a:t>–це</a:t>
            </a:r>
            <a:r>
              <a:rPr lang="uk-UA" sz="1800" dirty="0" smtClean="0">
                <a:solidFill>
                  <a:schemeClr val="accent1">
                    <a:lumMod val="50000"/>
                  </a:schemeClr>
                </a:solidFill>
              </a:rPr>
              <a:t/>
            </a:r>
            <a:br>
              <a:rPr lang="uk-UA" sz="1800" dirty="0" smtClean="0">
                <a:solidFill>
                  <a:schemeClr val="accent1">
                    <a:lumMod val="50000"/>
                  </a:schemeClr>
                </a:solidFill>
              </a:rPr>
            </a:br>
            <a:r>
              <a:rPr lang="uk-UA" sz="1800" dirty="0">
                <a:solidFill>
                  <a:schemeClr val="accent1">
                    <a:lumMod val="50000"/>
                  </a:schemeClr>
                </a:solidFill>
              </a:rPr>
              <a:t> </a:t>
            </a:r>
            <a:r>
              <a:rPr lang="uk-UA" sz="1800" dirty="0" smtClean="0">
                <a:solidFill>
                  <a:schemeClr val="accent1">
                    <a:lumMod val="50000"/>
                  </a:schemeClr>
                </a:solidFill>
              </a:rPr>
              <a:t>А. Відомий актор.</a:t>
            </a:r>
            <a:br>
              <a:rPr lang="uk-UA" sz="1800" dirty="0" smtClean="0">
                <a:solidFill>
                  <a:schemeClr val="accent1">
                    <a:lumMod val="50000"/>
                  </a:schemeClr>
                </a:solidFill>
              </a:rPr>
            </a:br>
            <a:r>
              <a:rPr lang="uk-UA" sz="1800" dirty="0" smtClean="0">
                <a:solidFill>
                  <a:schemeClr val="accent1">
                    <a:lumMod val="50000"/>
                  </a:schemeClr>
                </a:solidFill>
              </a:rPr>
              <a:t> Б. Озеро в Шотландії.</a:t>
            </a:r>
            <a:br>
              <a:rPr lang="uk-UA" sz="1800" dirty="0" smtClean="0">
                <a:solidFill>
                  <a:schemeClr val="accent1">
                    <a:lumMod val="50000"/>
                  </a:schemeClr>
                </a:solidFill>
              </a:rPr>
            </a:br>
            <a:r>
              <a:rPr lang="uk-UA" sz="1800" dirty="0">
                <a:solidFill>
                  <a:schemeClr val="accent1">
                    <a:lumMod val="50000"/>
                  </a:schemeClr>
                </a:solidFill>
              </a:rPr>
              <a:t> </a:t>
            </a:r>
            <a:r>
              <a:rPr lang="uk-UA" sz="1800" dirty="0" smtClean="0">
                <a:solidFill>
                  <a:schemeClr val="accent1">
                    <a:lumMod val="50000"/>
                  </a:schemeClr>
                </a:solidFill>
              </a:rPr>
              <a:t>В. Столиця країни.</a:t>
            </a:r>
            <a:br>
              <a:rPr lang="uk-UA" sz="1800" dirty="0" smtClean="0">
                <a:solidFill>
                  <a:schemeClr val="accent1">
                    <a:lumMod val="50000"/>
                  </a:schemeClr>
                </a:solidFill>
              </a:rPr>
            </a:br>
            <a:r>
              <a:rPr lang="uk-UA" sz="1800" dirty="0">
                <a:solidFill>
                  <a:schemeClr val="accent1">
                    <a:lumMod val="50000"/>
                  </a:schemeClr>
                </a:solidFill>
              </a:rPr>
              <a:t> </a:t>
            </a:r>
            <a:r>
              <a:rPr lang="uk-UA" sz="1800" dirty="0" smtClean="0">
                <a:solidFill>
                  <a:schemeClr val="accent1">
                    <a:lumMod val="50000"/>
                  </a:schemeClr>
                </a:solidFill>
              </a:rPr>
              <a:t>Г.  Елемент боротьби.</a:t>
            </a:r>
            <a:br>
              <a:rPr lang="uk-UA" sz="1800" dirty="0" smtClean="0">
                <a:solidFill>
                  <a:schemeClr val="accent1">
                    <a:lumMod val="50000"/>
                  </a:schemeClr>
                </a:solidFill>
              </a:rPr>
            </a:br>
            <a:r>
              <a:rPr lang="uk-UA" sz="1800" dirty="0" smtClean="0">
                <a:solidFill>
                  <a:schemeClr val="accent1">
                    <a:lumMod val="50000"/>
                  </a:schemeClr>
                </a:solidFill>
              </a:rPr>
              <a:t>3. Палеонтологія вивчає</a:t>
            </a:r>
            <a:br>
              <a:rPr lang="uk-UA" sz="1800" dirty="0" smtClean="0">
                <a:solidFill>
                  <a:schemeClr val="accent1">
                    <a:lumMod val="50000"/>
                  </a:schemeClr>
                </a:solidFill>
              </a:rPr>
            </a:br>
            <a:r>
              <a:rPr lang="uk-UA" sz="1800" dirty="0">
                <a:solidFill>
                  <a:schemeClr val="accent1">
                    <a:lumMod val="50000"/>
                  </a:schemeClr>
                </a:solidFill>
              </a:rPr>
              <a:t> </a:t>
            </a:r>
            <a:r>
              <a:rPr lang="uk-UA" sz="1800" dirty="0" smtClean="0">
                <a:solidFill>
                  <a:schemeClr val="accent1">
                    <a:lumMod val="50000"/>
                  </a:schemeClr>
                </a:solidFill>
              </a:rPr>
              <a:t>А. Комахи.</a:t>
            </a:r>
            <a:br>
              <a:rPr lang="uk-UA" sz="1800" dirty="0" smtClean="0">
                <a:solidFill>
                  <a:schemeClr val="accent1">
                    <a:lumMod val="50000"/>
                  </a:schemeClr>
                </a:solidFill>
              </a:rPr>
            </a:br>
            <a:r>
              <a:rPr lang="uk-UA" sz="1800" dirty="0" smtClean="0">
                <a:solidFill>
                  <a:schemeClr val="accent1">
                    <a:lumMod val="50000"/>
                  </a:schemeClr>
                </a:solidFill>
              </a:rPr>
              <a:t> Б. Корисні копалини.</a:t>
            </a:r>
            <a:br>
              <a:rPr lang="uk-UA" sz="1800" dirty="0" smtClean="0">
                <a:solidFill>
                  <a:schemeClr val="accent1">
                    <a:lumMod val="50000"/>
                  </a:schemeClr>
                </a:solidFill>
              </a:rPr>
            </a:br>
            <a:r>
              <a:rPr lang="uk-UA" sz="1800" dirty="0">
                <a:solidFill>
                  <a:schemeClr val="accent1">
                    <a:lumMod val="50000"/>
                  </a:schemeClr>
                </a:solidFill>
              </a:rPr>
              <a:t> </a:t>
            </a:r>
            <a:r>
              <a:rPr lang="uk-UA" sz="1800" dirty="0" smtClean="0">
                <a:solidFill>
                  <a:schemeClr val="accent1">
                    <a:lumMod val="50000"/>
                  </a:schemeClr>
                </a:solidFill>
              </a:rPr>
              <a:t>В. Викопні організми.</a:t>
            </a:r>
            <a:br>
              <a:rPr lang="uk-UA" sz="1800" dirty="0" smtClean="0">
                <a:solidFill>
                  <a:schemeClr val="accent1">
                    <a:lumMod val="50000"/>
                  </a:schemeClr>
                </a:solidFill>
              </a:rPr>
            </a:br>
            <a:r>
              <a:rPr lang="uk-UA" sz="1800" dirty="0">
                <a:solidFill>
                  <a:schemeClr val="accent1">
                    <a:lumMod val="50000"/>
                  </a:schemeClr>
                </a:solidFill>
              </a:rPr>
              <a:t> </a:t>
            </a:r>
            <a:r>
              <a:rPr lang="uk-UA" sz="1800" dirty="0" smtClean="0">
                <a:solidFill>
                  <a:schemeClr val="accent1">
                    <a:lumMod val="50000"/>
                  </a:schemeClr>
                </a:solidFill>
              </a:rPr>
              <a:t>Г. Рослини.</a:t>
            </a:r>
            <a:br>
              <a:rPr lang="uk-UA" sz="1800" dirty="0" smtClean="0">
                <a:solidFill>
                  <a:schemeClr val="accent1">
                    <a:lumMod val="50000"/>
                  </a:schemeClr>
                </a:solidFill>
              </a:rPr>
            </a:br>
            <a:r>
              <a:rPr lang="uk-UA" sz="1800" dirty="0" smtClean="0">
                <a:solidFill>
                  <a:schemeClr val="accent1">
                    <a:lumMod val="50000"/>
                  </a:schemeClr>
                </a:solidFill>
              </a:rPr>
              <a:t>3. Першим європейцем, який на початку ХХ ст. побачив драконів острова </a:t>
            </a:r>
            <a:r>
              <a:rPr lang="uk-UA" sz="1800" dirty="0" err="1" smtClean="0">
                <a:solidFill>
                  <a:schemeClr val="accent1">
                    <a:lumMod val="50000"/>
                  </a:schemeClr>
                </a:solidFill>
              </a:rPr>
              <a:t>Комодо</a:t>
            </a:r>
            <a:r>
              <a:rPr lang="uk-UA" sz="1800" dirty="0" smtClean="0">
                <a:solidFill>
                  <a:schemeClr val="accent1">
                    <a:lumMod val="50000"/>
                  </a:schemeClr>
                </a:solidFill>
              </a:rPr>
              <a:t>, був</a:t>
            </a:r>
            <a:br>
              <a:rPr lang="uk-UA" sz="1800" dirty="0" smtClean="0">
                <a:solidFill>
                  <a:schemeClr val="accent1">
                    <a:lumMod val="50000"/>
                  </a:schemeClr>
                </a:solidFill>
              </a:rPr>
            </a:br>
            <a:r>
              <a:rPr lang="uk-UA" sz="1800" dirty="0">
                <a:solidFill>
                  <a:schemeClr val="accent1">
                    <a:lumMod val="50000"/>
                  </a:schemeClr>
                </a:solidFill>
              </a:rPr>
              <a:t> </a:t>
            </a:r>
            <a:r>
              <a:rPr lang="uk-UA" sz="1800" dirty="0" smtClean="0">
                <a:solidFill>
                  <a:schemeClr val="accent1">
                    <a:lumMod val="50000"/>
                  </a:schemeClr>
                </a:solidFill>
              </a:rPr>
              <a:t>А. Французький біолог.</a:t>
            </a:r>
            <a:br>
              <a:rPr lang="uk-UA" sz="1800" dirty="0" smtClean="0">
                <a:solidFill>
                  <a:schemeClr val="accent1">
                    <a:lumMod val="50000"/>
                  </a:schemeClr>
                </a:solidFill>
              </a:rPr>
            </a:br>
            <a:r>
              <a:rPr lang="uk-UA" sz="1800" dirty="0">
                <a:solidFill>
                  <a:schemeClr val="accent1">
                    <a:lumMod val="50000"/>
                  </a:schemeClr>
                </a:solidFill>
              </a:rPr>
              <a:t> </a:t>
            </a:r>
            <a:r>
              <a:rPr lang="uk-UA" sz="1800" dirty="0" smtClean="0">
                <a:solidFill>
                  <a:schemeClr val="accent1">
                    <a:lumMod val="50000"/>
                  </a:schemeClr>
                </a:solidFill>
              </a:rPr>
              <a:t>Б. Іспанський мореплавець.</a:t>
            </a:r>
            <a:br>
              <a:rPr lang="uk-UA" sz="1800" dirty="0" smtClean="0">
                <a:solidFill>
                  <a:schemeClr val="accent1">
                    <a:lumMod val="50000"/>
                  </a:schemeClr>
                </a:solidFill>
              </a:rPr>
            </a:br>
            <a:r>
              <a:rPr lang="uk-UA" sz="1800" dirty="0">
                <a:solidFill>
                  <a:schemeClr val="accent1">
                    <a:lumMod val="50000"/>
                  </a:schemeClr>
                </a:solidFill>
              </a:rPr>
              <a:t> </a:t>
            </a:r>
            <a:r>
              <a:rPr lang="uk-UA" sz="1800" dirty="0" smtClean="0">
                <a:solidFill>
                  <a:schemeClr val="accent1">
                    <a:lumMod val="50000"/>
                  </a:schemeClr>
                </a:solidFill>
              </a:rPr>
              <a:t>В. Голландський льотчик.</a:t>
            </a:r>
            <a:br>
              <a:rPr lang="uk-UA" sz="1800" dirty="0" smtClean="0">
                <a:solidFill>
                  <a:schemeClr val="accent1">
                    <a:lumMod val="50000"/>
                  </a:schemeClr>
                </a:solidFill>
              </a:rPr>
            </a:br>
            <a:r>
              <a:rPr lang="uk-UA" sz="1800" dirty="0">
                <a:solidFill>
                  <a:schemeClr val="accent1">
                    <a:lumMod val="50000"/>
                  </a:schemeClr>
                </a:solidFill>
              </a:rPr>
              <a:t> </a:t>
            </a:r>
            <a:r>
              <a:rPr lang="uk-UA" sz="1800" dirty="0" smtClean="0">
                <a:solidFill>
                  <a:schemeClr val="accent1">
                    <a:lumMod val="50000"/>
                  </a:schemeClr>
                </a:solidFill>
              </a:rPr>
              <a:t>Г. Німецький хімік.</a:t>
            </a:r>
            <a:br>
              <a:rPr lang="uk-UA" sz="1800" dirty="0" smtClean="0">
                <a:solidFill>
                  <a:schemeClr val="accent1">
                    <a:lumMod val="50000"/>
                  </a:schemeClr>
                </a:solidFill>
              </a:rPr>
            </a:br>
            <a:r>
              <a:rPr lang="uk-UA" sz="1800" dirty="0" smtClean="0">
                <a:solidFill>
                  <a:schemeClr val="accent1">
                    <a:lumMod val="50000"/>
                  </a:schemeClr>
                </a:solidFill>
              </a:rPr>
              <a:t>4. </a:t>
            </a:r>
            <a:r>
              <a:rPr lang="uk-UA" sz="1800" dirty="0" err="1" smtClean="0">
                <a:solidFill>
                  <a:schemeClr val="accent1">
                    <a:lumMod val="50000"/>
                  </a:schemeClr>
                </a:solidFill>
              </a:rPr>
              <a:t>Диноцефал</a:t>
            </a:r>
            <a:r>
              <a:rPr lang="uk-UA" sz="1800" dirty="0" smtClean="0">
                <a:solidFill>
                  <a:schemeClr val="accent1">
                    <a:lumMod val="50000"/>
                  </a:schemeClr>
                </a:solidFill>
              </a:rPr>
              <a:t>, археоптерикс, стегозавр </a:t>
            </a:r>
            <a:r>
              <a:rPr lang="uk-UA" sz="1800" dirty="0" err="1" smtClean="0">
                <a:solidFill>
                  <a:schemeClr val="accent1">
                    <a:lumMod val="50000"/>
                  </a:schemeClr>
                </a:solidFill>
              </a:rPr>
              <a:t>–це</a:t>
            </a:r>
            <a:r>
              <a:rPr lang="uk-UA" sz="1800" dirty="0" smtClean="0">
                <a:solidFill>
                  <a:schemeClr val="accent1">
                    <a:lumMod val="50000"/>
                  </a:schemeClr>
                </a:solidFill>
              </a:rPr>
              <a:t/>
            </a:r>
            <a:br>
              <a:rPr lang="uk-UA" sz="1800" dirty="0" smtClean="0">
                <a:solidFill>
                  <a:schemeClr val="accent1">
                    <a:lumMod val="50000"/>
                  </a:schemeClr>
                </a:solidFill>
              </a:rPr>
            </a:br>
            <a:r>
              <a:rPr lang="uk-UA" sz="1800" dirty="0">
                <a:solidFill>
                  <a:schemeClr val="accent1">
                    <a:lumMod val="50000"/>
                  </a:schemeClr>
                </a:solidFill>
              </a:rPr>
              <a:t> </a:t>
            </a:r>
            <a:r>
              <a:rPr lang="uk-UA" sz="1800" dirty="0" smtClean="0">
                <a:solidFill>
                  <a:schemeClr val="accent1">
                    <a:lumMod val="50000"/>
                  </a:schemeClr>
                </a:solidFill>
              </a:rPr>
              <a:t>А. Доісторичні істоти.</a:t>
            </a:r>
            <a:br>
              <a:rPr lang="uk-UA" sz="1800" dirty="0" smtClean="0">
                <a:solidFill>
                  <a:schemeClr val="accent1">
                    <a:lumMod val="50000"/>
                  </a:schemeClr>
                </a:solidFill>
              </a:rPr>
            </a:br>
            <a:r>
              <a:rPr lang="uk-UA" sz="1800" dirty="0">
                <a:solidFill>
                  <a:schemeClr val="accent1">
                    <a:lumMod val="50000"/>
                  </a:schemeClr>
                </a:solidFill>
              </a:rPr>
              <a:t> </a:t>
            </a:r>
            <a:r>
              <a:rPr lang="uk-UA" sz="1800" dirty="0" smtClean="0">
                <a:solidFill>
                  <a:schemeClr val="accent1">
                    <a:lumMod val="50000"/>
                  </a:schemeClr>
                </a:solidFill>
              </a:rPr>
              <a:t>Б. Мікроорганізми.</a:t>
            </a:r>
            <a:br>
              <a:rPr lang="uk-UA" sz="1800" dirty="0" smtClean="0">
                <a:solidFill>
                  <a:schemeClr val="accent1">
                    <a:lumMod val="50000"/>
                  </a:schemeClr>
                </a:solidFill>
              </a:rPr>
            </a:br>
            <a:r>
              <a:rPr lang="uk-UA" sz="1800" dirty="0">
                <a:solidFill>
                  <a:schemeClr val="accent1">
                    <a:lumMod val="50000"/>
                  </a:schemeClr>
                </a:solidFill>
              </a:rPr>
              <a:t> </a:t>
            </a:r>
            <a:r>
              <a:rPr lang="uk-UA" sz="1800" dirty="0" smtClean="0">
                <a:solidFill>
                  <a:schemeClr val="accent1">
                    <a:lumMod val="50000"/>
                  </a:schemeClr>
                </a:solidFill>
              </a:rPr>
              <a:t>В. Збудники хвороб.</a:t>
            </a:r>
            <a:br>
              <a:rPr lang="uk-UA" sz="1800" dirty="0" smtClean="0">
                <a:solidFill>
                  <a:schemeClr val="accent1">
                    <a:lumMod val="50000"/>
                  </a:schemeClr>
                </a:solidFill>
              </a:rPr>
            </a:br>
            <a:r>
              <a:rPr lang="uk-UA" sz="1800" dirty="0">
                <a:solidFill>
                  <a:schemeClr val="accent1">
                    <a:lumMod val="50000"/>
                  </a:schemeClr>
                </a:solidFill>
              </a:rPr>
              <a:t> </a:t>
            </a:r>
            <a:r>
              <a:rPr lang="uk-UA" sz="1800" dirty="0" smtClean="0">
                <a:solidFill>
                  <a:schemeClr val="accent1">
                    <a:lumMod val="50000"/>
                  </a:schemeClr>
                </a:solidFill>
              </a:rPr>
              <a:t>Г. Назви рослин.</a:t>
            </a:r>
            <a:endParaRPr lang="ru-RU" sz="1800" dirty="0">
              <a:solidFill>
                <a:schemeClr val="accent1">
                  <a:lumMod val="50000"/>
                </a:scheme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75" y="0"/>
            <a:ext cx="363470" cy="6858000"/>
          </a:xfrm>
          <a:prstGeom prst="rect">
            <a:avLst/>
          </a:prstGeom>
        </p:spPr>
      </p:pic>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4448" y="0"/>
            <a:ext cx="360040" cy="6858000"/>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836712"/>
            <a:ext cx="3168352" cy="2175123"/>
          </a:xfrm>
          <a:prstGeom prst="rect">
            <a:avLst/>
          </a:prstGeom>
          <a:effectLst>
            <a:softEdge rad="317500"/>
          </a:effectLst>
        </p:spPr>
      </p:pic>
    </p:spTree>
    <p:extLst>
      <p:ext uri="{BB962C8B-B14F-4D97-AF65-F5344CB8AC3E}">
        <p14:creationId xmlns:p14="http://schemas.microsoft.com/office/powerpoint/2010/main" val="3110561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632848" cy="6408712"/>
          </a:xfrm>
        </p:spPr>
        <p:txBody>
          <a:bodyPr/>
          <a:lstStyle/>
          <a:p>
            <a:pPr algn="l">
              <a:buFont typeface="Wingdings" pitchFamily="2" charset="2"/>
              <a:buChar char="q"/>
            </a:pPr>
            <a:r>
              <a:rPr lang="uk-UA" sz="2400" dirty="0" smtClean="0">
                <a:solidFill>
                  <a:schemeClr val="accent1">
                    <a:lumMod val="50000"/>
                  </a:schemeClr>
                </a:solidFill>
                <a:effectLst/>
              </a:rPr>
              <a:t>               Інтерактивна </a:t>
            </a:r>
            <a:r>
              <a:rPr lang="uk-UA" sz="2400" dirty="0">
                <a:solidFill>
                  <a:schemeClr val="accent1">
                    <a:lumMod val="50000"/>
                  </a:schemeClr>
                </a:solidFill>
                <a:effectLst/>
              </a:rPr>
              <a:t>вправа. </a:t>
            </a:r>
            <a:r>
              <a:rPr lang="uk-UA" sz="2400" dirty="0" smtClean="0">
                <a:solidFill>
                  <a:schemeClr val="accent1">
                    <a:lumMod val="50000"/>
                  </a:schemeClr>
                </a:solidFill>
                <a:effectLst/>
              </a:rPr>
              <a:t/>
            </a:r>
            <a:br>
              <a:rPr lang="uk-UA" sz="2400" dirty="0" smtClean="0">
                <a:solidFill>
                  <a:schemeClr val="accent1">
                    <a:lumMod val="50000"/>
                  </a:schemeClr>
                </a:solidFill>
                <a:effectLst/>
              </a:rPr>
            </a:br>
            <a:r>
              <a:rPr lang="uk-UA" sz="2400" dirty="0">
                <a:solidFill>
                  <a:schemeClr val="accent1">
                    <a:lumMod val="50000"/>
                  </a:schemeClr>
                </a:solidFill>
                <a:effectLst/>
              </a:rPr>
              <a:t> </a:t>
            </a:r>
            <a:r>
              <a:rPr lang="uk-UA" sz="2400" dirty="0" smtClean="0">
                <a:solidFill>
                  <a:schemeClr val="accent1">
                    <a:lumMod val="50000"/>
                  </a:schemeClr>
                </a:solidFill>
                <a:effectLst/>
              </a:rPr>
              <a:t>       Розв’язування </a:t>
            </a:r>
            <a:r>
              <a:rPr lang="uk-UA" sz="2400" dirty="0">
                <a:solidFill>
                  <a:schemeClr val="accent1">
                    <a:lumMod val="50000"/>
                  </a:schemeClr>
                </a:solidFill>
                <a:effectLst/>
              </a:rPr>
              <a:t>ситуативних завдань.</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Уявіть</a:t>
            </a:r>
            <a:r>
              <a:rPr lang="uk-UA" sz="2400" dirty="0">
                <a:solidFill>
                  <a:schemeClr val="accent1">
                    <a:lumMod val="50000"/>
                  </a:schemeClr>
                </a:solidFill>
                <a:effectLst/>
              </a:rPr>
              <a:t>, що ви випадково провинилися, зробили якусь шкоду. Признаватися в цьому вам незручно. І тут вас викрили. Як ви будете діяти і чому саме так?</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Уявіть</a:t>
            </a:r>
            <a:r>
              <a:rPr lang="uk-UA" sz="2400" dirty="0">
                <a:solidFill>
                  <a:schemeClr val="accent1">
                    <a:lumMod val="50000"/>
                  </a:schemeClr>
                </a:solidFill>
                <a:effectLst/>
              </a:rPr>
              <a:t>, що ви з другом (подругою) придумали якусь гру, але посварилися за розподіл ролей. Вам, як завжди, на вашу думку, випала гірша роль. Що ви будете робити?</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А </a:t>
            </a:r>
            <a:r>
              <a:rPr lang="uk-UA" sz="2400" dirty="0">
                <a:solidFill>
                  <a:schemeClr val="accent1">
                    <a:lumMod val="50000"/>
                  </a:schemeClr>
                </a:solidFill>
                <a:effectLst/>
              </a:rPr>
              <a:t>як , на вашу думку, вчинили б Митько та Сергійко в таких ситуаціях? </a:t>
            </a:r>
            <a:r>
              <a:rPr lang="uk-UA" sz="2400" dirty="0" smtClean="0">
                <a:solidFill>
                  <a:schemeClr val="accent1">
                    <a:lumMod val="50000"/>
                  </a:schemeClr>
                </a:solidFill>
                <a:effectLst/>
              </a:rPr>
              <a:t>Про </a:t>
            </a:r>
            <a:r>
              <a:rPr lang="uk-UA" sz="2400" dirty="0">
                <a:solidFill>
                  <a:schemeClr val="accent1">
                    <a:lumMod val="50000"/>
                  </a:schemeClr>
                </a:solidFill>
                <a:effectLst/>
              </a:rPr>
              <a:t>це дізнаємось із наступного розділу.</a:t>
            </a:r>
            <a:r>
              <a:rPr lang="ru-RU" sz="2400" dirty="0">
                <a:solidFill>
                  <a:schemeClr val="accent1">
                    <a:lumMod val="50000"/>
                  </a:schemeClr>
                </a:solidFill>
                <a:effectLst/>
              </a:rPr>
              <a:t/>
            </a:r>
            <a:br>
              <a:rPr lang="ru-RU" sz="2400" dirty="0">
                <a:solidFill>
                  <a:schemeClr val="accent1">
                    <a:lumMod val="50000"/>
                  </a:schemeClr>
                </a:solidFill>
                <a:effectLst/>
              </a:rPr>
            </a:br>
            <a:endParaRPr lang="ru-RU" sz="2400" dirty="0">
              <a:solidFill>
                <a:schemeClr val="accent1">
                  <a:lumMod val="50000"/>
                </a:scheme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0"/>
            <a:ext cx="325286" cy="6858000"/>
          </a:xfrm>
          <a:prstGeom prst="rect">
            <a:avLst/>
          </a:prstGeom>
        </p:spPr>
      </p:pic>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4448" y="0"/>
            <a:ext cx="360040" cy="6858000"/>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4941168"/>
            <a:ext cx="2076853" cy="1685046"/>
          </a:xfrm>
          <a:prstGeom prst="rect">
            <a:avLst/>
          </a:prstGeom>
          <a:effectLst>
            <a:softEdge rad="317500"/>
          </a:effectLst>
        </p:spPr>
      </p:pic>
    </p:spTree>
    <p:extLst>
      <p:ext uri="{BB962C8B-B14F-4D97-AF65-F5344CB8AC3E}">
        <p14:creationId xmlns:p14="http://schemas.microsoft.com/office/powerpoint/2010/main" val="3088070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260648"/>
            <a:ext cx="7520623" cy="6192688"/>
          </a:xfrm>
        </p:spPr>
        <p:txBody>
          <a:bodyPr/>
          <a:lstStyle/>
          <a:p>
            <a:pPr algn="l">
              <a:buFont typeface="Wingdings" pitchFamily="2" charset="2"/>
              <a:buChar char="q"/>
            </a:pPr>
            <a:r>
              <a:rPr lang="uk-UA" sz="2400" dirty="0" smtClean="0">
                <a:solidFill>
                  <a:schemeClr val="accent1">
                    <a:lumMod val="50000"/>
                  </a:schemeClr>
                </a:solidFill>
                <a:effectLst/>
              </a:rPr>
              <a:t>          </a:t>
            </a:r>
            <a:r>
              <a:rPr lang="en-US" sz="2400" dirty="0" smtClean="0">
                <a:solidFill>
                  <a:schemeClr val="accent1">
                    <a:lumMod val="50000"/>
                  </a:schemeClr>
                </a:solidFill>
                <a:effectLst/>
              </a:rPr>
              <a:t>       </a:t>
            </a:r>
            <a:r>
              <a:rPr lang="uk-UA" sz="2400" dirty="0" smtClean="0">
                <a:solidFill>
                  <a:schemeClr val="accent1">
                    <a:lumMod val="50000"/>
                  </a:schemeClr>
                </a:solidFill>
                <a:effectLst/>
              </a:rPr>
              <a:t> Інтерактивна </a:t>
            </a:r>
            <a:r>
              <a:rPr lang="uk-UA" sz="2400" dirty="0">
                <a:solidFill>
                  <a:schemeClr val="accent1">
                    <a:lumMod val="50000"/>
                  </a:schemeClr>
                </a:solidFill>
                <a:effectLst/>
              </a:rPr>
              <a:t>вправа </a:t>
            </a:r>
            <a:r>
              <a:rPr lang="en-US" sz="2400" dirty="0" smtClean="0">
                <a:solidFill>
                  <a:schemeClr val="accent1">
                    <a:lumMod val="50000"/>
                  </a:schemeClr>
                </a:solidFill>
                <a:effectLst/>
              </a:rPr>
              <a:t/>
            </a:r>
            <a:br>
              <a:rPr lang="en-US" sz="2400" dirty="0" smtClean="0">
                <a:solidFill>
                  <a:schemeClr val="accent1">
                    <a:lumMod val="50000"/>
                  </a:schemeClr>
                </a:solidFill>
                <a:effectLst/>
              </a:rPr>
            </a:br>
            <a:r>
              <a:rPr lang="en-US" sz="2400" dirty="0">
                <a:solidFill>
                  <a:schemeClr val="accent1">
                    <a:lumMod val="50000"/>
                  </a:schemeClr>
                </a:solidFill>
                <a:effectLst/>
              </a:rPr>
              <a:t> </a:t>
            </a:r>
            <a:r>
              <a:rPr lang="en-US" sz="2400" dirty="0" smtClean="0">
                <a:solidFill>
                  <a:schemeClr val="accent1">
                    <a:lumMod val="50000"/>
                  </a:schemeClr>
                </a:solidFill>
                <a:effectLst/>
              </a:rPr>
              <a:t>                        </a:t>
            </a:r>
            <a:r>
              <a:rPr lang="uk-UA" sz="2400" dirty="0" smtClean="0">
                <a:solidFill>
                  <a:schemeClr val="accent1">
                    <a:lumMod val="50000"/>
                  </a:schemeClr>
                </a:solidFill>
                <a:effectLst/>
              </a:rPr>
              <a:t>«</a:t>
            </a:r>
            <a:r>
              <a:rPr lang="uk-UA" sz="2400" dirty="0">
                <a:solidFill>
                  <a:schemeClr val="accent1">
                    <a:lumMod val="50000"/>
                  </a:schemeClr>
                </a:solidFill>
                <a:effectLst/>
              </a:rPr>
              <a:t>Мікрофон».</a:t>
            </a:r>
            <a:r>
              <a:rPr lang="ru-RU" sz="2400" dirty="0">
                <a:solidFill>
                  <a:schemeClr val="accent1">
                    <a:lumMod val="50000"/>
                  </a:schemeClr>
                </a:solidFill>
                <a:effectLst/>
              </a:rPr>
              <a:t/>
            </a:r>
            <a:br>
              <a:rPr lang="ru-RU" sz="2400" dirty="0">
                <a:solidFill>
                  <a:schemeClr val="accent1">
                    <a:lumMod val="50000"/>
                  </a:schemeClr>
                </a:solidFill>
                <a:effectLst/>
              </a:rPr>
            </a:br>
            <a:r>
              <a:rPr lang="uk-UA" sz="2400" dirty="0">
                <a:solidFill>
                  <a:schemeClr val="accent1">
                    <a:lumMod val="50000"/>
                  </a:schemeClr>
                </a:solidFill>
                <a:effectLst/>
              </a:rPr>
              <a:t>Орієнтовні запитання </a:t>
            </a:r>
            <a:r>
              <a:rPr lang="uk-UA" sz="2400" dirty="0" smtClean="0">
                <a:solidFill>
                  <a:schemeClr val="accent1">
                    <a:lumMod val="50000"/>
                  </a:schemeClr>
                </a:solidFill>
                <a:effectLst/>
              </a:rPr>
              <a:t>для характеристики </a:t>
            </a:r>
            <a:r>
              <a:rPr lang="uk-UA" sz="2400" dirty="0">
                <a:solidFill>
                  <a:schemeClr val="accent1">
                    <a:lumMod val="50000"/>
                  </a:schemeClr>
                </a:solidFill>
                <a:effectLst/>
              </a:rPr>
              <a:t>літературного героя:</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Яке </a:t>
            </a:r>
            <a:r>
              <a:rPr lang="uk-UA" sz="2400" dirty="0">
                <a:solidFill>
                  <a:schemeClr val="accent1">
                    <a:lumMod val="50000"/>
                  </a:schemeClr>
                </a:solidFill>
                <a:effectLst/>
              </a:rPr>
              <a:t>місце займають персонажі у творі?</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Якими </a:t>
            </a:r>
            <a:r>
              <a:rPr lang="uk-UA" sz="2400" dirty="0">
                <a:solidFill>
                  <a:schemeClr val="accent1">
                    <a:lumMod val="50000"/>
                  </a:schemeClr>
                </a:solidFill>
                <a:effectLst/>
              </a:rPr>
              <a:t>ви уявляєте героїв повісті?  </a:t>
            </a:r>
            <a:r>
              <a:rPr lang="uk-UA" sz="2400" dirty="0" smtClean="0">
                <a:solidFill>
                  <a:schemeClr val="accent1">
                    <a:lumMod val="50000"/>
                  </a:schemeClr>
                </a:solidFill>
                <a:effectLst/>
              </a:rPr>
              <a:t>(Учні презентують свої ілюстрації до твору).</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Чому </a:t>
            </a:r>
            <a:r>
              <a:rPr lang="uk-UA" sz="2400" dirty="0">
                <a:solidFill>
                  <a:schemeClr val="accent1">
                    <a:lumMod val="50000"/>
                  </a:schemeClr>
                </a:solidFill>
                <a:effectLst/>
              </a:rPr>
              <a:t>автор не дає докладного опису портрету хлопців?</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Якими </a:t>
            </a:r>
            <a:r>
              <a:rPr lang="uk-UA" sz="2400" dirty="0">
                <a:solidFill>
                  <a:schemeClr val="accent1">
                    <a:lumMod val="50000"/>
                  </a:schemeClr>
                </a:solidFill>
                <a:effectLst/>
              </a:rPr>
              <a:t>рисами характеру наділив автор Митька та Сергійка? Які епізоди із тексту підтверджують вашу думку?</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Як </a:t>
            </a:r>
            <a:r>
              <a:rPr lang="uk-UA" sz="2400" dirty="0">
                <a:solidFill>
                  <a:schemeClr val="accent1">
                    <a:lumMod val="50000"/>
                  </a:schemeClr>
                </a:solidFill>
                <a:effectLst/>
              </a:rPr>
              <a:t>ставляться до героїв інші персонажі твору і чим це зумовлено?</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Як </a:t>
            </a:r>
            <a:r>
              <a:rPr lang="uk-UA" sz="2400" dirty="0">
                <a:solidFill>
                  <a:schemeClr val="accent1">
                    <a:lumMod val="50000"/>
                  </a:schemeClr>
                </a:solidFill>
                <a:effectLst/>
              </a:rPr>
              <a:t>ставиться до своїх героїв автор?</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Яке </a:t>
            </a:r>
            <a:r>
              <a:rPr lang="uk-UA" sz="2400" dirty="0">
                <a:solidFill>
                  <a:schemeClr val="accent1">
                    <a:lumMod val="50000"/>
                  </a:schemeClr>
                </a:solidFill>
                <a:effectLst/>
              </a:rPr>
              <a:t>ваше враження від знайомства із Митьком та Сергійком?</a:t>
            </a:r>
            <a:r>
              <a:rPr lang="ru-RU" sz="2400" dirty="0">
                <a:effectLst/>
              </a:rPr>
              <a:t/>
            </a:r>
            <a:br>
              <a:rPr lang="ru-RU" sz="2400" dirty="0">
                <a:effectLst/>
              </a:rPr>
            </a:b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0"/>
            <a:ext cx="361290" cy="6858000"/>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4448" y="0"/>
            <a:ext cx="360040" cy="6858000"/>
          </a:xfrm>
          <a:prstGeom prst="rect">
            <a:avLst/>
          </a:prstGeom>
        </p:spPr>
      </p:pic>
    </p:spTree>
    <p:extLst>
      <p:ext uri="{BB962C8B-B14F-4D97-AF65-F5344CB8AC3E}">
        <p14:creationId xmlns:p14="http://schemas.microsoft.com/office/powerpoint/2010/main" val="4104836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1230" y="57230"/>
            <a:ext cx="7897303" cy="4392488"/>
          </a:xfrm>
        </p:spPr>
        <p:txBody>
          <a:bodyPr/>
          <a:lstStyle/>
          <a:p>
            <a:pPr marL="0" indent="0" algn="l">
              <a:buNone/>
            </a:pPr>
            <a:r>
              <a:rPr lang="en-US" sz="2400" dirty="0">
                <a:solidFill>
                  <a:schemeClr val="accent1">
                    <a:lumMod val="50000"/>
                  </a:schemeClr>
                </a:solidFill>
                <a:effectLst/>
              </a:rPr>
              <a:t> </a:t>
            </a:r>
            <a:r>
              <a:rPr lang="en-US" sz="2400" dirty="0" smtClean="0">
                <a:solidFill>
                  <a:schemeClr val="accent1">
                    <a:lumMod val="50000"/>
                  </a:schemeClr>
                </a:solidFill>
                <a:effectLst/>
              </a:rPr>
              <a:t>            </a:t>
            </a:r>
            <a:r>
              <a:rPr lang="uk-UA" sz="2400" dirty="0" err="1" smtClean="0">
                <a:solidFill>
                  <a:schemeClr val="accent1">
                    <a:lumMod val="50000"/>
                  </a:schemeClr>
                </a:solidFill>
                <a:effectLst/>
              </a:rPr>
              <a:t>Інтерв</a:t>
            </a:r>
            <a:r>
              <a:rPr lang="ru-RU" sz="2400" dirty="0">
                <a:solidFill>
                  <a:schemeClr val="accent1">
                    <a:lumMod val="50000"/>
                  </a:schemeClr>
                </a:solidFill>
                <a:effectLst/>
              </a:rPr>
              <a:t>’</a:t>
            </a:r>
            <a:r>
              <a:rPr lang="uk-UA" sz="2400" dirty="0">
                <a:solidFill>
                  <a:schemeClr val="accent1">
                    <a:lumMod val="50000"/>
                  </a:schemeClr>
                </a:solidFill>
                <a:effectLst/>
              </a:rPr>
              <a:t>ю з літературним персонажем</a:t>
            </a:r>
            <a:r>
              <a:rPr lang="uk-UA" sz="2400" dirty="0" smtClean="0">
                <a:solidFill>
                  <a:schemeClr val="accent1">
                    <a:lumMod val="50000"/>
                  </a:schemeClr>
                </a:solidFill>
                <a:effectLst/>
              </a:rPr>
              <a:t>.</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a:solidFill>
                  <a:schemeClr val="accent1">
                    <a:lumMod val="50000"/>
                  </a:schemeClr>
                </a:solidFill>
                <a:effectLst/>
              </a:rPr>
              <a:t>-  </a:t>
            </a:r>
            <a:r>
              <a:rPr lang="uk-UA" sz="2400" dirty="0">
                <a:solidFill>
                  <a:schemeClr val="accent1">
                    <a:lumMod val="50000"/>
                  </a:schemeClr>
                </a:solidFill>
                <a:effectLst/>
              </a:rPr>
              <a:t>Яке завдання ви виконували минулого літа? </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a:solidFill>
                  <a:schemeClr val="accent1">
                    <a:lumMod val="50000"/>
                  </a:schemeClr>
                </a:solidFill>
                <a:effectLst/>
              </a:rPr>
              <a:t>-  </a:t>
            </a:r>
            <a:r>
              <a:rPr lang="uk-UA" sz="2400" dirty="0">
                <a:solidFill>
                  <a:schemeClr val="accent1">
                    <a:lumMod val="50000"/>
                  </a:schemeClr>
                </a:solidFill>
                <a:effectLst/>
              </a:rPr>
              <a:t>Які думки у вас виникли, коли ви знайшли сандалю? </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a:solidFill>
                  <a:schemeClr val="accent1">
                    <a:lumMod val="50000"/>
                  </a:schemeClr>
                </a:solidFill>
                <a:effectLst/>
              </a:rPr>
              <a:t>-  </a:t>
            </a:r>
            <a:r>
              <a:rPr lang="uk-UA" sz="2400" dirty="0">
                <a:solidFill>
                  <a:schemeClr val="accent1">
                    <a:lumMod val="50000"/>
                  </a:schemeClr>
                </a:solidFill>
                <a:effectLst/>
              </a:rPr>
              <a:t>Чи було вам страшно ночувати в курені чи на березі озера, бо </a:t>
            </a:r>
            <a:r>
              <a:rPr lang="uk-UA" sz="2400" dirty="0" err="1">
                <a:solidFill>
                  <a:schemeClr val="accent1">
                    <a:lumMod val="50000"/>
                  </a:schemeClr>
                </a:solidFill>
                <a:effectLst/>
              </a:rPr>
              <a:t>Митькозавр</a:t>
            </a:r>
            <a:r>
              <a:rPr lang="uk-UA" sz="2400" dirty="0">
                <a:solidFill>
                  <a:schemeClr val="accent1">
                    <a:lumMod val="50000"/>
                  </a:schemeClr>
                </a:solidFill>
                <a:effectLst/>
              </a:rPr>
              <a:t> вас намагався налякати?</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a:t>
            </a:r>
            <a:r>
              <a:rPr lang="uk-UA" sz="2400" dirty="0" smtClean="0">
                <a:solidFill>
                  <a:schemeClr val="accent1">
                    <a:lumMod val="50000"/>
                  </a:schemeClr>
                </a:solidFill>
                <a:effectLst/>
              </a:rPr>
              <a:t>Як </a:t>
            </a:r>
            <a:r>
              <a:rPr lang="uk-UA" sz="2400" dirty="0">
                <a:solidFill>
                  <a:schemeClr val="accent1">
                    <a:lumMod val="50000"/>
                  </a:schemeClr>
                </a:solidFill>
                <a:effectLst/>
              </a:rPr>
              <a:t>ви діяли, намагаючись упіймати </a:t>
            </a:r>
            <a:r>
              <a:rPr lang="uk-UA" sz="2400" dirty="0" err="1">
                <a:solidFill>
                  <a:schemeClr val="accent1">
                    <a:lumMod val="50000"/>
                  </a:schemeClr>
                </a:solidFill>
                <a:effectLst/>
              </a:rPr>
              <a:t>Митькозавра</a:t>
            </a:r>
            <a:r>
              <a:rPr lang="uk-UA" sz="2400" dirty="0">
                <a:solidFill>
                  <a:schemeClr val="accent1">
                    <a:lumMod val="50000"/>
                  </a:schemeClr>
                </a:solidFill>
                <a:effectLst/>
              </a:rPr>
              <a:t>?</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a:solidFill>
                  <a:schemeClr val="accent1">
                    <a:lumMod val="50000"/>
                  </a:schemeClr>
                </a:solidFill>
                <a:effectLst/>
              </a:rPr>
              <a:t>-  </a:t>
            </a:r>
            <a:r>
              <a:rPr lang="uk-UA" sz="2400" dirty="0">
                <a:solidFill>
                  <a:schemeClr val="accent1">
                    <a:lumMod val="50000"/>
                  </a:schemeClr>
                </a:solidFill>
                <a:effectLst/>
              </a:rPr>
              <a:t>Як ви ставитесь до того, що на вашу честь названо цю неіснуючу істоту?</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a:solidFill>
                  <a:schemeClr val="accent1">
                    <a:lumMod val="50000"/>
                  </a:schemeClr>
                </a:solidFill>
                <a:effectLst/>
              </a:rPr>
              <a:t>-  </a:t>
            </a:r>
            <a:r>
              <a:rPr lang="uk-UA" sz="2400" dirty="0">
                <a:solidFill>
                  <a:schemeClr val="accent1">
                    <a:lumMod val="50000"/>
                  </a:schemeClr>
                </a:solidFill>
                <a:effectLst/>
              </a:rPr>
              <a:t>Що плануєте робити наступного літа?</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810" y="3933056"/>
            <a:ext cx="3012723" cy="2736304"/>
          </a:xfrm>
          <a:prstGeom prst="rect">
            <a:avLst/>
          </a:prstGeom>
          <a:effectLst>
            <a:softEdge rad="317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4221088"/>
            <a:ext cx="2847578" cy="2448272"/>
          </a:xfrm>
          <a:prstGeom prst="rect">
            <a:avLst/>
          </a:prstGeom>
          <a:effectLst>
            <a:softEdge rad="317500"/>
          </a:effec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363" y="33535"/>
            <a:ext cx="353867" cy="68580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7392" y="15310"/>
            <a:ext cx="350249" cy="6858000"/>
          </a:xfrm>
          <a:prstGeom prst="rect">
            <a:avLst/>
          </a:prstGeom>
        </p:spPr>
      </p:pic>
    </p:spTree>
    <p:extLst>
      <p:ext uri="{BB962C8B-B14F-4D97-AF65-F5344CB8AC3E}">
        <p14:creationId xmlns:p14="http://schemas.microsoft.com/office/powerpoint/2010/main" val="5580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76672"/>
            <a:ext cx="6944559" cy="3240360"/>
          </a:xfrm>
        </p:spPr>
        <p:txBody>
          <a:bodyPr/>
          <a:lstStyle/>
          <a:p>
            <a:pPr algn="l">
              <a:buFont typeface="Wingdings" pitchFamily="2" charset="2"/>
              <a:buChar char="q"/>
            </a:pPr>
            <a:r>
              <a:rPr lang="uk-UA" sz="2000" dirty="0" smtClean="0">
                <a:effectLst/>
              </a:rPr>
              <a:t>                       </a:t>
            </a:r>
            <a:r>
              <a:rPr lang="uk-UA" sz="2000" dirty="0" smtClean="0">
                <a:solidFill>
                  <a:schemeClr val="accent1">
                    <a:lumMod val="50000"/>
                  </a:schemeClr>
                </a:solidFill>
                <a:effectLst/>
              </a:rPr>
              <a:t>Бесіда </a:t>
            </a:r>
            <a:r>
              <a:rPr lang="uk-UA" sz="2000" dirty="0">
                <a:solidFill>
                  <a:schemeClr val="accent1">
                    <a:lumMod val="50000"/>
                  </a:schemeClr>
                </a:solidFill>
                <a:effectLst/>
              </a:rPr>
              <a:t>за питаннями:</a:t>
            </a:r>
            <a:r>
              <a:rPr lang="ru-RU" sz="2000" dirty="0">
                <a:solidFill>
                  <a:schemeClr val="accent1">
                    <a:lumMod val="50000"/>
                  </a:schemeClr>
                </a:solidFill>
                <a:effectLst/>
              </a:rPr>
              <a:t/>
            </a:r>
            <a:br>
              <a:rPr lang="ru-RU" sz="2000" dirty="0">
                <a:solidFill>
                  <a:schemeClr val="accent1">
                    <a:lumMod val="50000"/>
                  </a:schemeClr>
                </a:solidFill>
                <a:effectLst/>
              </a:rPr>
            </a:br>
            <a:r>
              <a:rPr lang="ru-RU" sz="2000" dirty="0" smtClean="0">
                <a:solidFill>
                  <a:schemeClr val="accent1">
                    <a:lumMod val="50000"/>
                  </a:schemeClr>
                </a:solidFill>
                <a:effectLst/>
              </a:rPr>
              <a:t>-  </a:t>
            </a:r>
            <a:r>
              <a:rPr lang="uk-UA" sz="2000" dirty="0" smtClean="0">
                <a:solidFill>
                  <a:schemeClr val="accent1">
                    <a:lumMod val="50000"/>
                  </a:schemeClr>
                </a:solidFill>
                <a:effectLst/>
              </a:rPr>
              <a:t>Згадайте</a:t>
            </a:r>
            <a:r>
              <a:rPr lang="uk-UA" sz="2000" dirty="0">
                <a:solidFill>
                  <a:schemeClr val="accent1">
                    <a:lumMod val="50000"/>
                  </a:schemeClr>
                </a:solidFill>
                <a:effectLst/>
              </a:rPr>
              <a:t>, які веселі пригоди траплялись з вами під час літніх канікул, відпочинку?</a:t>
            </a:r>
            <a:r>
              <a:rPr lang="ru-RU" sz="2000" dirty="0">
                <a:solidFill>
                  <a:schemeClr val="accent1">
                    <a:lumMod val="50000"/>
                  </a:schemeClr>
                </a:solidFill>
                <a:effectLst/>
              </a:rPr>
              <a:t/>
            </a:r>
            <a:br>
              <a:rPr lang="ru-RU" sz="2000" dirty="0">
                <a:solidFill>
                  <a:schemeClr val="accent1">
                    <a:lumMod val="50000"/>
                  </a:schemeClr>
                </a:solidFill>
                <a:effectLst/>
              </a:rPr>
            </a:br>
            <a:r>
              <a:rPr lang="ru-RU" sz="2000" dirty="0" smtClean="0">
                <a:solidFill>
                  <a:schemeClr val="accent1">
                    <a:lumMod val="50000"/>
                  </a:schemeClr>
                </a:solidFill>
                <a:effectLst/>
              </a:rPr>
              <a:t>-  </a:t>
            </a:r>
            <a:r>
              <a:rPr lang="uk-UA" sz="2000" dirty="0" smtClean="0">
                <a:solidFill>
                  <a:schemeClr val="accent1">
                    <a:lumMod val="50000"/>
                  </a:schemeClr>
                </a:solidFill>
                <a:effectLst/>
              </a:rPr>
              <a:t>Як </a:t>
            </a:r>
            <a:r>
              <a:rPr lang="uk-UA" sz="2000" dirty="0">
                <a:solidFill>
                  <a:schemeClr val="accent1">
                    <a:lumMod val="50000"/>
                  </a:schemeClr>
                </a:solidFill>
                <a:effectLst/>
              </a:rPr>
              <a:t>ви розумієте поняття «мрія» і «фантазія»? Чи завжди збуваються ваші мрії? Від чого це залежить?</a:t>
            </a:r>
            <a:r>
              <a:rPr lang="ru-RU" sz="2000" dirty="0">
                <a:solidFill>
                  <a:schemeClr val="accent1">
                    <a:lumMod val="50000"/>
                  </a:schemeClr>
                </a:solidFill>
                <a:effectLst/>
              </a:rPr>
              <a:t/>
            </a:r>
            <a:br>
              <a:rPr lang="ru-RU" sz="2000" dirty="0">
                <a:solidFill>
                  <a:schemeClr val="accent1">
                    <a:lumMod val="50000"/>
                  </a:schemeClr>
                </a:solidFill>
                <a:effectLst/>
              </a:rPr>
            </a:br>
            <a:r>
              <a:rPr lang="ru-RU" sz="2000" dirty="0" smtClean="0">
                <a:solidFill>
                  <a:schemeClr val="accent1">
                    <a:lumMod val="50000"/>
                  </a:schemeClr>
                </a:solidFill>
                <a:effectLst/>
              </a:rPr>
              <a:t>-  </a:t>
            </a:r>
            <a:r>
              <a:rPr lang="uk-UA" sz="2000" dirty="0" smtClean="0">
                <a:solidFill>
                  <a:schemeClr val="accent1">
                    <a:lumMod val="50000"/>
                  </a:schemeClr>
                </a:solidFill>
                <a:effectLst/>
              </a:rPr>
              <a:t>Який </a:t>
            </a:r>
            <a:r>
              <a:rPr lang="uk-UA" sz="2000" dirty="0">
                <a:solidFill>
                  <a:schemeClr val="accent1">
                    <a:lumMod val="50000"/>
                  </a:schemeClr>
                </a:solidFill>
                <a:effectLst/>
              </a:rPr>
              <a:t>твір називається пригодницьким? </a:t>
            </a:r>
            <a:r>
              <a:rPr lang="uk-UA" sz="2000" dirty="0" smtClean="0">
                <a:solidFill>
                  <a:schemeClr val="accent1">
                    <a:lumMod val="50000"/>
                  </a:schemeClr>
                </a:solidFill>
                <a:effectLst/>
              </a:rPr>
              <a:t>  Наведіть </a:t>
            </a:r>
            <a:r>
              <a:rPr lang="uk-UA" sz="2000" dirty="0">
                <a:solidFill>
                  <a:schemeClr val="accent1">
                    <a:lumMod val="50000"/>
                  </a:schemeClr>
                </a:solidFill>
                <a:effectLst/>
              </a:rPr>
              <a:t>приклад.</a:t>
            </a:r>
            <a:r>
              <a:rPr lang="ru-RU" sz="2000" dirty="0">
                <a:solidFill>
                  <a:schemeClr val="accent1">
                    <a:lumMod val="50000"/>
                  </a:schemeClr>
                </a:solidFill>
                <a:effectLst/>
              </a:rPr>
              <a:t/>
            </a:r>
            <a:br>
              <a:rPr lang="ru-RU" sz="2000" dirty="0">
                <a:solidFill>
                  <a:schemeClr val="accent1">
                    <a:lumMod val="50000"/>
                  </a:schemeClr>
                </a:solidFill>
                <a:effectLst/>
              </a:rPr>
            </a:br>
            <a:r>
              <a:rPr lang="ru-RU" sz="2000" dirty="0" smtClean="0">
                <a:solidFill>
                  <a:schemeClr val="accent1">
                    <a:lumMod val="50000"/>
                  </a:schemeClr>
                </a:solidFill>
                <a:effectLst/>
              </a:rPr>
              <a:t>-  </a:t>
            </a:r>
            <a:r>
              <a:rPr lang="uk-UA" sz="2000" dirty="0" smtClean="0">
                <a:solidFill>
                  <a:schemeClr val="accent1">
                    <a:lumMod val="50000"/>
                  </a:schemeClr>
                </a:solidFill>
                <a:effectLst/>
              </a:rPr>
              <a:t>Дайте </a:t>
            </a:r>
            <a:r>
              <a:rPr lang="uk-UA" sz="2000" dirty="0">
                <a:solidFill>
                  <a:schemeClr val="accent1">
                    <a:lumMod val="50000"/>
                  </a:schemeClr>
                </a:solidFill>
                <a:effectLst/>
              </a:rPr>
              <a:t>визначення поняття «повість». Чим цей жанр відрізняється від оповідання? </a:t>
            </a:r>
            <a:endParaRPr lang="ru-RU" sz="2000" dirty="0">
              <a:solidFill>
                <a:schemeClr val="accent1">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0"/>
            <a:ext cx="381125" cy="6858000"/>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441" y="0"/>
            <a:ext cx="360039"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717032"/>
            <a:ext cx="2831490" cy="292494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717032"/>
            <a:ext cx="2666985" cy="2924944"/>
          </a:xfrm>
          <a:prstGeom prst="rect">
            <a:avLst/>
          </a:prstGeom>
        </p:spPr>
      </p:pic>
    </p:spTree>
    <p:extLst>
      <p:ext uri="{BB962C8B-B14F-4D97-AF65-F5344CB8AC3E}">
        <p14:creationId xmlns:p14="http://schemas.microsoft.com/office/powerpoint/2010/main" val="1877757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260648"/>
            <a:ext cx="6512511" cy="5254520"/>
          </a:xfrm>
        </p:spPr>
        <p:txBody>
          <a:bodyPr/>
          <a:lstStyle/>
          <a:p>
            <a:pPr algn="ctr">
              <a:buFont typeface="Wingdings" pitchFamily="2" charset="2"/>
              <a:buChar char="q"/>
            </a:pPr>
            <a:r>
              <a:rPr lang="uk-UA" sz="2400" dirty="0" smtClean="0">
                <a:solidFill>
                  <a:schemeClr val="accent1">
                    <a:lumMod val="50000"/>
                  </a:schemeClr>
                </a:solidFill>
              </a:rPr>
              <a:t>Гра </a:t>
            </a:r>
            <a:r>
              <a:rPr lang="uk-UA" sz="2400" dirty="0">
                <a:solidFill>
                  <a:schemeClr val="accent1">
                    <a:lumMod val="50000"/>
                  </a:schemeClr>
                </a:solidFill>
                <a:effectLst/>
              </a:rPr>
              <a:t>«</a:t>
            </a:r>
            <a:r>
              <a:rPr lang="uk-UA" sz="2400" dirty="0" smtClean="0">
                <a:solidFill>
                  <a:schemeClr val="accent1">
                    <a:lumMod val="50000"/>
                  </a:schemeClr>
                </a:solidFill>
              </a:rPr>
              <a:t>Павутинка</a:t>
            </a:r>
            <a:r>
              <a:rPr lang="uk-UA" sz="2400" dirty="0" smtClean="0">
                <a:solidFill>
                  <a:schemeClr val="accent1">
                    <a:lumMod val="50000"/>
                  </a:schemeClr>
                </a:solidFill>
                <a:effectLst/>
              </a:rPr>
              <a:t>», </a:t>
            </a:r>
            <a:r>
              <a:rPr lang="uk-UA" sz="2400" dirty="0" smtClean="0">
                <a:solidFill>
                  <a:schemeClr val="accent1">
                    <a:lumMod val="50000"/>
                  </a:schemeClr>
                </a:solidFill>
              </a:rPr>
              <a:t/>
            </a:r>
            <a:br>
              <a:rPr lang="uk-UA" sz="2400" dirty="0" smtClean="0">
                <a:solidFill>
                  <a:schemeClr val="accent1">
                    <a:lumMod val="50000"/>
                  </a:schemeClr>
                </a:solidFill>
              </a:rPr>
            </a:br>
            <a:r>
              <a:rPr lang="uk-UA" sz="2400" dirty="0" smtClean="0">
                <a:solidFill>
                  <a:schemeClr val="accent1">
                    <a:lumMod val="50000"/>
                  </a:schemeClr>
                </a:solidFill>
              </a:rPr>
              <a:t>Поєднайте імена героїв із рисами їхнього характеру</a:t>
            </a:r>
            <a:r>
              <a:rPr lang="uk-UA" dirty="0" smtClean="0">
                <a:solidFill>
                  <a:schemeClr val="accent1">
                    <a:lumMod val="50000"/>
                  </a:schemeClr>
                </a:solidFill>
              </a:rPr>
              <a:t>    </a:t>
            </a:r>
            <a:br>
              <a:rPr lang="uk-UA" dirty="0" smtClean="0">
                <a:solidFill>
                  <a:schemeClr val="accent1">
                    <a:lumMod val="50000"/>
                  </a:schemeClr>
                </a:solidFill>
              </a:rPr>
            </a:br>
            <a:r>
              <a:rPr lang="uk-UA" dirty="0" smtClean="0">
                <a:solidFill>
                  <a:schemeClr val="accent1">
                    <a:lumMod val="50000"/>
                  </a:schemeClr>
                </a:solidFill>
              </a:rPr>
              <a:t>    </a:t>
            </a:r>
            <a:endParaRPr lang="ru-RU" dirty="0">
              <a:solidFill>
                <a:schemeClr val="accent1">
                  <a:lumMod val="50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95" y="0"/>
            <a:ext cx="373565" cy="6858000"/>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4448" y="0"/>
            <a:ext cx="335828" cy="6858000"/>
          </a:xfrm>
          <a:prstGeom prst="rect">
            <a:avLst/>
          </a:prstGeom>
        </p:spPr>
      </p:pic>
      <p:sp>
        <p:nvSpPr>
          <p:cNvPr id="6" name="Rectangle 1"/>
          <p:cNvSpPr>
            <a:spLocks noChangeArrowheads="1"/>
          </p:cNvSpPr>
          <p:nvPr/>
        </p:nvSpPr>
        <p:spPr bwMode="auto">
          <a:xfrm>
            <a:off x="1790700" y="1568163"/>
            <a:ext cx="58776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626977077"/>
              </p:ext>
            </p:extLst>
          </p:nvPr>
        </p:nvGraphicFramePr>
        <p:xfrm>
          <a:off x="1524000" y="2060849"/>
          <a:ext cx="6096000" cy="3384375"/>
        </p:xfrm>
        <a:graphic>
          <a:graphicData uri="http://schemas.openxmlformats.org/drawingml/2006/table">
            <a:tbl>
              <a:tblPr firstRow="1" bandRow="1">
                <a:tableStyleId>{5C22544A-7EE6-4342-B048-85BDC9FD1C3A}</a:tableStyleId>
              </a:tblPr>
              <a:tblGrid>
                <a:gridCol w="2032000"/>
                <a:gridCol w="2032000"/>
                <a:gridCol w="2032000"/>
              </a:tblGrid>
              <a:tr h="664787">
                <a:tc>
                  <a:txBody>
                    <a:bodyPr/>
                    <a:lstStyle/>
                    <a:p>
                      <a:pPr algn="ctr"/>
                      <a:r>
                        <a:rPr lang="uk-UA" dirty="0" smtClean="0">
                          <a:solidFill>
                            <a:schemeClr val="tx2">
                              <a:lumMod val="50000"/>
                            </a:schemeClr>
                          </a:solidFill>
                        </a:rPr>
                        <a:t>Допитливий</a:t>
                      </a:r>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pPr algn="ctr"/>
                      <a:r>
                        <a:rPr lang="uk-UA" b="1" dirty="0" smtClean="0">
                          <a:solidFill>
                            <a:schemeClr val="tx2">
                              <a:lumMod val="50000"/>
                            </a:schemeClr>
                          </a:solidFill>
                        </a:rPr>
                        <a:t>Лінивий</a:t>
                      </a:r>
                      <a:endParaRPr lang="ru-RU" b="1" dirty="0">
                        <a:solidFill>
                          <a:schemeClr val="tx2">
                            <a:lumMod val="50000"/>
                          </a:schemeClr>
                        </a:solidFill>
                      </a:endParaRPr>
                    </a:p>
                  </a:txBody>
                  <a:tcPr>
                    <a:solidFill>
                      <a:schemeClr val="accent1">
                        <a:lumMod val="40000"/>
                        <a:lumOff val="60000"/>
                      </a:schemeClr>
                    </a:solidFill>
                  </a:tcPr>
                </a:tc>
              </a:tr>
              <a:tr h="604353">
                <a:tc>
                  <a:txBody>
                    <a:bodyPr/>
                    <a:lstStyle/>
                    <a:p>
                      <a:pPr algn="ctr"/>
                      <a:r>
                        <a:rPr lang="uk-UA" b="1" dirty="0" smtClean="0">
                          <a:solidFill>
                            <a:schemeClr val="tx2">
                              <a:lumMod val="50000"/>
                            </a:schemeClr>
                          </a:solidFill>
                        </a:rPr>
                        <a:t>Необережний</a:t>
                      </a:r>
                      <a:endParaRPr lang="ru-RU" b="1" dirty="0">
                        <a:solidFill>
                          <a:schemeClr val="tx2">
                            <a:lumMod val="50000"/>
                          </a:schemeClr>
                        </a:solidFill>
                      </a:endParaRPr>
                    </a:p>
                  </a:txBody>
                  <a:tcPr>
                    <a:solidFill>
                      <a:schemeClr val="accent1">
                        <a:lumMod val="40000"/>
                        <a:lumOff val="60000"/>
                      </a:schemeClr>
                    </a:solidFill>
                  </a:tcPr>
                </a:tc>
                <a:tc>
                  <a:txBody>
                    <a:bodyPr/>
                    <a:lstStyle/>
                    <a:p>
                      <a:pPr algn="ctr"/>
                      <a:r>
                        <a:rPr lang="uk-UA" b="1" dirty="0" smtClean="0">
                          <a:solidFill>
                            <a:schemeClr val="tx2">
                              <a:lumMod val="50000"/>
                            </a:schemeClr>
                          </a:solidFill>
                        </a:rPr>
                        <a:t>Митько</a:t>
                      </a:r>
                      <a:endParaRPr lang="ru-RU" b="1" dirty="0">
                        <a:solidFill>
                          <a:schemeClr val="tx2">
                            <a:lumMod val="50000"/>
                          </a:schemeClr>
                        </a:solidFill>
                      </a:endParaRPr>
                    </a:p>
                  </a:txBody>
                  <a:tcPr>
                    <a:solidFill>
                      <a:schemeClr val="accent1">
                        <a:lumMod val="40000"/>
                        <a:lumOff val="60000"/>
                      </a:schemeClr>
                    </a:solidFill>
                  </a:tcPr>
                </a:tc>
                <a:tc>
                  <a:txBody>
                    <a:bodyPr/>
                    <a:lstStyle/>
                    <a:p>
                      <a:pPr algn="ctr"/>
                      <a:r>
                        <a:rPr lang="uk-UA" b="1" dirty="0" smtClean="0"/>
                        <a:t>Дотепний</a:t>
                      </a:r>
                      <a:endParaRPr lang="ru-RU" b="1" dirty="0"/>
                    </a:p>
                  </a:txBody>
                  <a:tcPr>
                    <a:solidFill>
                      <a:schemeClr val="accent1">
                        <a:lumMod val="40000"/>
                        <a:lumOff val="60000"/>
                      </a:schemeClr>
                    </a:solidFill>
                  </a:tcPr>
                </a:tc>
              </a:tr>
              <a:tr h="725223">
                <a:tc>
                  <a:txBody>
                    <a:bodyPr/>
                    <a:lstStyle/>
                    <a:p>
                      <a:pPr algn="ctr"/>
                      <a:r>
                        <a:rPr lang="uk-UA" b="1" dirty="0" smtClean="0"/>
                        <a:t>Підозрілий</a:t>
                      </a:r>
                      <a:endParaRPr lang="ru-RU" b="1" dirty="0"/>
                    </a:p>
                  </a:txBody>
                  <a:tcPr>
                    <a:solidFill>
                      <a:schemeClr val="accent1">
                        <a:lumMod val="40000"/>
                        <a:lumOff val="60000"/>
                      </a:schemeClr>
                    </a:solidFill>
                  </a:tcPr>
                </a:tc>
                <a:tc>
                  <a:txBody>
                    <a:bodyPr/>
                    <a:lstStyle/>
                    <a:p>
                      <a:pPr algn="ctr"/>
                      <a:endParaRPr lang="uk-UA" b="1" dirty="0" smtClean="0">
                        <a:solidFill>
                          <a:schemeClr val="tx2">
                            <a:lumMod val="50000"/>
                          </a:schemeClr>
                        </a:solidFill>
                      </a:endParaRPr>
                    </a:p>
                    <a:p>
                      <a:pPr algn="ctr"/>
                      <a:r>
                        <a:rPr lang="uk-UA" b="1" dirty="0" smtClean="0">
                          <a:solidFill>
                            <a:schemeClr val="tx2">
                              <a:lumMod val="50000"/>
                            </a:schemeClr>
                          </a:solidFill>
                        </a:rPr>
                        <a:t>Сергійко</a:t>
                      </a:r>
                      <a:endParaRPr lang="ru-RU" b="1" dirty="0">
                        <a:solidFill>
                          <a:schemeClr val="tx2">
                            <a:lumMod val="50000"/>
                          </a:schemeClr>
                        </a:solidFill>
                      </a:endParaRPr>
                    </a:p>
                  </a:txBody>
                  <a:tcPr>
                    <a:solidFill>
                      <a:schemeClr val="accent1">
                        <a:lumMod val="40000"/>
                        <a:lumOff val="60000"/>
                      </a:schemeClr>
                    </a:solidFill>
                  </a:tcPr>
                </a:tc>
                <a:tc>
                  <a:txBody>
                    <a:bodyPr/>
                    <a:lstStyle/>
                    <a:p>
                      <a:pPr algn="ctr"/>
                      <a:r>
                        <a:rPr lang="uk-UA" b="1" dirty="0" smtClean="0"/>
                        <a:t>Кмітливий</a:t>
                      </a:r>
                      <a:endParaRPr lang="ru-RU" b="1" dirty="0"/>
                    </a:p>
                  </a:txBody>
                  <a:tcPr>
                    <a:solidFill>
                      <a:schemeClr val="accent1">
                        <a:lumMod val="40000"/>
                        <a:lumOff val="60000"/>
                      </a:schemeClr>
                    </a:solidFill>
                  </a:tcPr>
                </a:tc>
              </a:tr>
              <a:tr h="604353">
                <a:tc>
                  <a:txBody>
                    <a:bodyPr/>
                    <a:lstStyle/>
                    <a:p>
                      <a:pPr algn="ctr"/>
                      <a:r>
                        <a:rPr lang="uk-UA" b="1" dirty="0" smtClean="0"/>
                        <a:t>Веселий</a:t>
                      </a:r>
                      <a:endParaRPr lang="ru-RU" b="1"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pPr algn="ctr"/>
                      <a:r>
                        <a:rPr lang="uk-UA" b="1" dirty="0" smtClean="0"/>
                        <a:t>Задерикуватий</a:t>
                      </a:r>
                      <a:endParaRPr lang="ru-RU" b="1" dirty="0"/>
                    </a:p>
                  </a:txBody>
                  <a:tcPr>
                    <a:solidFill>
                      <a:schemeClr val="accent1">
                        <a:lumMod val="40000"/>
                        <a:lumOff val="60000"/>
                      </a:schemeClr>
                    </a:solidFill>
                  </a:tcPr>
                </a:tc>
              </a:tr>
              <a:tr h="785659">
                <a:tc>
                  <a:txBody>
                    <a:bodyPr/>
                    <a:lstStyle/>
                    <a:p>
                      <a:pPr algn="ctr"/>
                      <a:r>
                        <a:rPr lang="uk-UA" b="1" dirty="0" smtClean="0"/>
                        <a:t>Боягузливий</a:t>
                      </a:r>
                      <a:endParaRPr lang="ru-RU" b="1"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pPr algn="ctr"/>
                      <a:r>
                        <a:rPr lang="uk-UA" b="1" dirty="0" smtClean="0"/>
                        <a:t>Рішучий</a:t>
                      </a:r>
                      <a:endParaRPr lang="ru-RU" b="1" dirty="0"/>
                    </a:p>
                  </a:txBody>
                  <a:tcPr>
                    <a:solidFill>
                      <a:schemeClr val="accent1">
                        <a:lumMod val="40000"/>
                        <a:lumOff val="60000"/>
                      </a:schemeClr>
                    </a:solidFill>
                  </a:tcPr>
                </a:tc>
              </a:tr>
            </a:tbl>
          </a:graphicData>
        </a:graphic>
      </p:graphicFrame>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82" y="4941168"/>
            <a:ext cx="7744041" cy="1685925"/>
          </a:xfrm>
          <a:prstGeom prst="rect">
            <a:avLst/>
          </a:prstGeom>
          <a:effectLst>
            <a:softEdge rad="317500"/>
          </a:effectLst>
        </p:spPr>
      </p:pic>
    </p:spTree>
    <p:extLst>
      <p:ext uri="{BB962C8B-B14F-4D97-AF65-F5344CB8AC3E}">
        <p14:creationId xmlns:p14="http://schemas.microsoft.com/office/powerpoint/2010/main" val="2537088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5" y="188640"/>
            <a:ext cx="7478216" cy="4752528"/>
          </a:xfrm>
        </p:spPr>
        <p:txBody>
          <a:bodyPr/>
          <a:lstStyle/>
          <a:p>
            <a:pPr marL="0" indent="0" algn="l">
              <a:buNone/>
            </a:pPr>
            <a:r>
              <a:rPr lang="uk-UA" sz="2400" dirty="0" smtClean="0">
                <a:solidFill>
                  <a:schemeClr val="accent1">
                    <a:lumMod val="50000"/>
                  </a:schemeClr>
                </a:solidFill>
                <a:effectLst/>
              </a:rPr>
              <a:t>                       Проблемні </a:t>
            </a:r>
            <a:r>
              <a:rPr lang="uk-UA" sz="2400" dirty="0">
                <a:solidFill>
                  <a:schemeClr val="accent1">
                    <a:lumMod val="50000"/>
                  </a:schemeClr>
                </a:solidFill>
                <a:effectLst/>
              </a:rPr>
              <a:t>питання.</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a:solidFill>
                  <a:schemeClr val="accent1">
                    <a:lumMod val="50000"/>
                  </a:schemeClr>
                </a:solidFill>
                <a:effectLst/>
              </a:rPr>
              <a:t>-  </a:t>
            </a:r>
            <a:r>
              <a:rPr lang="uk-UA" sz="2400" dirty="0">
                <a:solidFill>
                  <a:schemeClr val="accent1">
                    <a:lumMod val="50000"/>
                  </a:schemeClr>
                </a:solidFill>
                <a:effectLst/>
              </a:rPr>
              <a:t>Яку мету поставили перед собою Митько та Сергійко після закінчення 5-го класу? На що були спрямовані їхні думки та інтереси?</a:t>
            </a:r>
            <a:br>
              <a:rPr lang="uk-UA" sz="2400" dirty="0">
                <a:solidFill>
                  <a:schemeClr val="accent1">
                    <a:lumMod val="50000"/>
                  </a:schemeClr>
                </a:solidFill>
                <a:effectLst/>
              </a:rPr>
            </a:br>
            <a:r>
              <a:rPr lang="uk-UA" sz="2400" dirty="0">
                <a:solidFill>
                  <a:schemeClr val="accent1">
                    <a:lumMod val="50000"/>
                  </a:schemeClr>
                </a:solidFill>
                <a:effectLst/>
              </a:rPr>
              <a:t>-  Які шляхи для досягнення мети були у хлопців? </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a:solidFill>
                  <a:schemeClr val="accent1">
                    <a:lumMod val="50000"/>
                  </a:schemeClr>
                </a:solidFill>
                <a:effectLst/>
              </a:rPr>
              <a:t>-  </a:t>
            </a:r>
            <a:r>
              <a:rPr lang="uk-UA" sz="2400" dirty="0">
                <a:solidFill>
                  <a:schemeClr val="accent1">
                    <a:lumMod val="50000"/>
                  </a:schemeClr>
                </a:solidFill>
                <a:effectLst/>
              </a:rPr>
              <a:t>Що для вас означає слово «дружба»?  </a:t>
            </a:r>
            <a:br>
              <a:rPr lang="uk-UA" sz="2400" dirty="0">
                <a:solidFill>
                  <a:schemeClr val="accent1">
                    <a:lumMod val="50000"/>
                  </a:schemeClr>
                </a:solidFill>
                <a:effectLst/>
              </a:rPr>
            </a:br>
            <a:r>
              <a:rPr lang="uk-UA" sz="2400" dirty="0">
                <a:solidFill>
                  <a:schemeClr val="accent1">
                    <a:lumMod val="50000"/>
                  </a:schemeClr>
                </a:solidFill>
                <a:effectLst/>
              </a:rPr>
              <a:t>-  Чи можна назвати Митька та Сергійка справжніми друзями?</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a:solidFill>
                  <a:schemeClr val="accent1">
                    <a:lumMod val="50000"/>
                  </a:schemeClr>
                </a:solidFill>
                <a:effectLst/>
              </a:rPr>
              <a:t>-  </a:t>
            </a:r>
            <a:r>
              <a:rPr lang="uk-UA" sz="2400" dirty="0">
                <a:solidFill>
                  <a:schemeClr val="accent1">
                    <a:lumMod val="50000"/>
                  </a:schemeClr>
                </a:solidFill>
                <a:effectLst/>
              </a:rPr>
              <a:t>Над чим змусили замислитися, чим схвилювали вас наші герої? </a:t>
            </a:r>
            <a:r>
              <a:rPr lang="ru-RU" sz="2400" dirty="0">
                <a:effectLst/>
              </a:rPr>
              <a:t/>
            </a:r>
            <a:br>
              <a:rPr lang="ru-RU" sz="2400" dirty="0">
                <a:effectLst/>
              </a:rPr>
            </a:b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0"/>
            <a:ext cx="360041" cy="6858000"/>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4448" y="0"/>
            <a:ext cx="432048"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4149080"/>
            <a:ext cx="3312368" cy="2520280"/>
          </a:xfrm>
          <a:prstGeom prst="rect">
            <a:avLst/>
          </a:prstGeom>
          <a:effectLst>
            <a:softEdge rad="317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4293096"/>
            <a:ext cx="3888432" cy="2376264"/>
          </a:xfrm>
          <a:prstGeom prst="rect">
            <a:avLst/>
          </a:prstGeom>
          <a:effectLst>
            <a:softEdge rad="317500"/>
          </a:effectLst>
        </p:spPr>
      </p:pic>
    </p:spTree>
    <p:extLst>
      <p:ext uri="{BB962C8B-B14F-4D97-AF65-F5344CB8AC3E}">
        <p14:creationId xmlns:p14="http://schemas.microsoft.com/office/powerpoint/2010/main" val="2780069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80822"/>
            <a:ext cx="6512511" cy="7208618"/>
          </a:xfrm>
        </p:spPr>
        <p:txBody>
          <a:bodyPr/>
          <a:lstStyle/>
          <a:p>
            <a:pPr algn="l">
              <a:buFont typeface="Wingdings" pitchFamily="2" charset="2"/>
              <a:buChar char="q"/>
            </a:pPr>
            <a:r>
              <a:rPr lang="uk-UA" sz="2400" dirty="0">
                <a:solidFill>
                  <a:schemeClr val="accent1">
                    <a:lumMod val="50000"/>
                  </a:schemeClr>
                </a:solidFill>
              </a:rPr>
              <a:t>  Складання асоціативного </a:t>
            </a:r>
            <a:r>
              <a:rPr lang="uk-UA" sz="2400" dirty="0" smtClean="0">
                <a:solidFill>
                  <a:schemeClr val="accent1">
                    <a:lumMod val="50000"/>
                  </a:schemeClr>
                </a:solidFill>
              </a:rPr>
              <a:t>грона.</a:t>
            </a:r>
            <a:br>
              <a:rPr lang="uk-UA" sz="2400" dirty="0" smtClean="0">
                <a:solidFill>
                  <a:schemeClr val="accent1">
                    <a:lumMod val="50000"/>
                  </a:schemeClr>
                </a:solidFill>
              </a:rPr>
            </a:br>
            <a:r>
              <a:rPr lang="uk-UA" sz="2400" dirty="0">
                <a:solidFill>
                  <a:schemeClr val="accent1">
                    <a:lumMod val="50000"/>
                  </a:schemeClr>
                </a:solidFill>
              </a:rPr>
              <a:t/>
            </a:r>
            <a:br>
              <a:rPr lang="uk-UA" sz="2400" dirty="0">
                <a:solidFill>
                  <a:schemeClr val="accent1">
                    <a:lumMod val="50000"/>
                  </a:schemeClr>
                </a:solidFill>
              </a:rPr>
            </a:br>
            <a:r>
              <a:rPr lang="uk-UA" sz="2400" dirty="0" smtClean="0">
                <a:solidFill>
                  <a:schemeClr val="accent1">
                    <a:lumMod val="50000"/>
                  </a:schemeClr>
                </a:solidFill>
              </a:rPr>
              <a:t/>
            </a:r>
            <a:br>
              <a:rPr lang="uk-UA" sz="2400" dirty="0" smtClean="0">
                <a:solidFill>
                  <a:schemeClr val="accent1">
                    <a:lumMod val="50000"/>
                  </a:schemeClr>
                </a:solidFill>
              </a:rPr>
            </a:br>
            <a:r>
              <a:rPr lang="uk-UA" sz="2400" dirty="0">
                <a:solidFill>
                  <a:schemeClr val="accent1">
                    <a:lumMod val="50000"/>
                  </a:schemeClr>
                </a:solidFill>
              </a:rPr>
              <a:t/>
            </a:r>
            <a:br>
              <a:rPr lang="uk-UA" sz="2400" dirty="0">
                <a:solidFill>
                  <a:schemeClr val="accent1">
                    <a:lumMod val="50000"/>
                  </a:schemeClr>
                </a:solidFill>
              </a:rPr>
            </a:br>
            <a:r>
              <a:rPr lang="uk-UA" sz="2400" dirty="0" smtClean="0">
                <a:solidFill>
                  <a:schemeClr val="accent1">
                    <a:lumMod val="50000"/>
                  </a:schemeClr>
                </a:solidFill>
              </a:rPr>
              <a:t/>
            </a:r>
            <a:br>
              <a:rPr lang="uk-UA" sz="2400" dirty="0" smtClean="0">
                <a:solidFill>
                  <a:schemeClr val="accent1">
                    <a:lumMod val="50000"/>
                  </a:schemeClr>
                </a:solidFill>
              </a:rPr>
            </a:br>
            <a:r>
              <a:rPr lang="uk-UA" sz="2400" dirty="0" smtClean="0">
                <a:solidFill>
                  <a:schemeClr val="accent1">
                    <a:lumMod val="50000"/>
                  </a:schemeClr>
                </a:solidFill>
              </a:rPr>
              <a:t/>
            </a:r>
            <a:br>
              <a:rPr lang="uk-UA" sz="2400" dirty="0" smtClean="0">
                <a:solidFill>
                  <a:schemeClr val="accent1">
                    <a:lumMod val="50000"/>
                  </a:schemeClr>
                </a:solidFill>
              </a:rPr>
            </a:br>
            <a:r>
              <a:rPr lang="uk-UA" sz="2400" dirty="0">
                <a:solidFill>
                  <a:schemeClr val="accent1">
                    <a:lumMod val="50000"/>
                  </a:schemeClr>
                </a:solidFill>
              </a:rPr>
              <a:t/>
            </a:r>
            <a:br>
              <a:rPr lang="uk-UA" sz="2400" dirty="0">
                <a:solidFill>
                  <a:schemeClr val="accent1">
                    <a:lumMod val="50000"/>
                  </a:schemeClr>
                </a:solidFill>
              </a:rPr>
            </a:br>
            <a:r>
              <a:rPr lang="uk-UA" sz="2400" dirty="0" smtClean="0">
                <a:solidFill>
                  <a:schemeClr val="accent1">
                    <a:lumMod val="50000"/>
                  </a:schemeClr>
                </a:solidFill>
              </a:rPr>
              <a:t/>
            </a:r>
            <a:br>
              <a:rPr lang="uk-UA" sz="2400" dirty="0" smtClean="0">
                <a:solidFill>
                  <a:schemeClr val="accent1">
                    <a:lumMod val="50000"/>
                  </a:schemeClr>
                </a:solidFill>
              </a:rPr>
            </a:br>
            <a:r>
              <a:rPr lang="uk-UA" sz="2400" dirty="0">
                <a:solidFill>
                  <a:schemeClr val="accent1">
                    <a:lumMod val="50000"/>
                  </a:schemeClr>
                </a:solidFill>
              </a:rPr>
              <a:t/>
            </a:r>
            <a:br>
              <a:rPr lang="uk-UA" sz="2400" dirty="0">
                <a:solidFill>
                  <a:schemeClr val="accent1">
                    <a:lumMod val="50000"/>
                  </a:schemeClr>
                </a:solidFill>
              </a:rPr>
            </a:br>
            <a:r>
              <a:rPr lang="uk-UA" sz="2400" dirty="0" smtClean="0">
                <a:solidFill>
                  <a:schemeClr val="accent1">
                    <a:lumMod val="50000"/>
                  </a:schemeClr>
                </a:solidFill>
              </a:rPr>
              <a:t/>
            </a:r>
            <a:br>
              <a:rPr lang="uk-UA" sz="2400" dirty="0" smtClean="0">
                <a:solidFill>
                  <a:schemeClr val="accent1">
                    <a:lumMod val="50000"/>
                  </a:schemeClr>
                </a:solidFill>
              </a:rPr>
            </a:br>
            <a:r>
              <a:rPr lang="uk-UA" sz="2400" dirty="0">
                <a:solidFill>
                  <a:schemeClr val="accent1">
                    <a:lumMod val="50000"/>
                  </a:schemeClr>
                </a:solidFill>
              </a:rPr>
              <a:t/>
            </a:r>
            <a:br>
              <a:rPr lang="uk-UA" sz="2400" dirty="0">
                <a:solidFill>
                  <a:schemeClr val="accent1">
                    <a:lumMod val="50000"/>
                  </a:schemeClr>
                </a:solidFill>
              </a:rPr>
            </a:br>
            <a:r>
              <a:rPr lang="uk-UA" sz="2400" dirty="0" smtClean="0">
                <a:solidFill>
                  <a:schemeClr val="accent1">
                    <a:lumMod val="50000"/>
                  </a:schemeClr>
                </a:solidFill>
              </a:rPr>
              <a:t/>
            </a:r>
            <a:br>
              <a:rPr lang="uk-UA" sz="2400" dirty="0" smtClean="0">
                <a:solidFill>
                  <a:schemeClr val="accent1">
                    <a:lumMod val="50000"/>
                  </a:schemeClr>
                </a:solidFill>
              </a:rPr>
            </a:br>
            <a:r>
              <a:rPr lang="uk-UA" sz="2400" dirty="0">
                <a:solidFill>
                  <a:schemeClr val="accent1">
                    <a:lumMod val="50000"/>
                  </a:schemeClr>
                </a:solidFill>
              </a:rPr>
              <a:t/>
            </a:r>
            <a:br>
              <a:rPr lang="uk-UA" sz="2400" dirty="0">
                <a:solidFill>
                  <a:schemeClr val="accent1">
                    <a:lumMod val="50000"/>
                  </a:schemeClr>
                </a:solidFill>
              </a:rPr>
            </a:br>
            <a:r>
              <a:rPr lang="uk-UA" sz="2400" dirty="0" smtClean="0">
                <a:solidFill>
                  <a:schemeClr val="accent1">
                    <a:lumMod val="50000"/>
                  </a:schemeClr>
                </a:solidFill>
              </a:rPr>
              <a:t/>
            </a:r>
            <a:br>
              <a:rPr lang="uk-UA" sz="2400" dirty="0" smtClean="0">
                <a:solidFill>
                  <a:schemeClr val="accent1">
                    <a:lumMod val="50000"/>
                  </a:schemeClr>
                </a:solidFill>
              </a:rPr>
            </a:br>
            <a:r>
              <a:rPr lang="uk-UA" sz="2400" dirty="0" smtClean="0">
                <a:solidFill>
                  <a:schemeClr val="accent1">
                    <a:lumMod val="50000"/>
                  </a:schemeClr>
                </a:solidFill>
              </a:rPr>
              <a:t>Дружба – це дорогоцінний камінь, який важко знайти, але надто просто втратити.</a:t>
            </a:r>
            <a:br>
              <a:rPr lang="uk-UA" sz="2400" dirty="0" smtClean="0">
                <a:solidFill>
                  <a:schemeClr val="accent1">
                    <a:lumMod val="50000"/>
                  </a:schemeClr>
                </a:solidFill>
              </a:rPr>
            </a:br>
            <a:r>
              <a:rPr lang="uk-UA" sz="2400" dirty="0" smtClean="0">
                <a:solidFill>
                  <a:schemeClr val="accent1">
                    <a:lumMod val="50000"/>
                  </a:schemeClr>
                </a:solidFill>
              </a:rPr>
              <a:t/>
            </a:r>
            <a:br>
              <a:rPr lang="uk-UA" sz="2400" dirty="0" smtClean="0">
                <a:solidFill>
                  <a:schemeClr val="accent1">
                    <a:lumMod val="50000"/>
                  </a:schemeClr>
                </a:solidFill>
              </a:rPr>
            </a:br>
            <a:endParaRPr lang="ru-RU" sz="2400" dirty="0">
              <a:solidFill>
                <a:schemeClr val="accent1">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73" y="764704"/>
            <a:ext cx="7819674" cy="5040560"/>
          </a:xfrm>
          <a:prstGeom prst="rect">
            <a:avLst/>
          </a:prstGeom>
          <a:solidFill>
            <a:srgbClr val="92D050"/>
          </a:solidFill>
          <a:ln>
            <a:solidFill>
              <a:schemeClr val="bg2">
                <a:lumMod val="50000"/>
              </a:schemeClr>
            </a:solidFill>
          </a:ln>
          <a:effectLst>
            <a:softEdge rad="6350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01" y="0"/>
            <a:ext cx="405260"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4447" y="0"/>
            <a:ext cx="337367" cy="6858000"/>
          </a:xfrm>
          <a:prstGeom prst="rect">
            <a:avLst/>
          </a:prstGeom>
        </p:spPr>
      </p:pic>
    </p:spTree>
    <p:extLst>
      <p:ext uri="{BB962C8B-B14F-4D97-AF65-F5344CB8AC3E}">
        <p14:creationId xmlns:p14="http://schemas.microsoft.com/office/powerpoint/2010/main" val="681495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520623" cy="4248472"/>
          </a:xfrm>
        </p:spPr>
        <p:txBody>
          <a:bodyPr/>
          <a:lstStyle/>
          <a:p>
            <a:pPr marL="0" indent="0" algn="ctr">
              <a:buNone/>
            </a:pPr>
            <a:r>
              <a:rPr lang="uk-UA" sz="2400" dirty="0">
                <a:solidFill>
                  <a:schemeClr val="accent1">
                    <a:lumMod val="50000"/>
                  </a:schemeClr>
                </a:solidFill>
                <a:effectLst/>
              </a:rPr>
              <a:t>Скласти </a:t>
            </a:r>
            <a:r>
              <a:rPr lang="uk-UA" sz="2400" dirty="0" err="1">
                <a:solidFill>
                  <a:schemeClr val="accent1">
                    <a:lumMod val="50000"/>
                  </a:schemeClr>
                </a:solidFill>
                <a:effectLst/>
              </a:rPr>
              <a:t>сенкани</a:t>
            </a:r>
            <a:r>
              <a:rPr lang="uk-UA" sz="2400" dirty="0">
                <a:solidFill>
                  <a:schemeClr val="accent1">
                    <a:lumMod val="50000"/>
                  </a:schemeClr>
                </a:solidFill>
                <a:effectLst/>
              </a:rPr>
              <a:t> на </a:t>
            </a:r>
            <a:r>
              <a:rPr lang="uk-UA" sz="2400" dirty="0" smtClean="0">
                <a:solidFill>
                  <a:schemeClr val="accent1">
                    <a:lumMod val="50000"/>
                  </a:schemeClr>
                </a:solidFill>
                <a:effectLst/>
              </a:rPr>
              <a:t>теми:</a:t>
            </a:r>
            <a:br>
              <a:rPr lang="uk-UA" sz="2400" dirty="0" smtClean="0">
                <a:solidFill>
                  <a:schemeClr val="accent1">
                    <a:lumMod val="50000"/>
                  </a:schemeClr>
                </a:solidFill>
                <a:effectLst/>
              </a:rPr>
            </a:br>
            <a:r>
              <a:rPr lang="uk-UA" sz="2400" dirty="0" smtClean="0">
                <a:solidFill>
                  <a:schemeClr val="accent1">
                    <a:lumMod val="50000"/>
                  </a:schemeClr>
                </a:solidFill>
                <a:effectLst/>
              </a:rPr>
              <a:t> </a:t>
            </a:r>
            <a:r>
              <a:rPr lang="uk-UA" sz="2400" dirty="0">
                <a:solidFill>
                  <a:schemeClr val="accent1">
                    <a:lumMod val="50000"/>
                  </a:schemeClr>
                </a:solidFill>
                <a:effectLst/>
              </a:rPr>
              <a:t>«</a:t>
            </a:r>
            <a:r>
              <a:rPr lang="uk-UA" sz="2400" dirty="0" err="1">
                <a:solidFill>
                  <a:schemeClr val="accent1">
                    <a:lumMod val="50000"/>
                  </a:schemeClr>
                </a:solidFill>
                <a:effectLst/>
              </a:rPr>
              <a:t>Митькозавр</a:t>
            </a:r>
            <a:r>
              <a:rPr lang="uk-UA" sz="2400" dirty="0">
                <a:solidFill>
                  <a:schemeClr val="accent1">
                    <a:lumMod val="50000"/>
                  </a:schemeClr>
                </a:solidFill>
                <a:effectLst/>
              </a:rPr>
              <a:t>», «Літні канікули», «Пригоди</a:t>
            </a:r>
            <a:r>
              <a:rPr lang="uk-UA" sz="2400" dirty="0" smtClean="0">
                <a:solidFill>
                  <a:schemeClr val="accent1">
                    <a:lumMod val="50000"/>
                  </a:schemeClr>
                </a:solidFill>
                <a:effectLst/>
              </a:rPr>
              <a:t>».</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a:solidFill>
                  <a:schemeClr val="accent1">
                    <a:lumMod val="50000"/>
                  </a:schemeClr>
                </a:solidFill>
                <a:effectLst/>
              </a:rPr>
              <a:t/>
            </a:r>
            <a:br>
              <a:rPr lang="ru-RU" sz="2400" dirty="0">
                <a:solidFill>
                  <a:schemeClr val="accent1">
                    <a:lumMod val="50000"/>
                  </a:schemeClr>
                </a:solidFill>
                <a:effectLst/>
              </a:rPr>
            </a:br>
            <a:r>
              <a:rPr lang="uk-UA" sz="2400" dirty="0">
                <a:solidFill>
                  <a:schemeClr val="accent1">
                    <a:lumMod val="50000"/>
                  </a:schemeClr>
                </a:solidFill>
                <a:effectLst/>
              </a:rPr>
              <a:t>           </a:t>
            </a:r>
            <a:r>
              <a:rPr lang="uk-UA" sz="2400" dirty="0" smtClean="0">
                <a:solidFill>
                  <a:schemeClr val="accent1">
                    <a:lumMod val="50000"/>
                  </a:schemeClr>
                </a:solidFill>
                <a:effectLst/>
              </a:rPr>
              <a:t>Канікули. </a:t>
            </a:r>
            <a:r>
              <a:rPr lang="ru-RU" sz="2400" dirty="0">
                <a:solidFill>
                  <a:schemeClr val="accent1">
                    <a:lumMod val="50000"/>
                  </a:schemeClr>
                </a:solidFill>
                <a:effectLst/>
              </a:rPr>
              <a:t/>
            </a:r>
            <a:br>
              <a:rPr lang="ru-RU" sz="2400" dirty="0">
                <a:solidFill>
                  <a:schemeClr val="accent1">
                    <a:lumMod val="50000"/>
                  </a:schemeClr>
                </a:solidFill>
                <a:effectLst/>
              </a:rPr>
            </a:br>
            <a:r>
              <a:rPr lang="uk-UA" sz="2400" dirty="0">
                <a:solidFill>
                  <a:schemeClr val="accent1">
                    <a:lumMod val="50000"/>
                  </a:schemeClr>
                </a:solidFill>
                <a:effectLst/>
              </a:rPr>
              <a:t>           </a:t>
            </a:r>
            <a:r>
              <a:rPr lang="uk-UA" sz="2400" dirty="0" smtClean="0">
                <a:solidFill>
                  <a:schemeClr val="accent1">
                    <a:lumMod val="50000"/>
                  </a:schemeClr>
                </a:solidFill>
                <a:effectLst/>
              </a:rPr>
              <a:t>Веселі, цікаві. </a:t>
            </a:r>
            <a:r>
              <a:rPr lang="ru-RU" sz="2400" dirty="0">
                <a:solidFill>
                  <a:schemeClr val="accent1">
                    <a:lumMod val="50000"/>
                  </a:schemeClr>
                </a:solidFill>
                <a:effectLst/>
              </a:rPr>
              <a:t/>
            </a:r>
            <a:br>
              <a:rPr lang="ru-RU" sz="2400" dirty="0">
                <a:solidFill>
                  <a:schemeClr val="accent1">
                    <a:lumMod val="50000"/>
                  </a:schemeClr>
                </a:solidFill>
                <a:effectLst/>
              </a:rPr>
            </a:br>
            <a:r>
              <a:rPr lang="uk-UA" sz="2400" dirty="0">
                <a:solidFill>
                  <a:schemeClr val="accent1">
                    <a:lumMod val="50000"/>
                  </a:schemeClr>
                </a:solidFill>
                <a:effectLst/>
              </a:rPr>
              <a:t>           </a:t>
            </a:r>
            <a:r>
              <a:rPr lang="uk-UA" sz="2400" dirty="0" smtClean="0">
                <a:solidFill>
                  <a:schemeClr val="accent1">
                    <a:lumMod val="50000"/>
                  </a:schemeClr>
                </a:solidFill>
                <a:effectLst/>
              </a:rPr>
              <a:t>Читати, вивчати, досліджувати. </a:t>
            </a:r>
            <a:r>
              <a:rPr lang="ru-RU" sz="2400" dirty="0">
                <a:solidFill>
                  <a:schemeClr val="accent1">
                    <a:lumMod val="50000"/>
                  </a:schemeClr>
                </a:solidFill>
                <a:effectLst/>
              </a:rPr>
              <a:t/>
            </a:r>
            <a:br>
              <a:rPr lang="ru-RU" sz="2400" dirty="0">
                <a:solidFill>
                  <a:schemeClr val="accent1">
                    <a:lumMod val="50000"/>
                  </a:schemeClr>
                </a:solidFill>
                <a:effectLst/>
              </a:rPr>
            </a:br>
            <a:r>
              <a:rPr lang="uk-UA" sz="2400" dirty="0">
                <a:solidFill>
                  <a:schemeClr val="accent1">
                    <a:lumMod val="50000"/>
                  </a:schemeClr>
                </a:solidFill>
                <a:effectLst/>
              </a:rPr>
              <a:t>           </a:t>
            </a:r>
            <a:r>
              <a:rPr lang="uk-UA" sz="2400" dirty="0" smtClean="0">
                <a:solidFill>
                  <a:schemeClr val="accent1">
                    <a:lumMod val="50000"/>
                  </a:schemeClr>
                </a:solidFill>
                <a:effectLst/>
              </a:rPr>
              <a:t>Незабутні враження. </a:t>
            </a:r>
            <a:r>
              <a:rPr lang="ru-RU" sz="2400" dirty="0">
                <a:solidFill>
                  <a:schemeClr val="accent1">
                    <a:lumMod val="50000"/>
                  </a:schemeClr>
                </a:solidFill>
                <a:effectLst/>
              </a:rPr>
              <a:t/>
            </a:r>
            <a:br>
              <a:rPr lang="ru-RU" sz="2400" dirty="0">
                <a:solidFill>
                  <a:schemeClr val="accent1">
                    <a:lumMod val="50000"/>
                  </a:schemeClr>
                </a:solidFill>
                <a:effectLst/>
              </a:rPr>
            </a:br>
            <a:r>
              <a:rPr lang="uk-UA" sz="2400" dirty="0">
                <a:solidFill>
                  <a:schemeClr val="accent1">
                    <a:lumMod val="50000"/>
                  </a:schemeClr>
                </a:solidFill>
                <a:effectLst/>
              </a:rPr>
              <a:t>          </a:t>
            </a:r>
            <a:r>
              <a:rPr lang="uk-UA" sz="2400" dirty="0" smtClean="0">
                <a:solidFill>
                  <a:schemeClr val="accent1">
                    <a:lumMod val="50000"/>
                  </a:schemeClr>
                </a:solidFill>
                <a:effectLst/>
              </a:rPr>
              <a:t>Захоплення.</a:t>
            </a:r>
            <a:r>
              <a:rPr lang="ru-RU" sz="2400" dirty="0">
                <a:effectLst/>
              </a:rPr>
              <a:t/>
            </a:r>
            <a:br>
              <a:rPr lang="ru-RU" sz="2400" dirty="0">
                <a:effectLst/>
              </a:rPr>
            </a:br>
            <a:r>
              <a:rPr lang="ru-RU" sz="2400" dirty="0" smtClean="0">
                <a:effectLst/>
              </a:rPr>
              <a:t/>
            </a:r>
            <a:br>
              <a:rPr lang="ru-RU" sz="2400" dirty="0" smtClean="0">
                <a:effectLst/>
              </a:rPr>
            </a:b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25" y="0"/>
            <a:ext cx="362927" cy="6858000"/>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440" y="0"/>
            <a:ext cx="360040" cy="6858000"/>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573016"/>
            <a:ext cx="4104456" cy="2970659"/>
          </a:xfrm>
          <a:prstGeom prst="rect">
            <a:avLst/>
          </a:prstGeom>
          <a:effectLst>
            <a:softEdge rad="317500"/>
          </a:effectLst>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5" y="3573017"/>
            <a:ext cx="3456384" cy="2970658"/>
          </a:xfrm>
          <a:prstGeom prst="rect">
            <a:avLst/>
          </a:prstGeom>
          <a:effectLst>
            <a:softEdge rad="317500"/>
          </a:effectLst>
        </p:spPr>
      </p:pic>
    </p:spTree>
    <p:extLst>
      <p:ext uri="{BB962C8B-B14F-4D97-AF65-F5344CB8AC3E}">
        <p14:creationId xmlns:p14="http://schemas.microsoft.com/office/powerpoint/2010/main" val="417425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24404396"/>
              </p:ext>
            </p:extLst>
          </p:nvPr>
        </p:nvGraphicFramePr>
        <p:xfrm>
          <a:off x="1801440" y="888079"/>
          <a:ext cx="5083920" cy="3162554"/>
        </p:xfrm>
        <a:graphic>
          <a:graphicData uri="http://schemas.openxmlformats.org/drawingml/2006/table">
            <a:tbl>
              <a:tblPr>
                <a:tableStyleId>{5C22544A-7EE6-4342-B048-85BDC9FD1C3A}</a:tableStyleId>
              </a:tblPr>
              <a:tblGrid>
                <a:gridCol w="266700"/>
                <a:gridCol w="342900"/>
                <a:gridCol w="158946"/>
                <a:gridCol w="304800"/>
                <a:gridCol w="158946"/>
                <a:gridCol w="158946"/>
                <a:gridCol w="158946"/>
                <a:gridCol w="158946"/>
                <a:gridCol w="158946"/>
                <a:gridCol w="158946"/>
                <a:gridCol w="158946"/>
                <a:gridCol w="304800"/>
                <a:gridCol w="158946"/>
                <a:gridCol w="158946"/>
                <a:gridCol w="158946"/>
                <a:gridCol w="158946"/>
                <a:gridCol w="266700"/>
                <a:gridCol w="158946"/>
                <a:gridCol w="158946"/>
                <a:gridCol w="158946"/>
                <a:gridCol w="158946"/>
                <a:gridCol w="158946"/>
                <a:gridCol w="158946"/>
                <a:gridCol w="158946"/>
                <a:gridCol w="158946"/>
                <a:gridCol w="419100"/>
              </a:tblGrid>
              <a:tr h="297815">
                <a:tc gridSpan="9">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nSpc>
                          <a:spcPct val="115000"/>
                        </a:lnSpc>
                        <a:spcAft>
                          <a:spcPts val="1000"/>
                        </a:spcAft>
                      </a:pPr>
                      <a:r>
                        <a:rPr lang="uk-UA" sz="1400">
                          <a:effectLst/>
                        </a:rPr>
                        <a:t>Ю</a:t>
                      </a:r>
                      <a:endParaRPr lang="ru-RU" sz="1100">
                        <a:effectLst/>
                        <a:latin typeface="Calibri"/>
                        <a:ea typeface="Calibri"/>
                        <a:cs typeface="Times New Roman"/>
                      </a:endParaRPr>
                    </a:p>
                  </a:txBody>
                  <a:tcPr marL="68580" marR="68580" marT="0" marB="0"/>
                </a:tc>
                <a:tc hMerge="1">
                  <a:txBody>
                    <a:bodyPr/>
                    <a:lstStyle/>
                    <a:p>
                      <a:endParaRPr lang="ru-RU"/>
                    </a:p>
                  </a:txBody>
                  <a:tcPr/>
                </a:tc>
                <a:tc gridSpan="3">
                  <a:txBody>
                    <a:bodyPr/>
                    <a:lstStyle/>
                    <a:p>
                      <a:pPr>
                        <a:lnSpc>
                          <a:spcPct val="115000"/>
                        </a:lnSpc>
                        <a:spcAft>
                          <a:spcPts val="1000"/>
                        </a:spcAft>
                      </a:pPr>
                      <a:r>
                        <a:rPr lang="uk-UA" sz="1400">
                          <a:effectLst/>
                        </a:rPr>
                        <a:t>р</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2">
                  <a:txBody>
                    <a:bodyPr/>
                    <a:lstStyle/>
                    <a:p>
                      <a:pPr>
                        <a:lnSpc>
                          <a:spcPct val="115000"/>
                        </a:lnSpc>
                        <a:spcAft>
                          <a:spcPts val="1000"/>
                        </a:spcAft>
                      </a:pPr>
                      <a:r>
                        <a:rPr lang="uk-UA" sz="1400">
                          <a:effectLst/>
                        </a:rPr>
                        <a:t>к</a:t>
                      </a:r>
                      <a:endParaRPr lang="ru-RU" sz="1100">
                        <a:effectLst/>
                        <a:latin typeface="Calibri"/>
                        <a:ea typeface="Calibri"/>
                        <a:cs typeface="Times New Roman"/>
                      </a:endParaRPr>
                    </a:p>
                  </a:txBody>
                  <a:tcPr marL="68580" marR="68580" marT="0" marB="0"/>
                </a:tc>
                <a:tc hMerge="1">
                  <a:txBody>
                    <a:bodyPr/>
                    <a:lstStyle/>
                    <a:p>
                      <a:endParaRPr lang="ru-RU"/>
                    </a:p>
                  </a:txBody>
                  <a:tcPr/>
                </a:tc>
                <a:tc gridSpan="2">
                  <a:txBody>
                    <a:bodyPr/>
                    <a:lstStyle/>
                    <a:p>
                      <a:pPr>
                        <a:lnSpc>
                          <a:spcPct val="115000"/>
                        </a:lnSpc>
                        <a:spcAft>
                          <a:spcPts val="1000"/>
                        </a:spcAft>
                      </a:pPr>
                      <a:r>
                        <a:rPr lang="uk-UA" sz="1400">
                          <a:effectLst/>
                        </a:rPr>
                        <a:t>і</a:t>
                      </a:r>
                      <a:endParaRPr lang="ru-RU" sz="1100">
                        <a:effectLst/>
                        <a:latin typeface="Calibri"/>
                        <a:ea typeface="Calibri"/>
                        <a:cs typeface="Times New Roman"/>
                      </a:endParaRPr>
                    </a:p>
                  </a:txBody>
                  <a:tcPr marL="68580" marR="68580" marT="0" marB="0"/>
                </a:tc>
                <a:tc hMerge="1">
                  <a:txBody>
                    <a:bodyPr/>
                    <a:lstStyle/>
                    <a:p>
                      <a:endParaRPr lang="ru-RU"/>
                    </a:p>
                  </a:txBody>
                  <a:tcPr/>
                </a:tc>
                <a:tc gridSpan="3">
                  <a:txBody>
                    <a:bodyPr/>
                    <a:lstStyle/>
                    <a:p>
                      <a:pPr>
                        <a:lnSpc>
                          <a:spcPct val="115000"/>
                        </a:lnSpc>
                        <a:spcAft>
                          <a:spcPts val="1000"/>
                        </a:spcAft>
                      </a:pPr>
                      <a:r>
                        <a:rPr lang="uk-UA" sz="1400">
                          <a:effectLst/>
                        </a:rPr>
                        <a:t>в</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2">
                  <a:txBody>
                    <a:bodyPr/>
                    <a:lstStyle/>
                    <a:p>
                      <a:pPr algn="ctr">
                        <a:lnSpc>
                          <a:spcPct val="115000"/>
                        </a:lnSpc>
                        <a:spcAft>
                          <a:spcPts val="1000"/>
                        </a:spcAft>
                      </a:pPr>
                      <a:r>
                        <a:rPr lang="uk-UA" sz="1400">
                          <a:effectLst/>
                        </a:rPr>
                        <a:t>к</a:t>
                      </a:r>
                      <a:endParaRPr lang="ru-RU" sz="1100">
                        <a:effectLst/>
                        <a:latin typeface="Calibri"/>
                        <a:ea typeface="Calibri"/>
                        <a:cs typeface="Times New Roman"/>
                      </a:endParaRPr>
                    </a:p>
                  </a:txBody>
                  <a:tcPr marL="68580" marR="68580" marT="0" marB="0"/>
                </a:tc>
                <a:tc hMerge="1">
                  <a:txBody>
                    <a:bodyPr/>
                    <a:lstStyle/>
                    <a:p>
                      <a:endParaRPr lang="ru-RU"/>
                    </a:p>
                  </a:txBody>
                  <a:tcPr/>
                </a:tc>
                <a:tc gridSpan="2">
                  <a:txBody>
                    <a:bodyPr/>
                    <a:lstStyle/>
                    <a:p>
                      <a:pPr>
                        <a:lnSpc>
                          <a:spcPct val="115000"/>
                        </a:lnSpc>
                        <a:spcAft>
                          <a:spcPts val="1000"/>
                        </a:spcAft>
                      </a:pPr>
                      <a:r>
                        <a:rPr lang="uk-UA" sz="1400">
                          <a:effectLst/>
                        </a:rPr>
                        <a:t>а</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r>
              <a:tr h="47625">
                <a:tc gridSpan="5">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nSpc>
                          <a:spcPct val="115000"/>
                        </a:lnSpc>
                        <a:spcAft>
                          <a:spcPts val="1000"/>
                        </a:spcAft>
                      </a:pPr>
                      <a:r>
                        <a:rPr lang="uk-UA" sz="1400">
                          <a:effectLst/>
                        </a:rPr>
                        <a:t>з</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nSpc>
                          <a:spcPct val="115000"/>
                        </a:lnSpc>
                        <a:spcAft>
                          <a:spcPts val="1000"/>
                        </a:spcAft>
                      </a:pPr>
                      <a:r>
                        <a:rPr lang="uk-UA" sz="1400">
                          <a:effectLst/>
                        </a:rPr>
                        <a:t>о</a:t>
                      </a:r>
                      <a:endParaRPr lang="ru-RU" sz="1100">
                        <a:effectLst/>
                        <a:latin typeface="Calibri"/>
                        <a:ea typeface="Calibri"/>
                        <a:cs typeface="Times New Roman"/>
                      </a:endParaRPr>
                    </a:p>
                  </a:txBody>
                  <a:tcPr marL="68580" marR="68580" marT="0" marB="0"/>
                </a:tc>
                <a:tc hMerge="1">
                  <a:txBody>
                    <a:bodyPr/>
                    <a:lstStyle/>
                    <a:p>
                      <a:endParaRPr lang="ru-RU"/>
                    </a:p>
                  </a:txBody>
                  <a:tcPr/>
                </a:tc>
                <a:tc gridSpan="3">
                  <a:txBody>
                    <a:bodyPr/>
                    <a:lstStyle/>
                    <a:p>
                      <a:pPr>
                        <a:lnSpc>
                          <a:spcPct val="115000"/>
                        </a:lnSpc>
                        <a:spcAft>
                          <a:spcPts val="1000"/>
                        </a:spcAft>
                      </a:pPr>
                      <a:r>
                        <a:rPr lang="uk-UA" sz="1400">
                          <a:effectLst/>
                        </a:rPr>
                        <a:t>о</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2">
                  <a:txBody>
                    <a:bodyPr/>
                    <a:lstStyle/>
                    <a:p>
                      <a:pPr>
                        <a:lnSpc>
                          <a:spcPct val="115000"/>
                        </a:lnSpc>
                        <a:spcAft>
                          <a:spcPts val="1000"/>
                        </a:spcAft>
                      </a:pPr>
                      <a:r>
                        <a:rPr lang="uk-UA" sz="1400">
                          <a:effectLst/>
                        </a:rPr>
                        <a:t>л</a:t>
                      </a:r>
                      <a:endParaRPr lang="ru-RU" sz="1100">
                        <a:effectLst/>
                        <a:latin typeface="Calibri"/>
                        <a:ea typeface="Calibri"/>
                        <a:cs typeface="Times New Roman"/>
                      </a:endParaRPr>
                    </a:p>
                  </a:txBody>
                  <a:tcPr marL="68580" marR="68580" marT="0" marB="0"/>
                </a:tc>
                <a:tc hMerge="1">
                  <a:txBody>
                    <a:bodyPr/>
                    <a:lstStyle/>
                    <a:p>
                      <a:endParaRPr lang="ru-RU"/>
                    </a:p>
                  </a:txBody>
                  <a:tcPr/>
                </a:tc>
                <a:tc gridSpan="2">
                  <a:txBody>
                    <a:bodyPr/>
                    <a:lstStyle/>
                    <a:p>
                      <a:pPr>
                        <a:lnSpc>
                          <a:spcPct val="115000"/>
                        </a:lnSpc>
                        <a:spcAft>
                          <a:spcPts val="1000"/>
                        </a:spcAft>
                      </a:pPr>
                      <a:r>
                        <a:rPr lang="uk-UA" sz="1400">
                          <a:effectLst/>
                        </a:rPr>
                        <a:t>о</a:t>
                      </a:r>
                      <a:endParaRPr lang="ru-RU" sz="1100">
                        <a:effectLst/>
                        <a:latin typeface="Calibri"/>
                        <a:ea typeface="Calibri"/>
                        <a:cs typeface="Times New Roman"/>
                      </a:endParaRPr>
                    </a:p>
                  </a:txBody>
                  <a:tcPr marL="68580" marR="68580" marT="0" marB="0"/>
                </a:tc>
                <a:tc hMerge="1">
                  <a:txBody>
                    <a:bodyPr/>
                    <a:lstStyle/>
                    <a:p>
                      <a:endParaRPr lang="ru-RU"/>
                    </a:p>
                  </a:txBody>
                  <a:tcPr/>
                </a:tc>
                <a:tc gridSpan="2">
                  <a:txBody>
                    <a:bodyPr/>
                    <a:lstStyle/>
                    <a:p>
                      <a:pPr>
                        <a:lnSpc>
                          <a:spcPct val="115000"/>
                        </a:lnSpc>
                        <a:spcAft>
                          <a:spcPts val="1000"/>
                        </a:spcAft>
                      </a:pPr>
                      <a:r>
                        <a:rPr lang="uk-UA" sz="1400">
                          <a:effectLst/>
                        </a:rPr>
                        <a:t>г</a:t>
                      </a:r>
                      <a:endParaRPr lang="ru-RU" sz="1100">
                        <a:effectLst/>
                        <a:latin typeface="Calibri"/>
                        <a:ea typeface="Calibri"/>
                        <a:cs typeface="Times New Roman"/>
                      </a:endParaRPr>
                    </a:p>
                  </a:txBody>
                  <a:tcPr marL="68580" marR="68580" marT="0" marB="0"/>
                </a:tc>
                <a:tc hMerge="1">
                  <a:txBody>
                    <a:bodyPr/>
                    <a:lstStyle/>
                    <a:p>
                      <a:endParaRPr lang="ru-RU"/>
                    </a:p>
                  </a:txBody>
                  <a:tcPr/>
                </a:tc>
                <a:tc gridSpan="3">
                  <a:txBody>
                    <a:bodyPr/>
                    <a:lstStyle/>
                    <a:p>
                      <a:pPr>
                        <a:lnSpc>
                          <a:spcPct val="115000"/>
                        </a:lnSpc>
                        <a:spcAft>
                          <a:spcPts val="1000"/>
                        </a:spcAft>
                      </a:pPr>
                      <a:r>
                        <a:rPr lang="uk-UA" sz="1400">
                          <a:effectLst/>
                        </a:rPr>
                        <a:t>і</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2">
                  <a:txBody>
                    <a:bodyPr/>
                    <a:lstStyle/>
                    <a:p>
                      <a:pPr>
                        <a:lnSpc>
                          <a:spcPct val="115000"/>
                        </a:lnSpc>
                        <a:spcAft>
                          <a:spcPts val="1000"/>
                        </a:spcAft>
                      </a:pPr>
                      <a:r>
                        <a:rPr lang="uk-UA" sz="1400">
                          <a:effectLst/>
                        </a:rPr>
                        <a:t>я</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r>
              <a:tr h="390525">
                <a:tc gridSpan="5">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15000"/>
                        </a:lnSpc>
                        <a:spcAft>
                          <a:spcPts val="1000"/>
                        </a:spcAft>
                      </a:pPr>
                      <a:r>
                        <a:rPr lang="uk-UA" sz="1400">
                          <a:effectLst/>
                        </a:rPr>
                        <a:t>х</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3">
                  <a:txBody>
                    <a:bodyPr/>
                    <a:lstStyle/>
                    <a:p>
                      <a:pPr>
                        <a:lnSpc>
                          <a:spcPct val="115000"/>
                        </a:lnSpc>
                        <a:spcAft>
                          <a:spcPts val="1000"/>
                        </a:spcAft>
                      </a:pPr>
                      <a:r>
                        <a:rPr lang="uk-UA" sz="1400">
                          <a:effectLst/>
                        </a:rPr>
                        <a:t>и</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2">
                  <a:txBody>
                    <a:bodyPr/>
                    <a:lstStyle/>
                    <a:p>
                      <a:pPr>
                        <a:lnSpc>
                          <a:spcPct val="115000"/>
                        </a:lnSpc>
                        <a:spcAft>
                          <a:spcPts val="1000"/>
                        </a:spcAft>
                      </a:pPr>
                      <a:r>
                        <a:rPr lang="uk-UA" sz="1400">
                          <a:effectLst/>
                        </a:rPr>
                        <a:t>м</a:t>
                      </a:r>
                      <a:endParaRPr lang="ru-RU" sz="1100">
                        <a:effectLst/>
                        <a:latin typeface="Calibri"/>
                        <a:ea typeface="Calibri"/>
                        <a:cs typeface="Times New Roman"/>
                      </a:endParaRPr>
                    </a:p>
                  </a:txBody>
                  <a:tcPr marL="68580" marR="68580" marT="0" marB="0"/>
                </a:tc>
                <a:tc hMerge="1">
                  <a:txBody>
                    <a:bodyPr/>
                    <a:lstStyle/>
                    <a:p>
                      <a:endParaRPr lang="ru-RU"/>
                    </a:p>
                  </a:txBody>
                  <a:tcPr/>
                </a:tc>
                <a:tc gridSpan="3">
                  <a:txBody>
                    <a:bodyPr/>
                    <a:lstStyle/>
                    <a:p>
                      <a:pPr>
                        <a:lnSpc>
                          <a:spcPct val="115000"/>
                        </a:lnSpc>
                        <a:spcAft>
                          <a:spcPts val="1000"/>
                        </a:spcAft>
                      </a:pPr>
                      <a:r>
                        <a:rPr lang="uk-UA" sz="1400">
                          <a:effectLst/>
                        </a:rPr>
                        <a:t>е</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2">
                  <a:txBody>
                    <a:bodyPr/>
                    <a:lstStyle/>
                    <a:p>
                      <a:pPr>
                        <a:lnSpc>
                          <a:spcPct val="115000"/>
                        </a:lnSpc>
                        <a:spcAft>
                          <a:spcPts val="1000"/>
                        </a:spcAft>
                      </a:pPr>
                      <a:r>
                        <a:rPr lang="uk-UA" sz="1400">
                          <a:effectLst/>
                        </a:rPr>
                        <a:t>р</a:t>
                      </a:r>
                      <a:endParaRPr lang="ru-RU" sz="1100">
                        <a:effectLst/>
                        <a:latin typeface="Calibri"/>
                        <a:ea typeface="Calibri"/>
                        <a:cs typeface="Times New Roman"/>
                      </a:endParaRPr>
                    </a:p>
                  </a:txBody>
                  <a:tcPr marL="68580" marR="68580" marT="0" marB="0"/>
                </a:tc>
                <a:tc hMerge="1">
                  <a:txBody>
                    <a:bodyPr/>
                    <a:lstStyle/>
                    <a:p>
                      <a:endParaRPr lang="ru-RU"/>
                    </a:p>
                  </a:txBody>
                  <a:tcPr/>
                </a:tc>
                <a:tc gridSpan="2">
                  <a:txBody>
                    <a:bodyPr/>
                    <a:lstStyle/>
                    <a:p>
                      <a:pPr>
                        <a:lnSpc>
                          <a:spcPct val="115000"/>
                        </a:lnSpc>
                        <a:spcAft>
                          <a:spcPts val="1000"/>
                        </a:spcAft>
                      </a:pPr>
                      <a:r>
                        <a:rPr lang="uk-UA" sz="1400">
                          <a:effectLst/>
                        </a:rPr>
                        <a:t>а</a:t>
                      </a:r>
                      <a:endParaRPr lang="ru-RU" sz="1100">
                        <a:effectLst/>
                        <a:latin typeface="Calibri"/>
                        <a:ea typeface="Calibri"/>
                        <a:cs typeface="Times New Roman"/>
                      </a:endParaRPr>
                    </a:p>
                  </a:txBody>
                  <a:tcPr marL="68580" marR="68580" marT="0" marB="0"/>
                </a:tc>
                <a:tc hMerge="1">
                  <a:txBody>
                    <a:bodyPr/>
                    <a:lstStyle/>
                    <a:p>
                      <a:endParaRPr lang="ru-RU"/>
                    </a:p>
                  </a:txBody>
                  <a:tcPr/>
                </a:tc>
                <a:tc gridSpan="6">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81000">
                <a:tc gridSpan="8">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15000"/>
                        </a:lnSpc>
                        <a:spcAft>
                          <a:spcPts val="1000"/>
                        </a:spcAft>
                      </a:pPr>
                      <a:r>
                        <a:rPr lang="uk-UA" sz="1400">
                          <a:effectLst/>
                        </a:rPr>
                        <a:t>В</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uk-UA" sz="1400">
                          <a:effectLst/>
                        </a:rPr>
                        <a:t>а</a:t>
                      </a:r>
                      <a:endParaRPr lang="ru-RU" sz="1100">
                        <a:effectLst/>
                        <a:latin typeface="Calibri"/>
                        <a:ea typeface="Calibri"/>
                        <a:cs typeface="Times New Roman"/>
                      </a:endParaRPr>
                    </a:p>
                  </a:txBody>
                  <a:tcPr marL="68580" marR="68580" marT="0" marB="0"/>
                </a:tc>
                <a:tc gridSpan="4">
                  <a:txBody>
                    <a:bodyPr/>
                    <a:lstStyle/>
                    <a:p>
                      <a:pPr>
                        <a:lnSpc>
                          <a:spcPct val="115000"/>
                        </a:lnSpc>
                        <a:spcAft>
                          <a:spcPts val="1000"/>
                        </a:spcAft>
                      </a:pPr>
                      <a:r>
                        <a:rPr lang="uk-UA" sz="1400">
                          <a:effectLst/>
                        </a:rPr>
                        <a:t>с</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nSpc>
                          <a:spcPct val="115000"/>
                        </a:lnSpc>
                        <a:spcAft>
                          <a:spcPts val="1000"/>
                        </a:spcAft>
                      </a:pPr>
                      <a:r>
                        <a:rPr lang="uk-UA" sz="1400">
                          <a:effectLst/>
                        </a:rPr>
                        <a:t>и</a:t>
                      </a:r>
                      <a:endParaRPr lang="ru-RU" sz="1100">
                        <a:effectLst/>
                        <a:latin typeface="Calibri"/>
                        <a:ea typeface="Calibri"/>
                        <a:cs typeface="Times New Roman"/>
                      </a:endParaRPr>
                    </a:p>
                  </a:txBody>
                  <a:tcPr marL="68580" marR="68580" marT="0" marB="0"/>
                </a:tc>
                <a:tc hMerge="1">
                  <a:txBody>
                    <a:bodyPr/>
                    <a:lstStyle/>
                    <a:p>
                      <a:endParaRPr lang="ru-RU"/>
                    </a:p>
                  </a:txBody>
                  <a:tcPr/>
                </a:tc>
                <a:tc gridSpan="2">
                  <a:txBody>
                    <a:bodyPr/>
                    <a:lstStyle/>
                    <a:p>
                      <a:pPr>
                        <a:lnSpc>
                          <a:spcPct val="115000"/>
                        </a:lnSpc>
                        <a:spcAft>
                          <a:spcPts val="1000"/>
                        </a:spcAft>
                      </a:pPr>
                      <a:r>
                        <a:rPr lang="uk-UA" sz="1400">
                          <a:effectLst/>
                        </a:rPr>
                        <a:t>л</a:t>
                      </a:r>
                      <a:endParaRPr lang="ru-RU" sz="1100">
                        <a:effectLst/>
                        <a:latin typeface="Calibri"/>
                        <a:ea typeface="Calibri"/>
                        <a:cs typeface="Times New Roman"/>
                      </a:endParaRPr>
                    </a:p>
                  </a:txBody>
                  <a:tcPr marL="68580" marR="68580" marT="0" marB="0"/>
                </a:tc>
                <a:tc hMerge="1">
                  <a:txBody>
                    <a:bodyPr/>
                    <a:lstStyle/>
                    <a:p>
                      <a:endParaRPr lang="ru-RU"/>
                    </a:p>
                  </a:txBody>
                  <a:tcPr/>
                </a:tc>
                <a:tc gridSpan="4">
                  <a:txBody>
                    <a:bodyPr/>
                    <a:lstStyle/>
                    <a:p>
                      <a:pPr>
                        <a:lnSpc>
                          <a:spcPct val="115000"/>
                        </a:lnSpc>
                        <a:spcAft>
                          <a:spcPts val="1000"/>
                        </a:spcAft>
                      </a:pPr>
                      <a:r>
                        <a:rPr lang="uk-UA" sz="1400">
                          <a:effectLst/>
                        </a:rPr>
                        <a:t>ь</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r>
              <a:tr h="381000">
                <a:tc>
                  <a:txBody>
                    <a:bodyPr/>
                    <a:lstStyle/>
                    <a:p>
                      <a:pPr>
                        <a:lnSpc>
                          <a:spcPct val="115000"/>
                        </a:lnSpc>
                        <a:spcAft>
                          <a:spcPts val="1000"/>
                        </a:spcAft>
                      </a:pPr>
                      <a:r>
                        <a:rPr lang="uk-UA" sz="1400">
                          <a:effectLst/>
                        </a:rPr>
                        <a:t>Ш</a:t>
                      </a:r>
                      <a:endParaRPr lang="ru-RU" sz="1100">
                        <a:effectLst/>
                        <a:latin typeface="Calibri"/>
                        <a:ea typeface="Calibri"/>
                        <a:cs typeface="Times New Roman"/>
                      </a:endParaRPr>
                    </a:p>
                  </a:txBody>
                  <a:tcPr marL="68580" marR="68580" marT="0" marB="0"/>
                </a:tc>
                <a:tc gridSpan="2">
                  <a:txBody>
                    <a:bodyPr/>
                    <a:lstStyle/>
                    <a:p>
                      <a:pPr>
                        <a:lnSpc>
                          <a:spcPct val="115000"/>
                        </a:lnSpc>
                        <a:spcAft>
                          <a:spcPts val="1000"/>
                        </a:spcAft>
                      </a:pPr>
                      <a:r>
                        <a:rPr lang="uk-UA" sz="1400">
                          <a:effectLst/>
                        </a:rPr>
                        <a:t>о</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nSpc>
                          <a:spcPct val="115000"/>
                        </a:lnSpc>
                        <a:spcAft>
                          <a:spcPts val="1000"/>
                        </a:spcAft>
                      </a:pPr>
                      <a:r>
                        <a:rPr lang="uk-UA" sz="1400">
                          <a:effectLst/>
                        </a:rPr>
                        <a:t>т</a:t>
                      </a:r>
                      <a:endParaRPr lang="ru-RU" sz="1100">
                        <a:effectLst/>
                        <a:latin typeface="Calibri"/>
                        <a:ea typeface="Calibri"/>
                        <a:cs typeface="Times New Roman"/>
                      </a:endParaRPr>
                    </a:p>
                  </a:txBody>
                  <a:tcPr marL="68580" marR="68580" marT="0" marB="0"/>
                </a:tc>
                <a:tc gridSpan="4">
                  <a:txBody>
                    <a:bodyPr/>
                    <a:lstStyle/>
                    <a:p>
                      <a:pPr>
                        <a:lnSpc>
                          <a:spcPct val="115000"/>
                        </a:lnSpc>
                        <a:spcAft>
                          <a:spcPts val="1000"/>
                        </a:spcAft>
                      </a:pPr>
                      <a:r>
                        <a:rPr lang="uk-UA" sz="1400">
                          <a:effectLst/>
                        </a:rPr>
                        <a:t>л</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15000"/>
                        </a:lnSpc>
                        <a:spcAft>
                          <a:spcPts val="1000"/>
                        </a:spcAft>
                      </a:pPr>
                      <a:r>
                        <a:rPr lang="uk-UA" sz="1400">
                          <a:effectLst/>
                        </a:rPr>
                        <a:t>а</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uk-UA" sz="1400">
                          <a:effectLst/>
                        </a:rPr>
                        <a:t>н</a:t>
                      </a:r>
                      <a:endParaRPr lang="ru-RU" sz="1100">
                        <a:effectLst/>
                        <a:latin typeface="Calibri"/>
                        <a:ea typeface="Calibri"/>
                        <a:cs typeface="Times New Roman"/>
                      </a:endParaRPr>
                    </a:p>
                  </a:txBody>
                  <a:tcPr marL="68580" marR="68580" marT="0" marB="0"/>
                </a:tc>
                <a:tc gridSpan="4">
                  <a:txBody>
                    <a:bodyPr/>
                    <a:lstStyle/>
                    <a:p>
                      <a:pPr>
                        <a:lnSpc>
                          <a:spcPct val="115000"/>
                        </a:lnSpc>
                        <a:spcAft>
                          <a:spcPts val="1000"/>
                        </a:spcAft>
                      </a:pPr>
                      <a:r>
                        <a:rPr lang="uk-UA" sz="1400">
                          <a:effectLst/>
                        </a:rPr>
                        <a:t>д</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nSpc>
                          <a:spcPct val="115000"/>
                        </a:lnSpc>
                        <a:spcAft>
                          <a:spcPts val="1000"/>
                        </a:spcAft>
                      </a:pPr>
                      <a:r>
                        <a:rPr lang="uk-UA" sz="1400">
                          <a:effectLst/>
                        </a:rPr>
                        <a:t>і</a:t>
                      </a:r>
                      <a:endParaRPr lang="ru-RU" sz="1100">
                        <a:effectLst/>
                        <a:latin typeface="Calibri"/>
                        <a:ea typeface="Calibri"/>
                        <a:cs typeface="Times New Roman"/>
                      </a:endParaRPr>
                    </a:p>
                  </a:txBody>
                  <a:tcPr marL="68580" marR="68580" marT="0" marB="0"/>
                </a:tc>
                <a:tc hMerge="1">
                  <a:txBody>
                    <a:bodyPr/>
                    <a:lstStyle/>
                    <a:p>
                      <a:endParaRPr lang="ru-RU"/>
                    </a:p>
                  </a:txBody>
                  <a:tcPr/>
                </a:tc>
                <a:tc gridSpan="2">
                  <a:txBody>
                    <a:bodyPr/>
                    <a:lstStyle/>
                    <a:p>
                      <a:pPr>
                        <a:lnSpc>
                          <a:spcPct val="115000"/>
                        </a:lnSpc>
                        <a:spcAft>
                          <a:spcPts val="1000"/>
                        </a:spcAft>
                      </a:pPr>
                      <a:r>
                        <a:rPr lang="uk-UA" sz="1400">
                          <a:effectLst/>
                        </a:rPr>
                        <a:t>я</a:t>
                      </a:r>
                      <a:endParaRPr lang="ru-RU" sz="1100">
                        <a:effectLst/>
                        <a:latin typeface="Calibri"/>
                        <a:ea typeface="Calibri"/>
                        <a:cs typeface="Times New Roman"/>
                      </a:endParaRPr>
                    </a:p>
                  </a:txBody>
                  <a:tcPr marL="68580" marR="68580" marT="0" marB="0"/>
                </a:tc>
                <a:tc hMerge="1">
                  <a:txBody>
                    <a:bodyPr/>
                    <a:lstStyle/>
                    <a:p>
                      <a:endParaRPr lang="ru-RU"/>
                    </a:p>
                  </a:txBody>
                  <a:tcPr/>
                </a:tc>
                <a:tc gridSpan="6">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1475">
                <a:tc>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a:txBody>
                    <a:bodyPr/>
                    <a:lstStyle/>
                    <a:p>
                      <a:pPr>
                        <a:lnSpc>
                          <a:spcPct val="115000"/>
                        </a:lnSpc>
                        <a:spcAft>
                          <a:spcPts val="1000"/>
                        </a:spcAft>
                      </a:pPr>
                      <a:r>
                        <a:rPr lang="uk-UA" sz="1400">
                          <a:effectLst/>
                        </a:rPr>
                        <a:t>б</a:t>
                      </a:r>
                      <a:endParaRPr lang="ru-RU" sz="1100">
                        <a:effectLst/>
                        <a:latin typeface="Calibri"/>
                        <a:ea typeface="Calibri"/>
                        <a:cs typeface="Times New Roman"/>
                      </a:endParaRPr>
                    </a:p>
                  </a:txBody>
                  <a:tcPr marL="68580" marR="68580" marT="0" marB="0"/>
                </a:tc>
                <a:tc gridSpan="2">
                  <a:txBody>
                    <a:bodyPr/>
                    <a:lstStyle/>
                    <a:p>
                      <a:pPr>
                        <a:lnSpc>
                          <a:spcPct val="115000"/>
                        </a:lnSpc>
                        <a:spcAft>
                          <a:spcPts val="1000"/>
                        </a:spcAft>
                      </a:pPr>
                      <a:r>
                        <a:rPr lang="uk-UA" sz="1400">
                          <a:effectLst/>
                        </a:rPr>
                        <a:t>у</a:t>
                      </a:r>
                      <a:endParaRPr lang="ru-RU" sz="1100">
                        <a:effectLst/>
                        <a:latin typeface="Calibri"/>
                        <a:ea typeface="Calibri"/>
                        <a:cs typeface="Times New Roman"/>
                      </a:endParaRPr>
                    </a:p>
                  </a:txBody>
                  <a:tcPr marL="68580" marR="68580" marT="0" marB="0"/>
                </a:tc>
                <a:tc hMerge="1">
                  <a:txBody>
                    <a:bodyPr/>
                    <a:lstStyle/>
                    <a:p>
                      <a:endParaRPr lang="ru-RU"/>
                    </a:p>
                  </a:txBody>
                  <a:tcPr/>
                </a:tc>
                <a:tc gridSpan="3">
                  <a:txBody>
                    <a:bodyPr/>
                    <a:lstStyle/>
                    <a:p>
                      <a:pPr>
                        <a:lnSpc>
                          <a:spcPct val="115000"/>
                        </a:lnSpc>
                        <a:spcAft>
                          <a:spcPts val="1000"/>
                        </a:spcAft>
                      </a:pPr>
                      <a:r>
                        <a:rPr lang="uk-UA" sz="1400">
                          <a:effectLst/>
                        </a:rPr>
                        <a:t>р</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4">
                  <a:txBody>
                    <a:bodyPr/>
                    <a:lstStyle/>
                    <a:p>
                      <a:pPr>
                        <a:lnSpc>
                          <a:spcPct val="115000"/>
                        </a:lnSpc>
                        <a:spcAft>
                          <a:spcPts val="1000"/>
                        </a:spcAft>
                      </a:pPr>
                      <a:r>
                        <a:rPr lang="uk-UA" sz="1400">
                          <a:effectLst/>
                        </a:rPr>
                        <a:t>ш</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uk-UA" sz="1400">
                          <a:effectLst/>
                        </a:rPr>
                        <a:t>т</a:t>
                      </a:r>
                      <a:endParaRPr lang="ru-RU" sz="1100">
                        <a:effectLst/>
                        <a:latin typeface="Calibri"/>
                        <a:ea typeface="Calibri"/>
                        <a:cs typeface="Times New Roman"/>
                      </a:endParaRPr>
                    </a:p>
                  </a:txBody>
                  <a:tcPr marL="68580" marR="68580" marT="0" marB="0"/>
                </a:tc>
                <a:tc gridSpan="4">
                  <a:txBody>
                    <a:bodyPr/>
                    <a:lstStyle/>
                    <a:p>
                      <a:pPr>
                        <a:lnSpc>
                          <a:spcPct val="115000"/>
                        </a:lnSpc>
                        <a:spcAft>
                          <a:spcPts val="1000"/>
                        </a:spcAft>
                      </a:pPr>
                      <a:r>
                        <a:rPr lang="uk-UA" sz="1400">
                          <a:effectLst/>
                        </a:rPr>
                        <a:t>и</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nSpc>
                          <a:spcPct val="115000"/>
                        </a:lnSpc>
                        <a:spcAft>
                          <a:spcPts val="1000"/>
                        </a:spcAft>
                      </a:pPr>
                      <a:r>
                        <a:rPr lang="uk-UA" sz="1400">
                          <a:effectLst/>
                        </a:rPr>
                        <a:t>н</a:t>
                      </a:r>
                      <a:endParaRPr lang="ru-RU" sz="1100">
                        <a:effectLst/>
                        <a:latin typeface="Calibri"/>
                        <a:ea typeface="Calibri"/>
                        <a:cs typeface="Times New Roman"/>
                      </a:endParaRPr>
                    </a:p>
                  </a:txBody>
                  <a:tcPr marL="68580" marR="68580" marT="0" marB="0"/>
                </a:tc>
                <a:tc hMerge="1">
                  <a:txBody>
                    <a:bodyPr/>
                    <a:lstStyle/>
                    <a:p>
                      <a:endParaRPr lang="ru-RU"/>
                    </a:p>
                  </a:txBody>
                  <a:tcPr/>
                </a:tc>
                <a:tc gridSpan="8">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1475">
                <a:tc gridSpan="7">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nSpc>
                          <a:spcPct val="115000"/>
                        </a:lnSpc>
                        <a:spcAft>
                          <a:spcPts val="1000"/>
                        </a:spcAft>
                      </a:pPr>
                      <a:r>
                        <a:rPr lang="uk-UA" sz="1400">
                          <a:effectLst/>
                        </a:rPr>
                        <a:t>д</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uk-UA" sz="1400">
                          <a:effectLst/>
                        </a:rPr>
                        <a:t>и</a:t>
                      </a:r>
                      <a:endParaRPr lang="ru-RU" sz="1100">
                        <a:effectLst/>
                        <a:latin typeface="Calibri"/>
                        <a:ea typeface="Calibri"/>
                        <a:cs typeface="Times New Roman"/>
                      </a:endParaRPr>
                    </a:p>
                  </a:txBody>
                  <a:tcPr marL="68580" marR="68580" marT="0" marB="0"/>
                </a:tc>
                <a:tc gridSpan="4">
                  <a:txBody>
                    <a:bodyPr/>
                    <a:lstStyle/>
                    <a:p>
                      <a:pPr>
                        <a:lnSpc>
                          <a:spcPct val="115000"/>
                        </a:lnSpc>
                        <a:spcAft>
                          <a:spcPts val="1000"/>
                        </a:spcAft>
                      </a:pPr>
                      <a:r>
                        <a:rPr lang="uk-UA" sz="1400">
                          <a:effectLst/>
                        </a:rPr>
                        <a:t>н</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uk-UA" sz="1400">
                          <a:effectLst/>
                        </a:rPr>
                        <a:t>о</a:t>
                      </a:r>
                      <a:endParaRPr lang="ru-RU" sz="1100">
                        <a:effectLst/>
                        <a:latin typeface="Calibri"/>
                        <a:ea typeface="Calibri"/>
                        <a:cs typeface="Times New Roman"/>
                      </a:endParaRPr>
                    </a:p>
                  </a:txBody>
                  <a:tcPr marL="68580" marR="68580" marT="0" marB="0"/>
                </a:tc>
                <a:tc gridSpan="3">
                  <a:txBody>
                    <a:bodyPr/>
                    <a:lstStyle/>
                    <a:p>
                      <a:pPr>
                        <a:lnSpc>
                          <a:spcPct val="115000"/>
                        </a:lnSpc>
                        <a:spcAft>
                          <a:spcPts val="1000"/>
                        </a:spcAft>
                      </a:pPr>
                      <a:r>
                        <a:rPr lang="uk-UA" sz="1400">
                          <a:effectLst/>
                        </a:rPr>
                        <a:t>з</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2">
                  <a:txBody>
                    <a:bodyPr/>
                    <a:lstStyle/>
                    <a:p>
                      <a:pPr>
                        <a:lnSpc>
                          <a:spcPct val="115000"/>
                        </a:lnSpc>
                        <a:spcAft>
                          <a:spcPts val="1000"/>
                        </a:spcAft>
                      </a:pPr>
                      <a:r>
                        <a:rPr lang="uk-UA" sz="1400">
                          <a:effectLst/>
                        </a:rPr>
                        <a:t>а</a:t>
                      </a:r>
                      <a:endParaRPr lang="ru-RU" sz="1100">
                        <a:effectLst/>
                        <a:latin typeface="Calibri"/>
                        <a:ea typeface="Calibri"/>
                        <a:cs typeface="Times New Roman"/>
                      </a:endParaRPr>
                    </a:p>
                  </a:txBody>
                  <a:tcPr marL="68580" marR="68580" marT="0" marB="0"/>
                </a:tc>
                <a:tc hMerge="1">
                  <a:txBody>
                    <a:bodyPr/>
                    <a:lstStyle/>
                    <a:p>
                      <a:endParaRPr lang="ru-RU"/>
                    </a:p>
                  </a:txBody>
                  <a:tcPr/>
                </a:tc>
                <a:tc gridSpan="3">
                  <a:txBody>
                    <a:bodyPr/>
                    <a:lstStyle/>
                    <a:p>
                      <a:pPr>
                        <a:lnSpc>
                          <a:spcPct val="115000"/>
                        </a:lnSpc>
                        <a:spcAft>
                          <a:spcPts val="1000"/>
                        </a:spcAft>
                      </a:pPr>
                      <a:r>
                        <a:rPr lang="uk-UA" sz="1400">
                          <a:effectLst/>
                        </a:rPr>
                        <a:t>в</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uk-UA" sz="1400">
                          <a:effectLst/>
                        </a:rPr>
                        <a:t>р</a:t>
                      </a:r>
                      <a:endParaRPr lang="ru-RU" sz="1100">
                        <a:effectLst/>
                        <a:latin typeface="Calibri"/>
                        <a:ea typeface="Calibri"/>
                        <a:cs typeface="Times New Roman"/>
                      </a:endParaRPr>
                    </a:p>
                  </a:txBody>
                  <a:tcPr marL="68580" marR="68580" marT="0" marB="0"/>
                </a:tc>
              </a:tr>
              <a:tr h="381000">
                <a:tc gridSpan="11">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uk-UA" sz="1400">
                          <a:effectLst/>
                        </a:rPr>
                        <a:t>к</a:t>
                      </a:r>
                      <a:endParaRPr lang="ru-RU" sz="1100">
                        <a:effectLst/>
                        <a:latin typeface="Calibri"/>
                        <a:ea typeface="Calibri"/>
                        <a:cs typeface="Times New Roman"/>
                      </a:endParaRPr>
                    </a:p>
                  </a:txBody>
                  <a:tcPr marL="68580" marR="68580" marT="0" marB="0"/>
                </a:tc>
                <a:tc gridSpan="3">
                  <a:txBody>
                    <a:bodyPr/>
                    <a:lstStyle/>
                    <a:p>
                      <a:pPr>
                        <a:lnSpc>
                          <a:spcPct val="115000"/>
                        </a:lnSpc>
                        <a:spcAft>
                          <a:spcPts val="1000"/>
                        </a:spcAft>
                      </a:pPr>
                      <a:r>
                        <a:rPr lang="uk-UA" sz="1400">
                          <a:effectLst/>
                        </a:rPr>
                        <a:t>у</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2">
                  <a:txBody>
                    <a:bodyPr/>
                    <a:lstStyle/>
                    <a:p>
                      <a:pPr>
                        <a:lnSpc>
                          <a:spcPct val="115000"/>
                        </a:lnSpc>
                        <a:spcAft>
                          <a:spcPts val="1000"/>
                        </a:spcAft>
                      </a:pPr>
                      <a:r>
                        <a:rPr lang="uk-UA" sz="1400">
                          <a:effectLst/>
                        </a:rPr>
                        <a:t>р</a:t>
                      </a:r>
                      <a:endParaRPr lang="ru-RU" sz="1100">
                        <a:effectLst/>
                        <a:latin typeface="Calibri"/>
                        <a:ea typeface="Calibri"/>
                        <a:cs typeface="Times New Roman"/>
                      </a:endParaRPr>
                    </a:p>
                  </a:txBody>
                  <a:tcPr marL="68580" marR="68580" marT="0" marB="0"/>
                </a:tc>
                <a:tc hMerge="1">
                  <a:txBody>
                    <a:bodyPr/>
                    <a:lstStyle/>
                    <a:p>
                      <a:endParaRPr lang="ru-RU"/>
                    </a:p>
                  </a:txBody>
                  <a:tcPr/>
                </a:tc>
                <a:tc gridSpan="3">
                  <a:txBody>
                    <a:bodyPr/>
                    <a:lstStyle/>
                    <a:p>
                      <a:pPr>
                        <a:lnSpc>
                          <a:spcPct val="115000"/>
                        </a:lnSpc>
                        <a:spcAft>
                          <a:spcPts val="1000"/>
                        </a:spcAft>
                      </a:pPr>
                      <a:r>
                        <a:rPr lang="uk-UA" sz="1400">
                          <a:effectLst/>
                        </a:rPr>
                        <a:t>і</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2">
                  <a:txBody>
                    <a:bodyPr/>
                    <a:lstStyle/>
                    <a:p>
                      <a:pPr>
                        <a:lnSpc>
                          <a:spcPct val="115000"/>
                        </a:lnSpc>
                        <a:spcAft>
                          <a:spcPts val="1000"/>
                        </a:spcAft>
                      </a:pPr>
                      <a:r>
                        <a:rPr lang="uk-UA" sz="1400">
                          <a:effectLst/>
                        </a:rPr>
                        <a:t>н</a:t>
                      </a:r>
                      <a:endParaRPr lang="ru-RU" sz="1100">
                        <a:effectLst/>
                        <a:latin typeface="Calibri"/>
                        <a:ea typeface="Calibri"/>
                        <a:cs typeface="Times New Roman"/>
                      </a:endParaRPr>
                    </a:p>
                  </a:txBody>
                  <a:tcPr marL="68580" marR="68580" marT="0" marB="0"/>
                </a:tc>
                <a:tc hMerge="1">
                  <a:txBody>
                    <a:bodyPr/>
                    <a:lstStyle/>
                    <a:p>
                      <a:endParaRPr lang="ru-RU"/>
                    </a:p>
                  </a:txBody>
                  <a:tcPr/>
                </a:tc>
                <a:tc gridSpan="3">
                  <a:txBody>
                    <a:bodyPr/>
                    <a:lstStyle/>
                    <a:p>
                      <a:pPr>
                        <a:lnSpc>
                          <a:spcPct val="115000"/>
                        </a:lnSpc>
                        <a:spcAft>
                          <a:spcPts val="1000"/>
                        </a:spcAft>
                      </a:pPr>
                      <a:r>
                        <a:rPr lang="uk-UA" sz="1400">
                          <a:effectLst/>
                        </a:rPr>
                        <a:t>ь</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r>
              <a:tr h="342900">
                <a:tc gridSpan="6">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nSpc>
                          <a:spcPct val="115000"/>
                        </a:lnSpc>
                        <a:spcAft>
                          <a:spcPts val="1000"/>
                        </a:spcAft>
                      </a:pPr>
                      <a:r>
                        <a:rPr lang="uk-UA" sz="1400">
                          <a:effectLst/>
                        </a:rPr>
                        <a:t>к</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nSpc>
                          <a:spcPct val="115000"/>
                        </a:lnSpc>
                        <a:spcAft>
                          <a:spcPts val="1000"/>
                        </a:spcAft>
                      </a:pPr>
                      <a:r>
                        <a:rPr lang="uk-UA" sz="1400">
                          <a:effectLst/>
                        </a:rPr>
                        <a:t>а</a:t>
                      </a:r>
                      <a:endParaRPr lang="ru-RU" sz="1100">
                        <a:effectLst/>
                        <a:latin typeface="Calibri"/>
                        <a:ea typeface="Calibri"/>
                        <a:cs typeface="Times New Roman"/>
                      </a:endParaRPr>
                    </a:p>
                  </a:txBody>
                  <a:tcPr marL="68580" marR="68580" marT="0" marB="0"/>
                </a:tc>
                <a:tc hMerge="1">
                  <a:txBody>
                    <a:bodyPr/>
                    <a:lstStyle/>
                    <a:p>
                      <a:endParaRPr lang="ru-RU"/>
                    </a:p>
                  </a:txBody>
                  <a:tcPr/>
                </a:tc>
                <a:tc gridSpan="3">
                  <a:txBody>
                    <a:bodyPr/>
                    <a:lstStyle/>
                    <a:p>
                      <a:pPr>
                        <a:lnSpc>
                          <a:spcPct val="115000"/>
                        </a:lnSpc>
                        <a:spcAft>
                          <a:spcPts val="1000"/>
                        </a:spcAft>
                      </a:pPr>
                      <a:r>
                        <a:rPr lang="uk-UA" sz="1400">
                          <a:effectLst/>
                        </a:rPr>
                        <a:t>м</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2">
                  <a:txBody>
                    <a:bodyPr/>
                    <a:lstStyle/>
                    <a:p>
                      <a:pPr>
                        <a:lnSpc>
                          <a:spcPct val="115000"/>
                        </a:lnSpc>
                        <a:spcAft>
                          <a:spcPts val="1000"/>
                        </a:spcAft>
                      </a:pPr>
                      <a:r>
                        <a:rPr lang="uk-UA" sz="1400">
                          <a:effectLst/>
                        </a:rPr>
                        <a:t>і</a:t>
                      </a:r>
                      <a:endParaRPr lang="ru-RU" sz="1100">
                        <a:effectLst/>
                        <a:latin typeface="Calibri"/>
                        <a:ea typeface="Calibri"/>
                        <a:cs typeface="Times New Roman"/>
                      </a:endParaRPr>
                    </a:p>
                  </a:txBody>
                  <a:tcPr marL="68580" marR="68580" marT="0" marB="0"/>
                </a:tc>
                <a:tc hMerge="1">
                  <a:txBody>
                    <a:bodyPr/>
                    <a:lstStyle/>
                    <a:p>
                      <a:endParaRPr lang="ru-RU"/>
                    </a:p>
                  </a:txBody>
                  <a:tcPr/>
                </a:tc>
                <a:tc gridSpan="2">
                  <a:txBody>
                    <a:bodyPr/>
                    <a:lstStyle/>
                    <a:p>
                      <a:pPr>
                        <a:lnSpc>
                          <a:spcPct val="115000"/>
                        </a:lnSpc>
                        <a:spcAft>
                          <a:spcPts val="1000"/>
                        </a:spcAft>
                      </a:pPr>
                      <a:r>
                        <a:rPr lang="uk-UA" sz="1400">
                          <a:effectLst/>
                        </a:rPr>
                        <a:t>н</a:t>
                      </a:r>
                      <a:endParaRPr lang="ru-RU" sz="1100">
                        <a:effectLst/>
                        <a:latin typeface="Calibri"/>
                        <a:ea typeface="Calibri"/>
                        <a:cs typeface="Times New Roman"/>
                      </a:endParaRPr>
                    </a:p>
                  </a:txBody>
                  <a:tcPr marL="68580" marR="68580" marT="0" marB="0"/>
                </a:tc>
                <a:tc hMerge="1">
                  <a:txBody>
                    <a:bodyPr/>
                    <a:lstStyle/>
                    <a:p>
                      <a:endParaRPr lang="ru-RU"/>
                    </a:p>
                  </a:txBody>
                  <a:tcPr/>
                </a:tc>
                <a:tc gridSpan="3">
                  <a:txBody>
                    <a:bodyPr/>
                    <a:lstStyle/>
                    <a:p>
                      <a:pPr>
                        <a:lnSpc>
                          <a:spcPct val="115000"/>
                        </a:lnSpc>
                        <a:spcAft>
                          <a:spcPts val="1000"/>
                        </a:spcAft>
                      </a:pPr>
                      <a:r>
                        <a:rPr lang="uk-UA" sz="1400">
                          <a:effectLst/>
                        </a:rPr>
                        <a:t>ь</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4">
                  <a:txBody>
                    <a:bodyPr/>
                    <a:lstStyle/>
                    <a:p>
                      <a:pPr>
                        <a:lnSpc>
                          <a:spcPct val="115000"/>
                        </a:lnSpc>
                        <a:spcAft>
                          <a:spcPts val="1000"/>
                        </a:spcAft>
                      </a:pPr>
                      <a:r>
                        <a:rPr lang="ru-RU" sz="1100" dirty="0">
                          <a:effectLst/>
                        </a:rPr>
                        <a:t> </a:t>
                      </a:r>
                      <a:endParaRPr lang="ru-RU" sz="1100" dirty="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25830610"/>
              </p:ext>
            </p:extLst>
          </p:nvPr>
        </p:nvGraphicFramePr>
        <p:xfrm>
          <a:off x="1115614" y="888075"/>
          <a:ext cx="6768744" cy="5637268"/>
        </p:xfrm>
        <a:graphic>
          <a:graphicData uri="http://schemas.openxmlformats.org/drawingml/2006/table">
            <a:tbl>
              <a:tblPr>
                <a:effectLst>
                  <a:innerShdw blurRad="63500" dist="50800" dir="16200000">
                    <a:prstClr val="black">
                      <a:alpha val="50000"/>
                    </a:prstClr>
                  </a:innerShdw>
                </a:effectLst>
                <a:tableStyleId>{5C22544A-7EE6-4342-B048-85BDC9FD1C3A}</a:tableStyleId>
              </a:tblPr>
              <a:tblGrid>
                <a:gridCol w="576066"/>
                <a:gridCol w="504056"/>
                <a:gridCol w="560555"/>
                <a:gridCol w="634863"/>
                <a:gridCol w="634863"/>
                <a:gridCol w="545983"/>
                <a:gridCol w="576064"/>
                <a:gridCol w="579314"/>
                <a:gridCol w="540883"/>
                <a:gridCol w="535987"/>
                <a:gridCol w="310497"/>
                <a:gridCol w="211621"/>
                <a:gridCol w="557992"/>
              </a:tblGrid>
              <a:tr h="533643">
                <a:tc gridSpan="4">
                  <a:txBody>
                    <a:bodyPr/>
                    <a:lstStyle/>
                    <a:p>
                      <a:pPr>
                        <a:lnSpc>
                          <a:spcPct val="115000"/>
                        </a:lnSpc>
                        <a:spcAft>
                          <a:spcPts val="1000"/>
                        </a:spcAft>
                      </a:pPr>
                      <a:r>
                        <a:rPr lang="ru-RU" sz="1100" dirty="0">
                          <a:effectLst/>
                        </a:rPr>
                        <a:t> </a:t>
                      </a:r>
                      <a:endParaRPr lang="ru-RU" sz="1100" dirty="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uk-UA" sz="1400" dirty="0">
                          <a:effectLst/>
                        </a:rPr>
                        <a:t>Ю</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р</a:t>
                      </a:r>
                      <a:endParaRPr lang="ru-RU" sz="1100" dirty="0">
                        <a:effectLst/>
                        <a:latin typeface="Calibri"/>
                        <a:ea typeface="Calibri"/>
                        <a:cs typeface="Times New Roman"/>
                      </a:endParaRPr>
                    </a:p>
                  </a:txBody>
                  <a:tcPr marL="68580" marR="68580" marT="0" marB="0">
                    <a:solidFill>
                      <a:schemeClr val="bg2">
                        <a:lumMod val="40000"/>
                        <a:lumOff val="60000"/>
                      </a:schemeClr>
                    </a:solidFill>
                  </a:tcPr>
                </a:tc>
                <a:tc>
                  <a:txBody>
                    <a:bodyPr/>
                    <a:lstStyle/>
                    <a:p>
                      <a:pPr>
                        <a:lnSpc>
                          <a:spcPct val="115000"/>
                        </a:lnSpc>
                        <a:spcAft>
                          <a:spcPts val="1000"/>
                        </a:spcAft>
                      </a:pPr>
                      <a:r>
                        <a:rPr lang="uk-UA" sz="1400" dirty="0">
                          <a:effectLst/>
                        </a:rPr>
                        <a:t>к</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і</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в</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gn="ctr">
                        <a:lnSpc>
                          <a:spcPct val="115000"/>
                        </a:lnSpc>
                        <a:spcAft>
                          <a:spcPts val="1000"/>
                        </a:spcAft>
                      </a:pPr>
                      <a:r>
                        <a:rPr lang="uk-UA" sz="1400" dirty="0">
                          <a:effectLst/>
                        </a:rPr>
                        <a:t>к</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gridSpan="2">
                  <a:txBody>
                    <a:bodyPr/>
                    <a:lstStyle/>
                    <a:p>
                      <a:pPr>
                        <a:lnSpc>
                          <a:spcPct val="115000"/>
                        </a:lnSpc>
                        <a:spcAft>
                          <a:spcPts val="1000"/>
                        </a:spcAft>
                      </a:pPr>
                      <a:r>
                        <a:rPr lang="uk-UA" sz="1400" dirty="0">
                          <a:effectLst/>
                        </a:rPr>
                        <a:t>а</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hMerge="1">
                  <a:txBody>
                    <a:bodyPr/>
                    <a:lstStyle/>
                    <a:p>
                      <a:endParaRPr lang="ru-RU"/>
                    </a:p>
                  </a:txBody>
                  <a:tcPr/>
                </a:tc>
                <a:tc>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r>
              <a:tr h="410074">
                <a:tc gridSpan="3">
                  <a:txBody>
                    <a:bodyPr/>
                    <a:lstStyle/>
                    <a:p>
                      <a:pPr>
                        <a:lnSpc>
                          <a:spcPct val="115000"/>
                        </a:lnSpc>
                        <a:spcAft>
                          <a:spcPts val="1000"/>
                        </a:spcAft>
                      </a:pPr>
                      <a:r>
                        <a:rPr lang="ru-RU" sz="1100" dirty="0">
                          <a:effectLst/>
                        </a:rPr>
                        <a:t> </a:t>
                      </a:r>
                      <a:endParaRPr lang="ru-RU" sz="1100" dirty="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uk-UA" sz="1400" dirty="0">
                          <a:effectLst/>
                        </a:rPr>
                        <a:t>з</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о</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о</a:t>
                      </a:r>
                      <a:endParaRPr lang="ru-RU" sz="1100" dirty="0">
                        <a:effectLst/>
                        <a:latin typeface="Calibri"/>
                        <a:ea typeface="Calibri"/>
                        <a:cs typeface="Times New Roman"/>
                      </a:endParaRPr>
                    </a:p>
                  </a:txBody>
                  <a:tcPr marL="68580" marR="68580" marT="0" marB="0">
                    <a:solidFill>
                      <a:schemeClr val="bg2">
                        <a:lumMod val="40000"/>
                        <a:lumOff val="60000"/>
                      </a:schemeClr>
                    </a:solidFill>
                  </a:tcPr>
                </a:tc>
                <a:tc>
                  <a:txBody>
                    <a:bodyPr/>
                    <a:lstStyle/>
                    <a:p>
                      <a:pPr>
                        <a:lnSpc>
                          <a:spcPct val="115000"/>
                        </a:lnSpc>
                        <a:spcAft>
                          <a:spcPts val="1000"/>
                        </a:spcAft>
                      </a:pPr>
                      <a:r>
                        <a:rPr lang="uk-UA" sz="1400" dirty="0">
                          <a:effectLst/>
                        </a:rPr>
                        <a:t>л</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о</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г</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і</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gridSpan="2">
                  <a:txBody>
                    <a:bodyPr/>
                    <a:lstStyle/>
                    <a:p>
                      <a:pPr>
                        <a:lnSpc>
                          <a:spcPct val="115000"/>
                        </a:lnSpc>
                        <a:spcAft>
                          <a:spcPts val="1000"/>
                        </a:spcAft>
                      </a:pPr>
                      <a:r>
                        <a:rPr lang="uk-UA" sz="1400" dirty="0">
                          <a:effectLst/>
                        </a:rPr>
                        <a:t>я</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hMerge="1">
                  <a:txBody>
                    <a:bodyPr/>
                    <a:lstStyle/>
                    <a:p>
                      <a:endParaRPr lang="ru-RU"/>
                    </a:p>
                  </a:txBody>
                  <a:tcPr/>
                </a:tc>
                <a:tc>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r>
              <a:tr h="699766">
                <a:tc gridSpan="3">
                  <a:txBody>
                    <a:bodyPr/>
                    <a:lstStyle/>
                    <a:p>
                      <a:pPr>
                        <a:lnSpc>
                          <a:spcPct val="115000"/>
                        </a:lnSpc>
                        <a:spcAft>
                          <a:spcPts val="1000"/>
                        </a:spcAft>
                      </a:pPr>
                      <a:r>
                        <a:rPr lang="ru-RU" sz="1100" dirty="0">
                          <a:effectLst/>
                        </a:rPr>
                        <a:t> </a:t>
                      </a:r>
                      <a:endParaRPr lang="ru-RU" sz="1100" dirty="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uk-UA" sz="1400" dirty="0">
                          <a:effectLst/>
                        </a:rPr>
                        <a:t>х</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и</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м</a:t>
                      </a:r>
                      <a:endParaRPr lang="ru-RU" sz="1100" dirty="0">
                        <a:effectLst/>
                        <a:latin typeface="Calibri"/>
                        <a:ea typeface="Calibri"/>
                        <a:cs typeface="Times New Roman"/>
                      </a:endParaRPr>
                    </a:p>
                  </a:txBody>
                  <a:tcPr marL="68580" marR="68580" marT="0" marB="0">
                    <a:solidFill>
                      <a:schemeClr val="bg2">
                        <a:lumMod val="40000"/>
                        <a:lumOff val="60000"/>
                      </a:schemeClr>
                    </a:solidFill>
                  </a:tcPr>
                </a:tc>
                <a:tc>
                  <a:txBody>
                    <a:bodyPr/>
                    <a:lstStyle/>
                    <a:p>
                      <a:pPr>
                        <a:lnSpc>
                          <a:spcPct val="115000"/>
                        </a:lnSpc>
                        <a:spcAft>
                          <a:spcPts val="1000"/>
                        </a:spcAft>
                      </a:pPr>
                      <a:r>
                        <a:rPr lang="uk-UA" sz="1400" dirty="0">
                          <a:effectLst/>
                        </a:rPr>
                        <a:t>е</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р</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а</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gridSpan="4">
                  <a:txBody>
                    <a:bodyPr/>
                    <a:lstStyle/>
                    <a:p>
                      <a:pPr>
                        <a:lnSpc>
                          <a:spcPct val="115000"/>
                        </a:lnSpc>
                        <a:spcAft>
                          <a:spcPts val="1000"/>
                        </a:spcAft>
                      </a:pPr>
                      <a:r>
                        <a:rPr lang="ru-RU" sz="1100" dirty="0">
                          <a:effectLst/>
                        </a:rPr>
                        <a:t> </a:t>
                      </a:r>
                      <a:endParaRPr lang="ru-RU" sz="1100" dirty="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682699">
                <a:tc gridSpan="4">
                  <a:txBody>
                    <a:bodyPr/>
                    <a:lstStyle/>
                    <a:p>
                      <a:pPr>
                        <a:lnSpc>
                          <a:spcPct val="115000"/>
                        </a:lnSpc>
                        <a:spcAft>
                          <a:spcPts val="1000"/>
                        </a:spcAft>
                      </a:pPr>
                      <a:r>
                        <a:rPr lang="ru-RU" sz="1100" dirty="0">
                          <a:effectLst/>
                        </a:rPr>
                        <a:t> </a:t>
                      </a:r>
                      <a:endParaRPr lang="ru-RU" sz="1100" dirty="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uk-UA" sz="1400" dirty="0">
                          <a:effectLst/>
                        </a:rPr>
                        <a:t>В</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а</a:t>
                      </a:r>
                      <a:endParaRPr lang="ru-RU" sz="1100" dirty="0">
                        <a:effectLst/>
                        <a:latin typeface="Calibri"/>
                        <a:ea typeface="Calibri"/>
                        <a:cs typeface="Times New Roman"/>
                      </a:endParaRPr>
                    </a:p>
                  </a:txBody>
                  <a:tcPr marL="68580" marR="68580" marT="0" marB="0">
                    <a:solidFill>
                      <a:schemeClr val="bg2">
                        <a:lumMod val="40000"/>
                        <a:lumOff val="60000"/>
                      </a:schemeClr>
                    </a:solidFill>
                  </a:tcPr>
                </a:tc>
                <a:tc>
                  <a:txBody>
                    <a:bodyPr/>
                    <a:lstStyle/>
                    <a:p>
                      <a:pPr>
                        <a:lnSpc>
                          <a:spcPct val="115000"/>
                        </a:lnSpc>
                        <a:spcAft>
                          <a:spcPts val="1000"/>
                        </a:spcAft>
                      </a:pPr>
                      <a:r>
                        <a:rPr lang="uk-UA" sz="1400" dirty="0">
                          <a:effectLst/>
                        </a:rPr>
                        <a:t>с</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и</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л</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gridSpan="2">
                  <a:txBody>
                    <a:bodyPr/>
                    <a:lstStyle/>
                    <a:p>
                      <a:pPr>
                        <a:lnSpc>
                          <a:spcPct val="115000"/>
                        </a:lnSpc>
                        <a:spcAft>
                          <a:spcPts val="1000"/>
                        </a:spcAft>
                      </a:pPr>
                      <a:r>
                        <a:rPr lang="uk-UA" sz="1400" dirty="0">
                          <a:effectLst/>
                        </a:rPr>
                        <a:t>ь</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hMerge="1">
                  <a:txBody>
                    <a:bodyPr/>
                    <a:lstStyle/>
                    <a:p>
                      <a:endParaRPr lang="ru-RU"/>
                    </a:p>
                  </a:txBody>
                  <a:tcPr/>
                </a:tc>
                <a:tc gridSpan="2">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r>
              <a:tr h="682699">
                <a:tc>
                  <a:txBody>
                    <a:bodyPr/>
                    <a:lstStyle/>
                    <a:p>
                      <a:pPr>
                        <a:lnSpc>
                          <a:spcPct val="115000"/>
                        </a:lnSpc>
                        <a:spcAft>
                          <a:spcPts val="1000"/>
                        </a:spcAft>
                      </a:pPr>
                      <a:r>
                        <a:rPr lang="uk-UA" sz="1400">
                          <a:effectLst/>
                        </a:rPr>
                        <a:t>Ш</a:t>
                      </a:r>
                      <a:endParaRPr lang="ru-RU" sz="11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a:effectLst/>
                        </a:rPr>
                        <a:t>о</a:t>
                      </a:r>
                      <a:endParaRPr lang="ru-RU" sz="11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a:effectLst/>
                        </a:rPr>
                        <a:t>т</a:t>
                      </a:r>
                      <a:endParaRPr lang="ru-RU" sz="11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л</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a:effectLst/>
                        </a:rPr>
                        <a:t>а</a:t>
                      </a:r>
                      <a:endParaRPr lang="ru-RU" sz="11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н</a:t>
                      </a:r>
                      <a:endParaRPr lang="ru-RU" sz="1100" dirty="0">
                        <a:effectLst/>
                        <a:latin typeface="Calibri"/>
                        <a:ea typeface="Calibri"/>
                        <a:cs typeface="Times New Roman"/>
                      </a:endParaRPr>
                    </a:p>
                  </a:txBody>
                  <a:tcPr marL="68580" marR="68580" marT="0" marB="0">
                    <a:solidFill>
                      <a:schemeClr val="bg2">
                        <a:lumMod val="40000"/>
                        <a:lumOff val="60000"/>
                      </a:schemeClr>
                    </a:solidFill>
                  </a:tcPr>
                </a:tc>
                <a:tc>
                  <a:txBody>
                    <a:bodyPr/>
                    <a:lstStyle/>
                    <a:p>
                      <a:pPr>
                        <a:lnSpc>
                          <a:spcPct val="115000"/>
                        </a:lnSpc>
                        <a:spcAft>
                          <a:spcPts val="1000"/>
                        </a:spcAft>
                      </a:pPr>
                      <a:r>
                        <a:rPr lang="uk-UA" sz="1400">
                          <a:effectLst/>
                        </a:rPr>
                        <a:t>д</a:t>
                      </a:r>
                      <a:endParaRPr lang="ru-RU" sz="11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a:effectLst/>
                        </a:rPr>
                        <a:t>і</a:t>
                      </a:r>
                      <a:endParaRPr lang="ru-RU" sz="11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я</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gridSpan="4">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665630">
                <a:tc>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a:txBody>
                    <a:bodyPr/>
                    <a:lstStyle/>
                    <a:p>
                      <a:pPr>
                        <a:lnSpc>
                          <a:spcPct val="115000"/>
                        </a:lnSpc>
                        <a:spcAft>
                          <a:spcPts val="1000"/>
                        </a:spcAft>
                      </a:pPr>
                      <a:r>
                        <a:rPr lang="uk-UA" sz="1400">
                          <a:effectLst/>
                        </a:rPr>
                        <a:t>б</a:t>
                      </a:r>
                      <a:endParaRPr lang="ru-RU" sz="11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a:effectLst/>
                        </a:rPr>
                        <a:t>у</a:t>
                      </a:r>
                      <a:endParaRPr lang="ru-RU" sz="11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a:effectLst/>
                        </a:rPr>
                        <a:t>р</a:t>
                      </a:r>
                      <a:endParaRPr lang="ru-RU" sz="11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a:effectLst/>
                        </a:rPr>
                        <a:t>ш</a:t>
                      </a:r>
                      <a:endParaRPr lang="ru-RU" sz="11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т</a:t>
                      </a:r>
                      <a:endParaRPr lang="ru-RU" sz="1100" dirty="0">
                        <a:effectLst/>
                        <a:latin typeface="Calibri"/>
                        <a:ea typeface="Calibri"/>
                        <a:cs typeface="Times New Roman"/>
                      </a:endParaRPr>
                    </a:p>
                  </a:txBody>
                  <a:tcPr marL="68580" marR="68580" marT="0" marB="0">
                    <a:solidFill>
                      <a:schemeClr val="bg2">
                        <a:lumMod val="40000"/>
                        <a:lumOff val="60000"/>
                      </a:schemeClr>
                    </a:solidFill>
                  </a:tcPr>
                </a:tc>
                <a:tc>
                  <a:txBody>
                    <a:bodyPr/>
                    <a:lstStyle/>
                    <a:p>
                      <a:pPr>
                        <a:lnSpc>
                          <a:spcPct val="115000"/>
                        </a:lnSpc>
                        <a:spcAft>
                          <a:spcPts val="1000"/>
                        </a:spcAft>
                      </a:pPr>
                      <a:r>
                        <a:rPr lang="uk-UA" sz="1400">
                          <a:effectLst/>
                        </a:rPr>
                        <a:t>и</a:t>
                      </a:r>
                      <a:endParaRPr lang="ru-RU" sz="11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н</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gridSpan="5">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65630">
                <a:tc gridSpan="4">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uk-UA" sz="1400" dirty="0">
                          <a:effectLst/>
                        </a:rPr>
                        <a:t>д</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и</a:t>
                      </a:r>
                      <a:endParaRPr lang="ru-RU" sz="1100" dirty="0">
                        <a:effectLst/>
                        <a:latin typeface="Calibri"/>
                        <a:ea typeface="Calibri"/>
                        <a:cs typeface="Times New Roman"/>
                      </a:endParaRPr>
                    </a:p>
                  </a:txBody>
                  <a:tcPr marL="68580" marR="68580" marT="0" marB="0">
                    <a:solidFill>
                      <a:schemeClr val="bg2">
                        <a:lumMod val="40000"/>
                        <a:lumOff val="60000"/>
                      </a:schemeClr>
                    </a:solidFill>
                  </a:tcPr>
                </a:tc>
                <a:tc>
                  <a:txBody>
                    <a:bodyPr/>
                    <a:lstStyle/>
                    <a:p>
                      <a:pPr>
                        <a:lnSpc>
                          <a:spcPct val="115000"/>
                        </a:lnSpc>
                        <a:spcAft>
                          <a:spcPts val="1000"/>
                        </a:spcAft>
                      </a:pPr>
                      <a:r>
                        <a:rPr lang="uk-UA" sz="1400">
                          <a:effectLst/>
                        </a:rPr>
                        <a:t>н</a:t>
                      </a:r>
                      <a:endParaRPr lang="ru-RU" sz="11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о</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з</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а</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gridSpan="2">
                  <a:txBody>
                    <a:bodyPr/>
                    <a:lstStyle/>
                    <a:p>
                      <a:pPr>
                        <a:lnSpc>
                          <a:spcPct val="115000"/>
                        </a:lnSpc>
                        <a:spcAft>
                          <a:spcPts val="1000"/>
                        </a:spcAft>
                      </a:pPr>
                      <a:r>
                        <a:rPr lang="uk-UA" sz="1400" dirty="0">
                          <a:effectLst/>
                        </a:rPr>
                        <a:t>в</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hMerge="1">
                  <a:txBody>
                    <a:bodyPr/>
                    <a:lstStyle/>
                    <a:p>
                      <a:endParaRPr lang="ru-RU"/>
                    </a:p>
                  </a:txBody>
                  <a:tcPr/>
                </a:tc>
                <a:tc>
                  <a:txBody>
                    <a:bodyPr/>
                    <a:lstStyle/>
                    <a:p>
                      <a:pPr>
                        <a:lnSpc>
                          <a:spcPct val="115000"/>
                        </a:lnSpc>
                        <a:spcAft>
                          <a:spcPts val="1000"/>
                        </a:spcAft>
                      </a:pPr>
                      <a:r>
                        <a:rPr lang="uk-UA" sz="1400" dirty="0">
                          <a:effectLst/>
                        </a:rPr>
                        <a:t>р</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r>
              <a:tr h="682699">
                <a:tc gridSpan="5">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uk-UA" sz="1400" dirty="0">
                          <a:effectLst/>
                        </a:rPr>
                        <a:t>к</a:t>
                      </a:r>
                      <a:endParaRPr lang="ru-RU" sz="1100" dirty="0">
                        <a:effectLst/>
                        <a:latin typeface="Calibri"/>
                        <a:ea typeface="Calibri"/>
                        <a:cs typeface="Times New Roman"/>
                      </a:endParaRPr>
                    </a:p>
                  </a:txBody>
                  <a:tcPr marL="68580" marR="68580" marT="0" marB="0">
                    <a:solidFill>
                      <a:schemeClr val="bg2">
                        <a:lumMod val="40000"/>
                        <a:lumOff val="60000"/>
                      </a:schemeClr>
                    </a:solidFill>
                  </a:tcPr>
                </a:tc>
                <a:tc>
                  <a:txBody>
                    <a:bodyPr/>
                    <a:lstStyle/>
                    <a:p>
                      <a:pPr>
                        <a:lnSpc>
                          <a:spcPct val="115000"/>
                        </a:lnSpc>
                        <a:spcAft>
                          <a:spcPts val="1000"/>
                        </a:spcAft>
                      </a:pPr>
                      <a:r>
                        <a:rPr lang="uk-UA" sz="1400" dirty="0">
                          <a:effectLst/>
                        </a:rPr>
                        <a:t>у</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р</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і</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н</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gridSpan="2">
                  <a:txBody>
                    <a:bodyPr/>
                    <a:lstStyle/>
                    <a:p>
                      <a:pPr>
                        <a:lnSpc>
                          <a:spcPct val="115000"/>
                        </a:lnSpc>
                        <a:spcAft>
                          <a:spcPts val="1000"/>
                        </a:spcAft>
                      </a:pPr>
                      <a:r>
                        <a:rPr lang="uk-UA" sz="1400" dirty="0">
                          <a:effectLst/>
                        </a:rPr>
                        <a:t>ь</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hMerge="1">
                  <a:txBody>
                    <a:bodyPr/>
                    <a:lstStyle/>
                    <a:p>
                      <a:endParaRPr lang="ru-RU"/>
                    </a:p>
                  </a:txBody>
                  <a:tcPr/>
                </a:tc>
                <a:tc>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r>
              <a:tr h="614428">
                <a:tc gridSpan="4">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uk-UA" sz="1400" dirty="0">
                          <a:effectLst/>
                        </a:rPr>
                        <a:t>к</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а</a:t>
                      </a:r>
                      <a:endParaRPr lang="ru-RU" sz="1100" dirty="0">
                        <a:effectLst/>
                        <a:latin typeface="Calibri"/>
                        <a:ea typeface="Calibri"/>
                        <a:cs typeface="Times New Roman"/>
                      </a:endParaRPr>
                    </a:p>
                  </a:txBody>
                  <a:tcPr marL="68580" marR="68580" marT="0" marB="0">
                    <a:solidFill>
                      <a:schemeClr val="bg2">
                        <a:lumMod val="40000"/>
                        <a:lumOff val="60000"/>
                      </a:schemeClr>
                    </a:solidFill>
                  </a:tcPr>
                </a:tc>
                <a:tc>
                  <a:txBody>
                    <a:bodyPr/>
                    <a:lstStyle/>
                    <a:p>
                      <a:pPr>
                        <a:lnSpc>
                          <a:spcPct val="115000"/>
                        </a:lnSpc>
                        <a:spcAft>
                          <a:spcPts val="1000"/>
                        </a:spcAft>
                      </a:pPr>
                      <a:r>
                        <a:rPr lang="uk-UA" sz="1400" dirty="0">
                          <a:effectLst/>
                        </a:rPr>
                        <a:t>м</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і</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н</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1000"/>
                        </a:spcAft>
                      </a:pPr>
                      <a:r>
                        <a:rPr lang="uk-UA" sz="1400" dirty="0">
                          <a:effectLst/>
                        </a:rPr>
                        <a:t>ь</a:t>
                      </a:r>
                      <a:endParaRPr lang="ru-RU" sz="1100" dirty="0">
                        <a:effectLst/>
                        <a:latin typeface="Calibri"/>
                        <a:ea typeface="Calibri"/>
                        <a:cs typeface="Times New Roman"/>
                      </a:endParaRPr>
                    </a:p>
                  </a:txBody>
                  <a:tcPr marL="68580" marR="68580" marT="0" marB="0">
                    <a:solidFill>
                      <a:schemeClr val="accent1">
                        <a:lumMod val="40000"/>
                        <a:lumOff val="60000"/>
                      </a:schemeClr>
                    </a:solidFill>
                  </a:tcPr>
                </a:tc>
                <a:tc gridSpan="3">
                  <a:txBody>
                    <a:bodyPr/>
                    <a:lstStyle/>
                    <a:p>
                      <a:pPr>
                        <a:lnSpc>
                          <a:spcPct val="115000"/>
                        </a:lnSpc>
                        <a:spcAft>
                          <a:spcPts val="1000"/>
                        </a:spcAft>
                      </a:pPr>
                      <a:r>
                        <a:rPr lang="ru-RU" sz="1100" dirty="0">
                          <a:effectLst/>
                        </a:rPr>
                        <a:t> </a:t>
                      </a:r>
                      <a:endParaRPr lang="ru-RU" sz="1100" dirty="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r>
            </a:tbl>
          </a:graphicData>
        </a:graphic>
      </p:graphicFrame>
      <p:sp>
        <p:nvSpPr>
          <p:cNvPr id="7" name="Rectangle 2"/>
          <p:cNvSpPr>
            <a:spLocks noChangeArrowheads="1"/>
          </p:cNvSpPr>
          <p:nvPr/>
        </p:nvSpPr>
        <p:spPr bwMode="auto">
          <a:xfrm>
            <a:off x="1751865" y="261569"/>
            <a:ext cx="56105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Інтелектуальна розминка. Розгадування кросворда</a:t>
            </a:r>
            <a:r>
              <a:rPr kumimoji="0" lang="uk-UA" sz="1400"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a:t>
            </a:r>
            <a:endParaRPr kumimoji="0" lang="uk-UA" sz="1800" b="0"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0"/>
            <a:ext cx="360040" cy="6858000"/>
          </a:xfrm>
          <a:prstGeom prst="rect">
            <a:avLst/>
          </a:prstGeom>
        </p:spPr>
      </p:pic>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440" y="0"/>
            <a:ext cx="409990" cy="6858000"/>
          </a:xfrm>
          <a:prstGeom prst="rect">
            <a:avLst/>
          </a:prstGeom>
        </p:spPr>
      </p:pic>
    </p:spTree>
    <p:extLst>
      <p:ext uri="{BB962C8B-B14F-4D97-AF65-F5344CB8AC3E}">
        <p14:creationId xmlns:p14="http://schemas.microsoft.com/office/powerpoint/2010/main" val="1683341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1" y="116632"/>
            <a:ext cx="7334200" cy="5398536"/>
          </a:xfrm>
        </p:spPr>
        <p:txBody>
          <a:bodyPr/>
          <a:lstStyle/>
          <a:p>
            <a:pPr marL="0" indent="0" algn="l">
              <a:buNone/>
            </a:pPr>
            <a:r>
              <a:rPr lang="uk-UA" sz="2400" dirty="0" smtClean="0">
                <a:effectLst/>
              </a:rPr>
              <a:t>                              </a:t>
            </a:r>
            <a:r>
              <a:rPr lang="uk-UA" sz="2400" dirty="0" smtClean="0">
                <a:solidFill>
                  <a:schemeClr val="accent1">
                    <a:lumMod val="50000"/>
                  </a:schemeClr>
                </a:solidFill>
                <a:effectLst/>
              </a:rPr>
              <a:t>Творче </a:t>
            </a:r>
            <a:r>
              <a:rPr lang="uk-UA" sz="2400" dirty="0">
                <a:solidFill>
                  <a:schemeClr val="accent1">
                    <a:lumMod val="50000"/>
                  </a:schemeClr>
                </a:solidFill>
                <a:effectLst/>
              </a:rPr>
              <a:t>завдання.</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r>
            <a:br>
              <a:rPr lang="ru-RU" sz="2400" dirty="0" smtClean="0">
                <a:solidFill>
                  <a:schemeClr val="accent1">
                    <a:lumMod val="50000"/>
                  </a:schemeClr>
                </a:solidFill>
                <a:effectLst/>
              </a:rPr>
            </a:br>
            <a:r>
              <a:rPr lang="uk-UA" sz="2400" dirty="0" smtClean="0">
                <a:solidFill>
                  <a:schemeClr val="accent1">
                    <a:lumMod val="50000"/>
                  </a:schemeClr>
                </a:solidFill>
                <a:effectLst/>
              </a:rPr>
              <a:t>Скласти </a:t>
            </a:r>
            <a:r>
              <a:rPr lang="uk-UA" sz="2400" dirty="0">
                <a:solidFill>
                  <a:schemeClr val="accent1">
                    <a:lumMod val="50000"/>
                  </a:schemeClr>
                </a:solidFill>
                <a:effectLst/>
              </a:rPr>
              <a:t>«</a:t>
            </a:r>
            <a:r>
              <a:rPr lang="uk-UA" sz="2400" dirty="0" err="1">
                <a:solidFill>
                  <a:schemeClr val="accent1">
                    <a:lumMod val="50000"/>
                  </a:schemeClr>
                </a:solidFill>
                <a:effectLst/>
              </a:rPr>
              <a:t>Пам</a:t>
            </a:r>
            <a:r>
              <a:rPr lang="en-US" sz="2400" dirty="0">
                <a:solidFill>
                  <a:schemeClr val="accent1">
                    <a:lumMod val="50000"/>
                  </a:schemeClr>
                </a:solidFill>
                <a:effectLst/>
              </a:rPr>
              <a:t>’</a:t>
            </a:r>
            <a:r>
              <a:rPr lang="uk-UA" sz="2400" dirty="0">
                <a:solidFill>
                  <a:schemeClr val="accent1">
                    <a:lumMod val="50000"/>
                  </a:schemeClr>
                </a:solidFill>
                <a:effectLst/>
              </a:rPr>
              <a:t>ятку для романтиків»</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Завжди </a:t>
            </a:r>
            <a:r>
              <a:rPr lang="uk-UA" sz="2400" dirty="0">
                <a:solidFill>
                  <a:schemeClr val="accent1">
                    <a:lumMod val="50000"/>
                  </a:schemeClr>
                </a:solidFill>
                <a:effectLst/>
              </a:rPr>
              <a:t>прагни пізнати нове, таємниче.</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Не </a:t>
            </a:r>
            <a:r>
              <a:rPr lang="uk-UA" sz="2400" dirty="0">
                <a:solidFill>
                  <a:schemeClr val="accent1">
                    <a:lumMod val="50000"/>
                  </a:schemeClr>
                </a:solidFill>
                <a:effectLst/>
              </a:rPr>
              <a:t>зупиняйся на досягнутому.</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Багато </a:t>
            </a:r>
            <a:r>
              <a:rPr lang="uk-UA" sz="2400" dirty="0">
                <a:solidFill>
                  <a:schemeClr val="accent1">
                    <a:lumMod val="50000"/>
                  </a:schemeClr>
                </a:solidFill>
                <a:effectLst/>
              </a:rPr>
              <a:t>читай, будь допитливим.</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Будь </a:t>
            </a:r>
            <a:r>
              <a:rPr lang="uk-UA" sz="2400" dirty="0">
                <a:solidFill>
                  <a:schemeClr val="accent1">
                    <a:lumMod val="50000"/>
                  </a:schemeClr>
                </a:solidFill>
                <a:effectLst/>
              </a:rPr>
              <a:t>сміливим і відважним.</a:t>
            </a:r>
            <a:r>
              <a:rPr lang="ru-RU" sz="2400" dirty="0">
                <a:solidFill>
                  <a:schemeClr val="accent1">
                    <a:lumMod val="50000"/>
                  </a:schemeClr>
                </a:solidFill>
                <a:effectLst/>
              </a:rPr>
              <a:t/>
            </a:r>
            <a:br>
              <a:rPr lang="ru-RU" sz="2400" dirty="0">
                <a:solidFill>
                  <a:schemeClr val="accent1">
                    <a:lumMod val="50000"/>
                  </a:schemeClr>
                </a:solidFill>
                <a:effectLst/>
              </a:rPr>
            </a:br>
            <a:endParaRPr lang="ru-RU" sz="2400" dirty="0">
              <a:solidFill>
                <a:schemeClr val="accent1">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5" y="0"/>
            <a:ext cx="421215" cy="6858000"/>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4447" y="0"/>
            <a:ext cx="432049"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068960"/>
            <a:ext cx="5184576" cy="3343735"/>
          </a:xfrm>
          <a:prstGeom prst="rect">
            <a:avLst/>
          </a:prstGeom>
          <a:effectLst>
            <a:softEdge rad="635000"/>
          </a:effectLst>
        </p:spPr>
      </p:pic>
    </p:spTree>
    <p:extLst>
      <p:ext uri="{BB962C8B-B14F-4D97-AF65-F5344CB8AC3E}">
        <p14:creationId xmlns:p14="http://schemas.microsoft.com/office/powerpoint/2010/main" val="1517774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3289" y="404664"/>
            <a:ext cx="6512511" cy="5110504"/>
          </a:xfrm>
        </p:spPr>
        <p:txBody>
          <a:bodyPr/>
          <a:lstStyle/>
          <a:p>
            <a:pPr marL="0" indent="0" algn="l">
              <a:buNone/>
            </a:pPr>
            <a:r>
              <a:rPr lang="uk-UA" sz="2400" dirty="0">
                <a:effectLst/>
              </a:rPr>
              <a:t> </a:t>
            </a:r>
            <a:r>
              <a:rPr lang="uk-UA" sz="2400" dirty="0" smtClean="0">
                <a:effectLst/>
              </a:rPr>
              <a:t>              </a:t>
            </a:r>
            <a:r>
              <a:rPr lang="uk-UA" sz="2400" dirty="0">
                <a:solidFill>
                  <a:schemeClr val="accent1">
                    <a:lumMod val="50000"/>
                  </a:schemeClr>
                </a:solidFill>
                <a:effectLst/>
              </a:rPr>
              <a:t>Метод незакінчених речень</a:t>
            </a:r>
            <a:r>
              <a:rPr lang="uk-UA" sz="2400" dirty="0" smtClean="0">
                <a:solidFill>
                  <a:schemeClr val="accent1">
                    <a:lumMod val="50000"/>
                  </a:schemeClr>
                </a:solidFill>
                <a:effectLst/>
              </a:rPr>
              <a:t>.</a:t>
            </a:r>
            <a:br>
              <a:rPr lang="uk-UA" sz="2400" dirty="0" smtClean="0">
                <a:solidFill>
                  <a:schemeClr val="accent1">
                    <a:lumMod val="50000"/>
                  </a:schemeClr>
                </a:solidFill>
                <a:effectLst/>
              </a:rPr>
            </a:b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Сьогодні </a:t>
            </a:r>
            <a:r>
              <a:rPr lang="uk-UA" sz="2400" dirty="0">
                <a:solidFill>
                  <a:schemeClr val="accent1">
                    <a:lumMod val="50000"/>
                  </a:schemeClr>
                </a:solidFill>
                <a:effectLst/>
              </a:rPr>
              <a:t>на уроці я зрозумів…</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Сьогодні </a:t>
            </a:r>
            <a:r>
              <a:rPr lang="uk-UA" sz="2400" dirty="0">
                <a:solidFill>
                  <a:schemeClr val="accent1">
                    <a:lumMod val="50000"/>
                  </a:schemeClr>
                </a:solidFill>
                <a:effectLst/>
              </a:rPr>
              <a:t>на уроці мені сподобалось …</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Найбільш </a:t>
            </a:r>
            <a:r>
              <a:rPr lang="uk-UA" sz="2400" dirty="0">
                <a:solidFill>
                  <a:schemeClr val="accent1">
                    <a:lumMod val="50000"/>
                  </a:schemeClr>
                </a:solidFill>
                <a:effectLst/>
              </a:rPr>
              <a:t>цікавим для мене було …</a:t>
            </a:r>
            <a:r>
              <a:rPr lang="ru-RU" sz="2400" dirty="0">
                <a:solidFill>
                  <a:schemeClr val="accent1">
                    <a:lumMod val="50000"/>
                  </a:schemeClr>
                </a:solidFill>
                <a:effectLst/>
              </a:rPr>
              <a:t/>
            </a:r>
            <a:br>
              <a:rPr lang="ru-RU" sz="2400" dirty="0">
                <a:solidFill>
                  <a:schemeClr val="accent1">
                    <a:lumMod val="50000"/>
                  </a:schemeClr>
                </a:solidFill>
                <a:effectLst/>
              </a:rPr>
            </a:br>
            <a:r>
              <a:rPr lang="ru-RU" sz="2400" dirty="0" smtClean="0">
                <a:solidFill>
                  <a:schemeClr val="accent1">
                    <a:lumMod val="50000"/>
                  </a:schemeClr>
                </a:solidFill>
                <a:effectLst/>
              </a:rPr>
              <a:t>-  </a:t>
            </a:r>
            <a:r>
              <a:rPr lang="uk-UA" sz="2400" dirty="0" smtClean="0">
                <a:solidFill>
                  <a:schemeClr val="accent1">
                    <a:lumMod val="50000"/>
                  </a:schemeClr>
                </a:solidFill>
                <a:effectLst/>
              </a:rPr>
              <a:t>Завдяки </a:t>
            </a:r>
            <a:r>
              <a:rPr lang="uk-UA" sz="2400" dirty="0">
                <a:solidFill>
                  <a:schemeClr val="accent1">
                    <a:lumMod val="50000"/>
                  </a:schemeClr>
                </a:solidFill>
                <a:effectLst/>
              </a:rPr>
              <a:t>уроку я …</a:t>
            </a:r>
            <a:endParaRPr lang="ru-RU" sz="2400" dirty="0">
              <a:solidFill>
                <a:schemeClr val="accent1">
                  <a:lumMod val="50000"/>
                </a:schemeClr>
              </a:solidFill>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0"/>
            <a:ext cx="360041" cy="6858000"/>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456" y="0"/>
            <a:ext cx="33411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429000"/>
            <a:ext cx="3737992" cy="2857500"/>
          </a:xfrm>
          <a:prstGeom prst="rect">
            <a:avLst/>
          </a:prstGeom>
          <a:effectLst>
            <a:softEdge rad="317500"/>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429000"/>
            <a:ext cx="3456384" cy="2857500"/>
          </a:xfrm>
          <a:prstGeom prst="rect">
            <a:avLst/>
          </a:prstGeom>
          <a:effectLst>
            <a:softEdge rad="317500"/>
          </a:effectLst>
        </p:spPr>
      </p:pic>
    </p:spTree>
    <p:extLst>
      <p:ext uri="{BB962C8B-B14F-4D97-AF65-F5344CB8AC3E}">
        <p14:creationId xmlns:p14="http://schemas.microsoft.com/office/powerpoint/2010/main" val="2547223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48680"/>
            <a:ext cx="7488832" cy="5688632"/>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01" y="0"/>
            <a:ext cx="363951"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456" y="0"/>
            <a:ext cx="360040" cy="6858000"/>
          </a:xfrm>
          <a:prstGeom prst="rect">
            <a:avLst/>
          </a:prstGeom>
        </p:spPr>
      </p:pic>
    </p:spTree>
    <p:extLst>
      <p:ext uri="{BB962C8B-B14F-4D97-AF65-F5344CB8AC3E}">
        <p14:creationId xmlns:p14="http://schemas.microsoft.com/office/powerpoint/2010/main" val="383541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5" y="548680"/>
            <a:ext cx="7478216" cy="4966488"/>
          </a:xfrm>
        </p:spPr>
        <p:txBody>
          <a:bodyPr/>
          <a:lstStyle/>
          <a:p>
            <a:pPr marL="0" indent="0" algn="l">
              <a:buNone/>
            </a:pPr>
            <a:r>
              <a:rPr lang="uk-UA" sz="2400" b="0" i="1" dirty="0">
                <a:solidFill>
                  <a:schemeClr val="accent1">
                    <a:lumMod val="50000"/>
                  </a:schemeClr>
                </a:solidFill>
                <a:effectLst/>
              </a:rPr>
              <a:t>Тема: </a:t>
            </a:r>
            <a:r>
              <a:rPr lang="uk-UA" sz="2400" dirty="0" smtClean="0">
                <a:solidFill>
                  <a:schemeClr val="accent1">
                    <a:lumMod val="50000"/>
                  </a:schemeClr>
                </a:solidFill>
                <a:effectLst/>
              </a:rPr>
              <a:t>Ярослав </a:t>
            </a:r>
            <a:r>
              <a:rPr lang="uk-UA" sz="2400" dirty="0">
                <a:solidFill>
                  <a:schemeClr val="accent1">
                    <a:lumMod val="50000"/>
                  </a:schemeClr>
                </a:solidFill>
                <a:effectLst/>
              </a:rPr>
              <a:t>Стельмах. «</a:t>
            </a:r>
            <a:r>
              <a:rPr lang="uk-UA" sz="2400" dirty="0" err="1">
                <a:solidFill>
                  <a:schemeClr val="accent1">
                    <a:lumMod val="50000"/>
                  </a:schemeClr>
                </a:solidFill>
                <a:effectLst/>
              </a:rPr>
              <a:t>Митькозавр</a:t>
            </a:r>
            <a:r>
              <a:rPr lang="uk-UA" sz="2400" dirty="0">
                <a:solidFill>
                  <a:schemeClr val="accent1">
                    <a:lumMod val="50000"/>
                  </a:schemeClr>
                </a:solidFill>
                <a:effectLst/>
              </a:rPr>
              <a:t> </a:t>
            </a:r>
            <a:r>
              <a:rPr lang="uk-UA" sz="2400" dirty="0" smtClean="0">
                <a:solidFill>
                  <a:schemeClr val="accent1">
                    <a:lumMod val="50000"/>
                  </a:schemeClr>
                </a:solidFill>
                <a:effectLst/>
              </a:rPr>
              <a:t>із </a:t>
            </a:r>
            <a:r>
              <a:rPr lang="uk-UA" sz="2400" dirty="0" err="1" smtClean="0">
                <a:solidFill>
                  <a:schemeClr val="accent1">
                    <a:lumMod val="50000"/>
                  </a:schemeClr>
                </a:solidFill>
                <a:effectLst/>
              </a:rPr>
              <a:t>Юрківки</a:t>
            </a:r>
            <a:r>
              <a:rPr lang="uk-UA" sz="2400" dirty="0">
                <a:solidFill>
                  <a:schemeClr val="accent1">
                    <a:lumMod val="50000"/>
                  </a:schemeClr>
                </a:solidFill>
                <a:effectLst/>
              </a:rPr>
              <a:t>, або Химера </a:t>
            </a:r>
            <a:r>
              <a:rPr lang="uk-UA" sz="2400" dirty="0" smtClean="0">
                <a:solidFill>
                  <a:schemeClr val="accent1">
                    <a:lumMod val="50000"/>
                  </a:schemeClr>
                </a:solidFill>
                <a:effectLst/>
              </a:rPr>
              <a:t> </a:t>
            </a:r>
            <a:r>
              <a:rPr lang="uk-UA" sz="2400" dirty="0">
                <a:solidFill>
                  <a:schemeClr val="accent1">
                    <a:lumMod val="50000"/>
                  </a:schemeClr>
                </a:solidFill>
                <a:effectLst/>
              </a:rPr>
              <a:t>лісового озера</a:t>
            </a:r>
            <a:r>
              <a:rPr lang="uk-UA" sz="2400" dirty="0" smtClean="0">
                <a:solidFill>
                  <a:schemeClr val="accent1">
                    <a:lumMod val="50000"/>
                  </a:schemeClr>
                </a:solidFill>
                <a:effectLst/>
              </a:rPr>
              <a:t>».</a:t>
            </a:r>
            <a:br>
              <a:rPr lang="uk-UA" sz="2400" dirty="0" smtClean="0">
                <a:solidFill>
                  <a:schemeClr val="accent1">
                    <a:lumMod val="50000"/>
                  </a:schemeClr>
                </a:solidFill>
                <a:effectLst/>
              </a:rPr>
            </a:br>
            <a:r>
              <a:rPr lang="uk-UA" sz="2400" dirty="0" smtClean="0">
                <a:solidFill>
                  <a:schemeClr val="accent1">
                    <a:lumMod val="50000"/>
                  </a:schemeClr>
                </a:solidFill>
                <a:effectLst/>
              </a:rPr>
              <a:t>Таємничі</a:t>
            </a:r>
            <a:r>
              <a:rPr lang="uk-UA" sz="2400" dirty="0">
                <a:solidFill>
                  <a:schemeClr val="accent1">
                    <a:lumMod val="50000"/>
                  </a:schemeClr>
                </a:solidFill>
                <a:effectLst/>
              </a:rPr>
              <a:t>, веселі й незвичайні події в повісті. </a:t>
            </a:r>
            <a:r>
              <a:rPr lang="ru-RU" sz="2400" dirty="0">
                <a:solidFill>
                  <a:schemeClr val="accent1">
                    <a:lumMod val="50000"/>
                  </a:schemeClr>
                </a:solidFill>
                <a:effectLst/>
              </a:rPr>
              <a:t/>
            </a:r>
            <a:br>
              <a:rPr lang="ru-RU" sz="2400" dirty="0">
                <a:solidFill>
                  <a:schemeClr val="accent1">
                    <a:lumMod val="50000"/>
                  </a:schemeClr>
                </a:solidFill>
                <a:effectLst/>
              </a:rPr>
            </a:br>
            <a:r>
              <a:rPr lang="uk-UA" sz="2400" b="0" dirty="0">
                <a:solidFill>
                  <a:schemeClr val="accent1">
                    <a:lumMod val="50000"/>
                  </a:schemeClr>
                </a:solidFill>
                <a:effectLst/>
              </a:rPr>
              <a:t>Мета: </a:t>
            </a:r>
            <a:r>
              <a:rPr lang="uk-UA" sz="2400" b="0" dirty="0" smtClean="0">
                <a:solidFill>
                  <a:schemeClr val="accent1">
                    <a:lumMod val="50000"/>
                  </a:schemeClr>
                </a:solidFill>
                <a:effectLst/>
              </a:rPr>
              <a:t>  </a:t>
            </a:r>
            <a:r>
              <a:rPr lang="uk-UA" sz="2400" dirty="0" smtClean="0">
                <a:solidFill>
                  <a:schemeClr val="accent1">
                    <a:lumMod val="50000"/>
                  </a:schemeClr>
                </a:solidFill>
                <a:effectLst/>
              </a:rPr>
              <a:t>ознайомити </a:t>
            </a:r>
            <a:r>
              <a:rPr lang="uk-UA" sz="2400" dirty="0">
                <a:solidFill>
                  <a:schemeClr val="accent1">
                    <a:lumMod val="50000"/>
                  </a:schemeClr>
                </a:solidFill>
                <a:effectLst/>
              </a:rPr>
              <a:t>учнів із цікавими епізодами життя письменника; </a:t>
            </a:r>
            <a:r>
              <a:rPr lang="ru-RU" sz="2400" dirty="0" err="1">
                <a:solidFill>
                  <a:schemeClr val="accent1">
                    <a:lumMod val="50000"/>
                  </a:schemeClr>
                </a:solidFill>
                <a:effectLst/>
              </a:rPr>
              <a:t>розвивати</a:t>
            </a:r>
            <a:r>
              <a:rPr lang="ru-RU" sz="2400" dirty="0">
                <a:solidFill>
                  <a:schemeClr val="accent1">
                    <a:lumMod val="50000"/>
                  </a:schemeClr>
                </a:solidFill>
                <a:effectLst/>
              </a:rPr>
              <a:t> </a:t>
            </a:r>
            <a:r>
              <a:rPr lang="ru-RU" sz="2400" dirty="0" err="1">
                <a:solidFill>
                  <a:schemeClr val="accent1">
                    <a:lumMod val="50000"/>
                  </a:schemeClr>
                </a:solidFill>
                <a:effectLst/>
              </a:rPr>
              <a:t>навички</a:t>
            </a:r>
            <a:r>
              <a:rPr lang="ru-RU" sz="2400" dirty="0">
                <a:solidFill>
                  <a:schemeClr val="accent1">
                    <a:lumMod val="50000"/>
                  </a:schemeClr>
                </a:solidFill>
                <a:effectLst/>
              </a:rPr>
              <a:t> </a:t>
            </a:r>
            <a:r>
              <a:rPr lang="ru-RU" sz="2400" dirty="0" err="1">
                <a:solidFill>
                  <a:schemeClr val="accent1">
                    <a:lumMod val="50000"/>
                  </a:schemeClr>
                </a:solidFill>
                <a:effectLst/>
              </a:rPr>
              <a:t>виразного</a:t>
            </a:r>
            <a:r>
              <a:rPr lang="ru-RU" sz="2400" dirty="0">
                <a:solidFill>
                  <a:schemeClr val="accent1">
                    <a:lumMod val="50000"/>
                  </a:schemeClr>
                </a:solidFill>
                <a:effectLst/>
              </a:rPr>
              <a:t> </a:t>
            </a:r>
            <a:r>
              <a:rPr lang="ru-RU" sz="2400" dirty="0" err="1">
                <a:solidFill>
                  <a:schemeClr val="accent1">
                    <a:lumMod val="50000"/>
                  </a:schemeClr>
                </a:solidFill>
                <a:effectLst/>
              </a:rPr>
              <a:t>читання</a:t>
            </a:r>
            <a:r>
              <a:rPr lang="ru-RU" sz="2400" dirty="0">
                <a:solidFill>
                  <a:schemeClr val="accent1">
                    <a:lumMod val="50000"/>
                  </a:schemeClr>
                </a:solidFill>
                <a:effectLst/>
              </a:rPr>
              <a:t>, </a:t>
            </a:r>
            <a:r>
              <a:rPr lang="ru-RU" sz="2400" dirty="0" err="1">
                <a:solidFill>
                  <a:schemeClr val="accent1">
                    <a:lumMod val="50000"/>
                  </a:schemeClr>
                </a:solidFill>
                <a:effectLst/>
              </a:rPr>
              <a:t>переказу</a:t>
            </a:r>
            <a:r>
              <a:rPr lang="ru-RU" sz="2400" dirty="0">
                <a:solidFill>
                  <a:schemeClr val="accent1">
                    <a:lumMod val="50000"/>
                  </a:schemeClr>
                </a:solidFill>
                <a:effectLst/>
              </a:rPr>
              <a:t>, </a:t>
            </a:r>
            <a:r>
              <a:rPr lang="ru-RU" sz="2400" dirty="0" err="1">
                <a:solidFill>
                  <a:schemeClr val="accent1">
                    <a:lumMod val="50000"/>
                  </a:schemeClr>
                </a:solidFill>
                <a:effectLst/>
              </a:rPr>
              <a:t>аналізу</a:t>
            </a:r>
            <a:r>
              <a:rPr lang="ru-RU" sz="2400" dirty="0">
                <a:solidFill>
                  <a:schemeClr val="accent1">
                    <a:lumMod val="50000"/>
                  </a:schemeClr>
                </a:solidFill>
                <a:effectLst/>
              </a:rPr>
              <a:t> </a:t>
            </a:r>
            <a:r>
              <a:rPr lang="ru-RU" sz="2400" dirty="0" err="1">
                <a:solidFill>
                  <a:schemeClr val="accent1">
                    <a:lumMod val="50000"/>
                  </a:schemeClr>
                </a:solidFill>
                <a:effectLst/>
              </a:rPr>
              <a:t>прочитаного</a:t>
            </a:r>
            <a:r>
              <a:rPr lang="uk-UA" sz="2400" dirty="0">
                <a:solidFill>
                  <a:schemeClr val="accent1">
                    <a:lumMod val="50000"/>
                  </a:schemeClr>
                </a:solidFill>
                <a:effectLst/>
              </a:rPr>
              <a:t>, творчу уяву школярів</a:t>
            </a:r>
            <a:r>
              <a:rPr lang="ru-RU" sz="2400" dirty="0">
                <a:solidFill>
                  <a:schemeClr val="accent1">
                    <a:lumMod val="50000"/>
                  </a:schemeClr>
                </a:solidFill>
                <a:effectLst/>
              </a:rPr>
              <a:t>; </a:t>
            </a:r>
            <a:r>
              <a:rPr lang="ru-RU" sz="2400" dirty="0" err="1">
                <a:solidFill>
                  <a:schemeClr val="accent1">
                    <a:lumMod val="50000"/>
                  </a:schemeClr>
                </a:solidFill>
                <a:effectLst/>
              </a:rPr>
              <a:t>виховувати</a:t>
            </a:r>
            <a:r>
              <a:rPr lang="ru-RU" sz="2400" dirty="0">
                <a:solidFill>
                  <a:schemeClr val="accent1">
                    <a:lumMod val="50000"/>
                  </a:schemeClr>
                </a:solidFill>
                <a:effectLst/>
              </a:rPr>
              <a:t> </a:t>
            </a:r>
            <a:r>
              <a:rPr lang="uk-UA" sz="2400" dirty="0">
                <a:solidFill>
                  <a:schemeClr val="accent1">
                    <a:lumMod val="50000"/>
                  </a:schemeClr>
                </a:solidFill>
                <a:effectLst/>
              </a:rPr>
              <a:t>почуття любові до рідного краю, мальовничої природи.</a:t>
            </a:r>
            <a:r>
              <a:rPr lang="ru-RU" sz="2400" dirty="0">
                <a:solidFill>
                  <a:schemeClr val="accent1">
                    <a:lumMod val="50000"/>
                  </a:schemeClr>
                </a:solidFill>
                <a:effectLst/>
              </a:rPr>
              <a:t/>
            </a:r>
            <a:br>
              <a:rPr lang="ru-RU" sz="2400" dirty="0">
                <a:solidFill>
                  <a:schemeClr val="accent1">
                    <a:lumMod val="50000"/>
                  </a:schemeClr>
                </a:solidFill>
                <a:effectLst/>
              </a:rPr>
            </a:br>
            <a:r>
              <a:rPr lang="uk-UA" sz="2400" b="0" i="1" dirty="0">
                <a:solidFill>
                  <a:schemeClr val="accent1">
                    <a:lumMod val="50000"/>
                  </a:schemeClr>
                </a:solidFill>
                <a:effectLst/>
              </a:rPr>
              <a:t>Тип уроку: </a:t>
            </a:r>
            <a:r>
              <a:rPr lang="uk-UA" sz="2400" b="0" i="1" dirty="0" smtClean="0">
                <a:solidFill>
                  <a:schemeClr val="accent1">
                    <a:lumMod val="50000"/>
                  </a:schemeClr>
                </a:solidFill>
                <a:effectLst/>
              </a:rPr>
              <a:t> </a:t>
            </a:r>
            <a:r>
              <a:rPr lang="uk-UA" sz="2400" dirty="0" smtClean="0">
                <a:solidFill>
                  <a:schemeClr val="accent1">
                    <a:lumMod val="50000"/>
                  </a:schemeClr>
                </a:solidFill>
                <a:effectLst/>
              </a:rPr>
              <a:t>урок </a:t>
            </a:r>
            <a:r>
              <a:rPr lang="uk-UA" sz="2400" dirty="0">
                <a:solidFill>
                  <a:schemeClr val="accent1">
                    <a:lumMod val="50000"/>
                  </a:schemeClr>
                </a:solidFill>
                <a:effectLst/>
              </a:rPr>
              <a:t>засвоєння нових знань.</a:t>
            </a:r>
            <a:r>
              <a:rPr lang="ru-RU" sz="2400" dirty="0">
                <a:solidFill>
                  <a:schemeClr val="accent1">
                    <a:lumMod val="50000"/>
                  </a:schemeClr>
                </a:solidFill>
                <a:effectLst/>
              </a:rPr>
              <a:t/>
            </a:r>
            <a:br>
              <a:rPr lang="ru-RU" sz="2400" dirty="0">
                <a:solidFill>
                  <a:schemeClr val="accent1">
                    <a:lumMod val="50000"/>
                  </a:schemeClr>
                </a:solidFill>
                <a:effectLst/>
              </a:rPr>
            </a:br>
            <a:r>
              <a:rPr lang="uk-UA" sz="2400" b="0" i="1" dirty="0">
                <a:solidFill>
                  <a:schemeClr val="accent1">
                    <a:lumMod val="50000"/>
                  </a:schemeClr>
                </a:solidFill>
                <a:effectLst/>
              </a:rPr>
              <a:t>Засоби навчання</a:t>
            </a:r>
            <a:r>
              <a:rPr lang="uk-UA" sz="2400" dirty="0" smtClean="0">
                <a:solidFill>
                  <a:schemeClr val="accent1">
                    <a:lumMod val="50000"/>
                  </a:schemeClr>
                </a:solidFill>
                <a:effectLst/>
              </a:rPr>
              <a:t>:  </a:t>
            </a:r>
            <a:r>
              <a:rPr lang="uk-UA" sz="2400" dirty="0">
                <a:solidFill>
                  <a:schemeClr val="accent1">
                    <a:lumMod val="50000"/>
                  </a:schemeClr>
                </a:solidFill>
                <a:effectLst/>
              </a:rPr>
              <a:t>підручник, портрет </a:t>
            </a:r>
            <a:r>
              <a:rPr lang="uk-UA" sz="2400" dirty="0" smtClean="0">
                <a:solidFill>
                  <a:schemeClr val="accent1">
                    <a:lumMod val="50000"/>
                  </a:schemeClr>
                </a:solidFill>
                <a:effectLst/>
              </a:rPr>
              <a:t>          Я.Стельмаха,ілюстрації </a:t>
            </a:r>
            <a:r>
              <a:rPr lang="uk-UA" sz="2400" dirty="0">
                <a:solidFill>
                  <a:schemeClr val="accent1">
                    <a:lumMod val="50000"/>
                  </a:schemeClr>
                </a:solidFill>
                <a:effectLst/>
              </a:rPr>
              <a:t>до твору, роздавальні матеріали.</a:t>
            </a:r>
            <a:r>
              <a:rPr lang="ru-RU" sz="2400" dirty="0">
                <a:solidFill>
                  <a:schemeClr val="accent1">
                    <a:lumMod val="50000"/>
                  </a:schemeClr>
                </a:solidFill>
                <a:effectLst/>
              </a:rPr>
              <a:t/>
            </a:r>
            <a:br>
              <a:rPr lang="ru-RU" sz="2400" dirty="0">
                <a:solidFill>
                  <a:schemeClr val="accent1">
                    <a:lumMod val="50000"/>
                  </a:schemeClr>
                </a:solidFill>
                <a:effectLst/>
              </a:rPr>
            </a:br>
            <a:endParaRPr lang="ru-RU" sz="2400" dirty="0">
              <a:solidFill>
                <a:schemeClr val="accent1">
                  <a:lumMod val="50000"/>
                </a:schemeClr>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7" y="0"/>
            <a:ext cx="339741" cy="6858000"/>
          </a:xfrm>
          <a:prstGeom prst="rect">
            <a:avLst/>
          </a:prstGeom>
        </p:spPr>
      </p:pic>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439" y="0"/>
            <a:ext cx="360041" cy="6858000"/>
          </a:xfrm>
          <a:prstGeom prst="rect">
            <a:avLst/>
          </a:prstGeom>
        </p:spPr>
      </p:pic>
    </p:spTree>
    <p:extLst>
      <p:ext uri="{BB962C8B-B14F-4D97-AF65-F5344CB8AC3E}">
        <p14:creationId xmlns:p14="http://schemas.microsoft.com/office/powerpoint/2010/main" val="1824979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920876"/>
            <a:ext cx="7992887" cy="2676475"/>
          </a:xfrm>
        </p:spPr>
        <p:txBody>
          <a:bodyPr/>
          <a:lstStyle/>
          <a:p>
            <a:pPr marL="0" indent="0" algn="ctr">
              <a:buNone/>
            </a:pPr>
            <a:r>
              <a:rPr lang="ru-RU" sz="2400" b="0" dirty="0">
                <a:solidFill>
                  <a:schemeClr val="accent1">
                    <a:lumMod val="50000"/>
                  </a:schemeClr>
                </a:solidFill>
                <a:effectLst/>
              </a:rPr>
              <a:t>Ярослав Михайлович Стельмах </a:t>
            </a:r>
            <a:r>
              <a:rPr lang="ru-RU" sz="2400" b="0" dirty="0" err="1">
                <a:solidFill>
                  <a:schemeClr val="accent1">
                    <a:lumMod val="50000"/>
                  </a:schemeClr>
                </a:solidFill>
                <a:effectLst/>
              </a:rPr>
              <a:t>народився</a:t>
            </a:r>
            <a:r>
              <a:rPr lang="ru-RU" sz="2400" b="0" dirty="0">
                <a:solidFill>
                  <a:schemeClr val="accent1">
                    <a:lumMod val="50000"/>
                  </a:schemeClr>
                </a:solidFill>
                <a:effectLst/>
              </a:rPr>
              <a:t> </a:t>
            </a:r>
            <a:r>
              <a:rPr lang="ru-RU" sz="2400" b="0" dirty="0" smtClean="0">
                <a:solidFill>
                  <a:schemeClr val="accent1">
                    <a:lumMod val="50000"/>
                  </a:schemeClr>
                </a:solidFill>
                <a:effectLst/>
              </a:rPr>
              <a:t/>
            </a:r>
            <a:br>
              <a:rPr lang="ru-RU" sz="2400" b="0" dirty="0" smtClean="0">
                <a:solidFill>
                  <a:schemeClr val="accent1">
                    <a:lumMod val="50000"/>
                  </a:schemeClr>
                </a:solidFill>
                <a:effectLst/>
              </a:rPr>
            </a:br>
            <a:r>
              <a:rPr lang="ru-RU" sz="2400" b="0" dirty="0" smtClean="0">
                <a:solidFill>
                  <a:schemeClr val="accent1">
                    <a:lumMod val="50000"/>
                  </a:schemeClr>
                </a:solidFill>
                <a:effectLst/>
              </a:rPr>
              <a:t>30 </a:t>
            </a:r>
            <a:r>
              <a:rPr lang="ru-RU" sz="2400" b="0" dirty="0">
                <a:solidFill>
                  <a:schemeClr val="accent1">
                    <a:lumMod val="50000"/>
                  </a:schemeClr>
                </a:solidFill>
                <a:effectLst/>
              </a:rPr>
              <a:t>листопада 1949 р. в </a:t>
            </a:r>
            <a:r>
              <a:rPr lang="ru-RU" sz="2400" b="0" dirty="0" err="1">
                <a:solidFill>
                  <a:schemeClr val="accent1">
                    <a:lumMod val="50000"/>
                  </a:schemeClr>
                </a:solidFill>
                <a:effectLst/>
              </a:rPr>
              <a:t>Києві</a:t>
            </a:r>
            <a:r>
              <a:rPr lang="ru-RU" sz="2400" b="0" dirty="0">
                <a:solidFill>
                  <a:schemeClr val="accent1">
                    <a:lumMod val="50000"/>
                  </a:schemeClr>
                </a:solidFill>
                <a:effectLst/>
              </a:rPr>
              <a:t> в </a:t>
            </a:r>
            <a:r>
              <a:rPr lang="ru-RU" sz="2400" b="0" dirty="0" err="1">
                <a:solidFill>
                  <a:schemeClr val="accent1">
                    <a:lumMod val="50000"/>
                  </a:schemeClr>
                </a:solidFill>
                <a:effectLst/>
              </a:rPr>
              <a:t>родині</a:t>
            </a:r>
            <a:r>
              <a:rPr lang="ru-RU" sz="2400" b="0" dirty="0">
                <a:solidFill>
                  <a:schemeClr val="accent1">
                    <a:lumMod val="50000"/>
                  </a:schemeClr>
                </a:solidFill>
                <a:effectLst/>
              </a:rPr>
              <a:t> </a:t>
            </a:r>
            <a:r>
              <a:rPr lang="ru-RU" sz="2400" b="0" dirty="0" err="1">
                <a:solidFill>
                  <a:schemeClr val="accent1">
                    <a:lumMod val="50000"/>
                  </a:schemeClr>
                </a:solidFill>
                <a:effectLst/>
              </a:rPr>
              <a:t>відомого</a:t>
            </a:r>
            <a:r>
              <a:rPr lang="ru-RU" sz="2400" b="0" dirty="0">
                <a:solidFill>
                  <a:schemeClr val="accent1">
                    <a:lumMod val="50000"/>
                  </a:schemeClr>
                </a:solidFill>
                <a:effectLst/>
              </a:rPr>
              <a:t> </a:t>
            </a:r>
            <a:r>
              <a:rPr lang="ru-RU" sz="2400" b="0" dirty="0" err="1">
                <a:solidFill>
                  <a:schemeClr val="accent1">
                    <a:lumMod val="50000"/>
                  </a:schemeClr>
                </a:solidFill>
                <a:effectLst/>
              </a:rPr>
              <a:t>українського</a:t>
            </a:r>
            <a:r>
              <a:rPr lang="ru-RU" sz="2400" b="0" dirty="0">
                <a:solidFill>
                  <a:schemeClr val="accent1">
                    <a:lumMod val="50000"/>
                  </a:schemeClr>
                </a:solidFill>
                <a:effectLst/>
              </a:rPr>
              <a:t> </a:t>
            </a:r>
            <a:r>
              <a:rPr lang="ru-RU" sz="2400" b="0" dirty="0" err="1">
                <a:solidFill>
                  <a:schemeClr val="accent1">
                    <a:lumMod val="50000"/>
                  </a:schemeClr>
                </a:solidFill>
                <a:effectLst/>
              </a:rPr>
              <a:t>письменника</a:t>
            </a:r>
            <a:r>
              <a:rPr lang="ru-RU" sz="2400" b="0" dirty="0">
                <a:solidFill>
                  <a:schemeClr val="accent1">
                    <a:lumMod val="50000"/>
                  </a:schemeClr>
                </a:solidFill>
                <a:effectLst/>
              </a:rPr>
              <a:t> </a:t>
            </a:r>
            <a:r>
              <a:rPr lang="ru-RU" sz="2400" b="0" dirty="0" err="1">
                <a:solidFill>
                  <a:schemeClr val="accent1">
                    <a:lumMod val="50000"/>
                  </a:schemeClr>
                </a:solidFill>
                <a:effectLst/>
              </a:rPr>
              <a:t>Михайла</a:t>
            </a:r>
            <a:r>
              <a:rPr lang="ru-RU" sz="2400" b="0" dirty="0">
                <a:solidFill>
                  <a:schemeClr val="accent1">
                    <a:lumMod val="50000"/>
                  </a:schemeClr>
                </a:solidFill>
                <a:effectLst/>
              </a:rPr>
              <a:t> Стельмаха. </a:t>
            </a:r>
            <a:r>
              <a:rPr lang="ru-RU" sz="2400" b="0" dirty="0" err="1">
                <a:solidFill>
                  <a:schemeClr val="accent1">
                    <a:lumMod val="50000"/>
                  </a:schemeClr>
                </a:solidFill>
                <a:effectLst/>
              </a:rPr>
              <a:t>Закінчив</a:t>
            </a:r>
            <a:r>
              <a:rPr lang="ru-RU" sz="2400" b="0" dirty="0">
                <a:solidFill>
                  <a:schemeClr val="accent1">
                    <a:lumMod val="50000"/>
                  </a:schemeClr>
                </a:solidFill>
                <a:effectLst/>
              </a:rPr>
              <a:t> </a:t>
            </a:r>
            <a:r>
              <a:rPr lang="ru-RU" sz="2400" b="0" dirty="0" err="1">
                <a:solidFill>
                  <a:schemeClr val="accent1">
                    <a:lumMod val="50000"/>
                  </a:schemeClr>
                </a:solidFill>
                <a:effectLst/>
              </a:rPr>
              <a:t>Київський</a:t>
            </a:r>
            <a:r>
              <a:rPr lang="ru-RU" sz="2400" b="0" dirty="0">
                <a:solidFill>
                  <a:schemeClr val="accent1">
                    <a:lumMod val="50000"/>
                  </a:schemeClr>
                </a:solidFill>
                <a:effectLst/>
              </a:rPr>
              <a:t> </a:t>
            </a:r>
            <a:r>
              <a:rPr lang="ru-RU" sz="2400" b="0" dirty="0" err="1">
                <a:solidFill>
                  <a:schemeClr val="accent1">
                    <a:lumMod val="50000"/>
                  </a:schemeClr>
                </a:solidFill>
                <a:effectLst/>
              </a:rPr>
              <a:t>педагогічний</a:t>
            </a:r>
            <a:r>
              <a:rPr lang="ru-RU" sz="2400" b="0" dirty="0">
                <a:solidFill>
                  <a:schemeClr val="accent1">
                    <a:lumMod val="50000"/>
                  </a:schemeClr>
                </a:solidFill>
                <a:effectLst/>
              </a:rPr>
              <a:t> </a:t>
            </a:r>
            <a:r>
              <a:rPr lang="ru-RU" sz="2400" b="0" dirty="0" err="1">
                <a:solidFill>
                  <a:schemeClr val="accent1">
                    <a:lumMod val="50000"/>
                  </a:schemeClr>
                </a:solidFill>
                <a:effectLst/>
              </a:rPr>
              <a:t>інститут</a:t>
            </a:r>
            <a:r>
              <a:rPr lang="ru-RU" sz="2400" b="0" dirty="0">
                <a:solidFill>
                  <a:schemeClr val="accent1">
                    <a:lumMod val="50000"/>
                  </a:schemeClr>
                </a:solidFill>
                <a:effectLst/>
              </a:rPr>
              <a:t> </a:t>
            </a:r>
            <a:r>
              <a:rPr lang="ru-RU" sz="2400" b="0" dirty="0" err="1">
                <a:solidFill>
                  <a:schemeClr val="accent1">
                    <a:lumMod val="50000"/>
                  </a:schemeClr>
                </a:solidFill>
                <a:effectLst/>
              </a:rPr>
              <a:t>іноземних</a:t>
            </a:r>
            <a:r>
              <a:rPr lang="ru-RU" sz="2400" b="0" dirty="0">
                <a:solidFill>
                  <a:schemeClr val="accent1">
                    <a:lumMod val="50000"/>
                  </a:schemeClr>
                </a:solidFill>
                <a:effectLst/>
              </a:rPr>
              <a:t> </a:t>
            </a:r>
            <a:r>
              <a:rPr lang="ru-RU" sz="2400" b="0" dirty="0" err="1">
                <a:solidFill>
                  <a:schemeClr val="accent1">
                    <a:lumMod val="50000"/>
                  </a:schemeClr>
                </a:solidFill>
                <a:effectLst/>
              </a:rPr>
              <a:t>мов</a:t>
            </a:r>
            <a:r>
              <a:rPr lang="ru-RU" sz="2400" b="0" dirty="0">
                <a:solidFill>
                  <a:schemeClr val="accent1">
                    <a:lumMod val="50000"/>
                  </a:schemeClr>
                </a:solidFill>
                <a:effectLst/>
              </a:rPr>
              <a:t>, </a:t>
            </a:r>
            <a:r>
              <a:rPr lang="ru-RU" sz="2400" b="0" dirty="0" err="1">
                <a:solidFill>
                  <a:schemeClr val="accent1">
                    <a:lumMod val="50000"/>
                  </a:schemeClr>
                </a:solidFill>
                <a:effectLst/>
              </a:rPr>
              <a:t>Вищі</a:t>
            </a:r>
            <a:r>
              <a:rPr lang="ru-RU" sz="2400" b="0" dirty="0">
                <a:solidFill>
                  <a:schemeClr val="accent1">
                    <a:lumMod val="50000"/>
                  </a:schemeClr>
                </a:solidFill>
                <a:effectLst/>
              </a:rPr>
              <a:t> </a:t>
            </a:r>
            <a:r>
              <a:rPr lang="ru-RU" sz="2400" b="0" dirty="0" err="1">
                <a:solidFill>
                  <a:schemeClr val="accent1">
                    <a:lumMod val="50000"/>
                  </a:schemeClr>
                </a:solidFill>
                <a:effectLst/>
              </a:rPr>
              <a:t>літературні</a:t>
            </a:r>
            <a:r>
              <a:rPr lang="ru-RU" sz="2400" b="0" dirty="0">
                <a:solidFill>
                  <a:schemeClr val="accent1">
                    <a:lumMod val="50000"/>
                  </a:schemeClr>
                </a:solidFill>
                <a:effectLst/>
              </a:rPr>
              <a:t> </a:t>
            </a:r>
            <a:r>
              <a:rPr lang="ru-RU" sz="2400" b="0" dirty="0" err="1">
                <a:solidFill>
                  <a:schemeClr val="accent1">
                    <a:lumMod val="50000"/>
                  </a:schemeClr>
                </a:solidFill>
                <a:effectLst/>
              </a:rPr>
              <a:t>курси</a:t>
            </a:r>
            <a:r>
              <a:rPr lang="ru-RU" sz="2400" b="0" dirty="0">
                <a:solidFill>
                  <a:schemeClr val="accent1">
                    <a:lumMod val="50000"/>
                  </a:schemeClr>
                </a:solidFill>
                <a:effectLst/>
              </a:rPr>
              <a:t> в </a:t>
            </a:r>
            <a:r>
              <a:rPr lang="ru-RU" sz="2400" b="0" dirty="0" err="1">
                <a:solidFill>
                  <a:schemeClr val="accent1">
                    <a:lumMod val="50000"/>
                  </a:schemeClr>
                </a:solidFill>
                <a:effectLst/>
              </a:rPr>
              <a:t>Москві</a:t>
            </a:r>
            <a:r>
              <a:rPr lang="ru-RU" sz="2400" b="0" dirty="0">
                <a:solidFill>
                  <a:schemeClr val="accent1">
                    <a:lumMod val="50000"/>
                  </a:schemeClr>
                </a:solidFill>
                <a:effectLst/>
              </a:rPr>
              <a:t> та </a:t>
            </a:r>
            <a:r>
              <a:rPr lang="ru-RU" sz="2400" b="0" dirty="0" err="1">
                <a:solidFill>
                  <a:schemeClr val="accent1">
                    <a:lumMod val="50000"/>
                  </a:schemeClr>
                </a:solidFill>
                <a:effectLst/>
              </a:rPr>
              <a:t>аспірантуру</a:t>
            </a:r>
            <a:r>
              <a:rPr lang="ru-RU" sz="2400" b="0" dirty="0">
                <a:solidFill>
                  <a:schemeClr val="accent1">
                    <a:lumMod val="50000"/>
                  </a:schemeClr>
                </a:solidFill>
                <a:effectLst/>
              </a:rPr>
              <a:t>. </a:t>
            </a:r>
            <a:r>
              <a:rPr lang="ru-RU" sz="2400" b="0" dirty="0" err="1">
                <a:solidFill>
                  <a:schemeClr val="accent1">
                    <a:lumMod val="50000"/>
                  </a:schemeClr>
                </a:solidFill>
                <a:effectLst/>
              </a:rPr>
              <a:t>Працював</a:t>
            </a:r>
            <a:r>
              <a:rPr lang="ru-RU" sz="2400" b="0" dirty="0">
                <a:solidFill>
                  <a:schemeClr val="accent1">
                    <a:lumMod val="50000"/>
                  </a:schemeClr>
                </a:solidFill>
                <a:effectLst/>
              </a:rPr>
              <a:t> </a:t>
            </a:r>
            <a:r>
              <a:rPr lang="ru-RU" sz="2400" b="0" dirty="0" err="1">
                <a:solidFill>
                  <a:schemeClr val="accent1">
                    <a:lumMod val="50000"/>
                  </a:schemeClr>
                </a:solidFill>
                <a:effectLst/>
              </a:rPr>
              <a:t>викладачем</a:t>
            </a:r>
            <a:r>
              <a:rPr lang="ru-RU" sz="2400" b="0" dirty="0">
                <a:solidFill>
                  <a:schemeClr val="accent1">
                    <a:lumMod val="50000"/>
                  </a:schemeClr>
                </a:solidFill>
                <a:effectLst/>
              </a:rPr>
              <a:t> у </a:t>
            </a:r>
            <a:r>
              <a:rPr lang="ru-RU" sz="2400" b="0" dirty="0" err="1">
                <a:solidFill>
                  <a:schemeClr val="accent1">
                    <a:lumMod val="50000"/>
                  </a:schemeClr>
                </a:solidFill>
                <a:effectLst/>
              </a:rPr>
              <a:t>вищих</a:t>
            </a:r>
            <a:r>
              <a:rPr lang="ru-RU" sz="2400" b="0" dirty="0">
                <a:solidFill>
                  <a:schemeClr val="accent1">
                    <a:lumMod val="50000"/>
                  </a:schemeClr>
                </a:solidFill>
                <a:effectLst/>
              </a:rPr>
              <a:t> </a:t>
            </a:r>
            <a:r>
              <a:rPr lang="ru-RU" sz="2400" b="0" dirty="0" err="1">
                <a:solidFill>
                  <a:schemeClr val="accent1">
                    <a:lumMod val="50000"/>
                  </a:schemeClr>
                </a:solidFill>
                <a:effectLst/>
              </a:rPr>
              <a:t>навчальних</a:t>
            </a:r>
            <a:r>
              <a:rPr lang="ru-RU" sz="2400" b="0" dirty="0">
                <a:solidFill>
                  <a:schemeClr val="accent1">
                    <a:lumMod val="50000"/>
                  </a:schemeClr>
                </a:solidFill>
                <a:effectLst/>
              </a:rPr>
              <a:t> закладах, </a:t>
            </a:r>
            <a:r>
              <a:rPr lang="ru-RU" sz="2400" b="0" dirty="0" err="1">
                <a:solidFill>
                  <a:schemeClr val="accent1">
                    <a:lumMod val="50000"/>
                  </a:schemeClr>
                </a:solidFill>
                <a:effectLst/>
              </a:rPr>
              <a:t>перекладачем</a:t>
            </a:r>
            <a:r>
              <a:rPr lang="ru-RU" sz="2400" b="0" dirty="0">
                <a:effectLst/>
              </a:rPr>
              <a:t>.</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188640"/>
            <a:ext cx="4401840" cy="3732237"/>
          </a:xfrm>
          <a:prstGeom prst="rect">
            <a:avLst/>
          </a:prstGeom>
          <a:solidFill>
            <a:schemeClr val="accent1"/>
          </a:solidFill>
          <a:effectLst>
            <a:softEdge rad="1270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432048"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2700" y="0"/>
            <a:ext cx="360041" cy="68580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332656"/>
            <a:ext cx="2448272" cy="3456384"/>
          </a:xfrm>
          <a:prstGeom prst="rect">
            <a:avLst/>
          </a:prstGeom>
          <a:effectLst>
            <a:softEdge rad="127000"/>
          </a:effectLst>
        </p:spPr>
      </p:pic>
    </p:spTree>
    <p:extLst>
      <p:ext uri="{BB962C8B-B14F-4D97-AF65-F5344CB8AC3E}">
        <p14:creationId xmlns:p14="http://schemas.microsoft.com/office/powerpoint/2010/main" val="146215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651551" cy="3168352"/>
          </a:xfrm>
        </p:spPr>
        <p:txBody>
          <a:bodyPr/>
          <a:lstStyle/>
          <a:p>
            <a:pPr marL="0" indent="0" algn="ctr">
              <a:buNone/>
            </a:pPr>
            <a:r>
              <a:rPr lang="ru-RU" sz="2400" dirty="0">
                <a:solidFill>
                  <a:schemeClr val="accent1">
                    <a:lumMod val="50000"/>
                  </a:schemeClr>
                </a:solidFill>
                <a:effectLst/>
              </a:rPr>
              <a:t>Н</a:t>
            </a:r>
            <a:r>
              <a:rPr lang="ru-RU" sz="2400" dirty="0" smtClean="0">
                <a:solidFill>
                  <a:schemeClr val="accent1">
                    <a:lumMod val="50000"/>
                  </a:schemeClr>
                </a:solidFill>
                <a:effectLst/>
              </a:rPr>
              <a:t>а </a:t>
            </a:r>
            <a:r>
              <a:rPr lang="ru-RU" sz="2400" dirty="0" err="1">
                <a:solidFill>
                  <a:schemeClr val="accent1">
                    <a:lumMod val="50000"/>
                  </a:schemeClr>
                </a:solidFill>
                <a:effectLst/>
              </a:rPr>
              <a:t>кафедрі</a:t>
            </a:r>
            <a:r>
              <a:rPr lang="ru-RU" sz="2400" dirty="0">
                <a:solidFill>
                  <a:schemeClr val="accent1">
                    <a:lumMod val="50000"/>
                  </a:schemeClr>
                </a:solidFill>
                <a:effectLst/>
              </a:rPr>
              <a:t> </a:t>
            </a:r>
            <a:r>
              <a:rPr lang="ru-RU" sz="2400" dirty="0" err="1">
                <a:solidFill>
                  <a:schemeClr val="accent1">
                    <a:lumMod val="50000"/>
                  </a:schemeClr>
                </a:solidFill>
                <a:effectLst/>
              </a:rPr>
              <a:t>іноземних</a:t>
            </a:r>
            <a:r>
              <a:rPr lang="ru-RU" sz="2400" dirty="0">
                <a:solidFill>
                  <a:schemeClr val="accent1">
                    <a:lumMod val="50000"/>
                  </a:schemeClr>
                </a:solidFill>
                <a:effectLst/>
              </a:rPr>
              <a:t> </a:t>
            </a:r>
            <a:r>
              <a:rPr lang="ru-RU" sz="2400" dirty="0" err="1">
                <a:solidFill>
                  <a:schemeClr val="accent1">
                    <a:lumMod val="50000"/>
                  </a:schemeClr>
                </a:solidFill>
                <a:effectLst/>
              </a:rPr>
              <a:t>мов</a:t>
            </a:r>
            <a:r>
              <a:rPr lang="ru-RU" sz="2400" dirty="0">
                <a:solidFill>
                  <a:schemeClr val="accent1">
                    <a:lumMod val="50000"/>
                  </a:schemeClr>
                </a:solidFill>
                <a:effectLst/>
              </a:rPr>
              <a:t> </a:t>
            </a:r>
            <a:r>
              <a:rPr lang="ru-RU" sz="2400" dirty="0" err="1">
                <a:solidFill>
                  <a:schemeClr val="accent1">
                    <a:lumMod val="50000"/>
                  </a:schemeClr>
                </a:solidFill>
                <a:effectLst/>
              </a:rPr>
              <a:t>познайомився</a:t>
            </a:r>
            <a:r>
              <a:rPr lang="ru-RU" sz="2400" dirty="0">
                <a:solidFill>
                  <a:schemeClr val="accent1">
                    <a:lumMod val="50000"/>
                  </a:schemeClr>
                </a:solidFill>
                <a:effectLst/>
              </a:rPr>
              <a:t> з </a:t>
            </a:r>
            <a:r>
              <a:rPr lang="ru-RU" sz="2400" dirty="0" err="1">
                <a:solidFill>
                  <a:schemeClr val="accent1">
                    <a:lumMod val="50000"/>
                  </a:schemeClr>
                </a:solidFill>
                <a:effectLst/>
              </a:rPr>
              <a:t>майбутньою</a:t>
            </a:r>
            <a:r>
              <a:rPr lang="ru-RU" sz="2400" dirty="0">
                <a:solidFill>
                  <a:schemeClr val="accent1">
                    <a:lumMod val="50000"/>
                  </a:schemeClr>
                </a:solidFill>
                <a:effectLst/>
              </a:rPr>
              <a:t> дружиною Людмилою. </a:t>
            </a:r>
            <a:r>
              <a:rPr lang="ru-RU" sz="2400" dirty="0" smtClean="0">
                <a:solidFill>
                  <a:schemeClr val="accent1">
                    <a:lumMod val="50000"/>
                  </a:schemeClr>
                </a:solidFill>
                <a:effectLst/>
              </a:rPr>
              <a:t>Через </a:t>
            </a:r>
            <a:r>
              <a:rPr lang="ru-RU" sz="2400" dirty="0">
                <a:solidFill>
                  <a:schemeClr val="accent1">
                    <a:lumMod val="50000"/>
                  </a:schemeClr>
                </a:solidFill>
                <a:effectLst/>
              </a:rPr>
              <a:t>два роки вони </a:t>
            </a:r>
            <a:r>
              <a:rPr lang="ru-RU" sz="2400" dirty="0" err="1">
                <a:solidFill>
                  <a:schemeClr val="accent1">
                    <a:lumMod val="50000"/>
                  </a:schemeClr>
                </a:solidFill>
                <a:effectLst/>
              </a:rPr>
              <a:t>одружилися</a:t>
            </a:r>
            <a:r>
              <a:rPr lang="ru-RU" sz="2400" dirty="0">
                <a:solidFill>
                  <a:schemeClr val="accent1">
                    <a:lumMod val="50000"/>
                  </a:schemeClr>
                </a:solidFill>
                <a:effectLst/>
              </a:rPr>
              <a:t>. </a:t>
            </a:r>
            <a:r>
              <a:rPr lang="ru-RU" sz="2400" dirty="0" err="1" smtClean="0">
                <a:solidFill>
                  <a:schemeClr val="accent1">
                    <a:lumMod val="50000"/>
                  </a:schemeClr>
                </a:solidFill>
                <a:effectLst/>
              </a:rPr>
              <a:t>Їхня</a:t>
            </a:r>
            <a:r>
              <a:rPr lang="ru-RU" sz="2400" dirty="0" smtClean="0">
                <a:solidFill>
                  <a:schemeClr val="accent1">
                    <a:lumMod val="50000"/>
                  </a:schemeClr>
                </a:solidFill>
                <a:effectLst/>
              </a:rPr>
              <a:t> </a:t>
            </a:r>
            <a:r>
              <a:rPr lang="ru-RU" sz="2400" dirty="0">
                <a:solidFill>
                  <a:schemeClr val="accent1">
                    <a:lumMod val="50000"/>
                  </a:schemeClr>
                </a:solidFill>
                <a:effectLst/>
              </a:rPr>
              <a:t>квартира (</a:t>
            </a:r>
            <a:r>
              <a:rPr lang="ru-RU" sz="2400" dirty="0" err="1">
                <a:solidFill>
                  <a:schemeClr val="accent1">
                    <a:lumMod val="50000"/>
                  </a:schemeClr>
                </a:solidFill>
                <a:effectLst/>
              </a:rPr>
              <a:t>спершу</a:t>
            </a:r>
            <a:r>
              <a:rPr lang="ru-RU" sz="2400" dirty="0">
                <a:solidFill>
                  <a:schemeClr val="accent1">
                    <a:lumMod val="50000"/>
                  </a:schemeClr>
                </a:solidFill>
                <a:effectLst/>
              </a:rPr>
              <a:t> на </a:t>
            </a:r>
            <a:r>
              <a:rPr lang="ru-RU" sz="2400" dirty="0" err="1">
                <a:solidFill>
                  <a:schemeClr val="accent1">
                    <a:lumMod val="50000"/>
                  </a:schemeClr>
                </a:solidFill>
                <a:effectLst/>
              </a:rPr>
              <a:t>Русанівці</a:t>
            </a:r>
            <a:r>
              <a:rPr lang="ru-RU" sz="2400" dirty="0">
                <a:solidFill>
                  <a:schemeClr val="accent1">
                    <a:lumMod val="50000"/>
                  </a:schemeClr>
                </a:solidFill>
                <a:effectLst/>
              </a:rPr>
              <a:t>, </a:t>
            </a:r>
            <a:r>
              <a:rPr lang="ru-RU" sz="2400" dirty="0" err="1">
                <a:solidFill>
                  <a:schemeClr val="accent1">
                    <a:lumMod val="50000"/>
                  </a:schemeClr>
                </a:solidFill>
                <a:effectLst/>
              </a:rPr>
              <a:t>потім</a:t>
            </a:r>
            <a:r>
              <a:rPr lang="ru-RU" sz="2400" dirty="0">
                <a:solidFill>
                  <a:schemeClr val="accent1">
                    <a:lumMod val="50000"/>
                  </a:schemeClr>
                </a:solidFill>
                <a:effectLst/>
              </a:rPr>
              <a:t> на </a:t>
            </a:r>
            <a:r>
              <a:rPr lang="ru-RU" sz="2400" dirty="0" err="1">
                <a:solidFill>
                  <a:schemeClr val="accent1">
                    <a:lumMod val="50000"/>
                  </a:schemeClr>
                </a:solidFill>
                <a:effectLst/>
              </a:rPr>
              <a:t>Печерську</a:t>
            </a:r>
            <a:r>
              <a:rPr lang="ru-RU" sz="2400" dirty="0">
                <a:solidFill>
                  <a:schemeClr val="accent1">
                    <a:lumMod val="50000"/>
                  </a:schemeClr>
                </a:solidFill>
                <a:effectLst/>
              </a:rPr>
              <a:t>) </a:t>
            </a:r>
            <a:r>
              <a:rPr lang="ru-RU" sz="2400" dirty="0" err="1">
                <a:solidFill>
                  <a:schemeClr val="accent1">
                    <a:lumMod val="50000"/>
                  </a:schemeClr>
                </a:solidFill>
                <a:effectLst/>
              </a:rPr>
              <a:t>від</a:t>
            </a:r>
            <a:r>
              <a:rPr lang="ru-RU" sz="2400" dirty="0">
                <a:solidFill>
                  <a:schemeClr val="accent1">
                    <a:lumMod val="50000"/>
                  </a:schemeClr>
                </a:solidFill>
                <a:effectLst/>
              </a:rPr>
              <a:t> </a:t>
            </a:r>
            <a:r>
              <a:rPr lang="ru-RU" sz="2400" dirty="0" err="1">
                <a:solidFill>
                  <a:schemeClr val="accent1">
                    <a:lumMod val="50000"/>
                  </a:schemeClr>
                </a:solidFill>
                <a:effectLst/>
              </a:rPr>
              <a:t>середини</a:t>
            </a:r>
            <a:r>
              <a:rPr lang="ru-RU" sz="2400" dirty="0">
                <a:solidFill>
                  <a:schemeClr val="accent1">
                    <a:lumMod val="50000"/>
                  </a:schemeClr>
                </a:solidFill>
                <a:effectLst/>
              </a:rPr>
              <a:t> 1970-х </a:t>
            </a:r>
            <a:r>
              <a:rPr lang="ru-RU" sz="2400" dirty="0" err="1">
                <a:solidFill>
                  <a:schemeClr val="accent1">
                    <a:lumMod val="50000"/>
                  </a:schemeClr>
                </a:solidFill>
                <a:effectLst/>
              </a:rPr>
              <a:t>вважалася</a:t>
            </a:r>
            <a:r>
              <a:rPr lang="ru-RU" sz="2400" dirty="0">
                <a:solidFill>
                  <a:schemeClr val="accent1">
                    <a:lumMod val="50000"/>
                  </a:schemeClr>
                </a:solidFill>
                <a:effectLst/>
              </a:rPr>
              <a:t> в </a:t>
            </a:r>
            <a:r>
              <a:rPr lang="ru-RU" sz="2400" dirty="0" err="1">
                <a:solidFill>
                  <a:schemeClr val="accent1">
                    <a:lumMod val="50000"/>
                  </a:schemeClr>
                </a:solidFill>
                <a:effectLst/>
              </a:rPr>
              <a:t>мистецьких</a:t>
            </a:r>
            <a:r>
              <a:rPr lang="ru-RU" sz="2400" dirty="0">
                <a:solidFill>
                  <a:schemeClr val="accent1">
                    <a:lumMod val="50000"/>
                  </a:schemeClr>
                </a:solidFill>
                <a:effectLst/>
              </a:rPr>
              <a:t> колах </a:t>
            </a:r>
            <a:r>
              <a:rPr lang="ru-RU" sz="2400" dirty="0" err="1">
                <a:solidFill>
                  <a:schemeClr val="accent1">
                    <a:lumMod val="50000"/>
                  </a:schemeClr>
                </a:solidFill>
                <a:effectLst/>
              </a:rPr>
              <a:t>Києва</a:t>
            </a:r>
            <a:r>
              <a:rPr lang="ru-RU" sz="2400" dirty="0">
                <a:solidFill>
                  <a:schemeClr val="accent1">
                    <a:lumMod val="50000"/>
                  </a:schemeClr>
                </a:solidFill>
                <a:effectLst/>
              </a:rPr>
              <a:t> </a:t>
            </a:r>
            <a:r>
              <a:rPr lang="ru-RU" sz="2400" dirty="0" err="1">
                <a:solidFill>
                  <a:schemeClr val="accent1">
                    <a:lumMod val="50000"/>
                  </a:schemeClr>
                </a:solidFill>
                <a:effectLst/>
              </a:rPr>
              <a:t>однією</a:t>
            </a:r>
            <a:r>
              <a:rPr lang="ru-RU" sz="2400" dirty="0">
                <a:solidFill>
                  <a:schemeClr val="accent1">
                    <a:lumMod val="50000"/>
                  </a:schemeClr>
                </a:solidFill>
                <a:effectLst/>
              </a:rPr>
              <a:t> з </a:t>
            </a:r>
            <a:r>
              <a:rPr lang="ru-RU" sz="2400" dirty="0" err="1" smtClean="0">
                <a:solidFill>
                  <a:schemeClr val="accent1">
                    <a:lumMod val="50000"/>
                  </a:schemeClr>
                </a:solidFill>
                <a:effectLst/>
              </a:rPr>
              <a:t>найгостинніших</a:t>
            </a:r>
            <a:r>
              <a:rPr lang="ru-RU" sz="2400" dirty="0" smtClean="0">
                <a:solidFill>
                  <a:schemeClr val="accent1">
                    <a:lumMod val="50000"/>
                  </a:schemeClr>
                </a:solidFill>
                <a:effectLst/>
              </a:rPr>
              <a:t>.</a:t>
            </a:r>
            <a:r>
              <a:rPr lang="ru-RU" sz="2400" dirty="0">
                <a:effectLst/>
              </a:rPr>
              <a:t/>
            </a:r>
            <a:br>
              <a:rPr lang="ru-RU" sz="2400" dirty="0">
                <a:effectLst/>
              </a:rPr>
            </a:b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142" y="3412074"/>
            <a:ext cx="3456384" cy="2736304"/>
          </a:xfrm>
          <a:prstGeom prst="rect">
            <a:avLst/>
          </a:prstGeom>
          <a:ln>
            <a:solidFill>
              <a:schemeClr val="accent1">
                <a:lumMod val="75000"/>
              </a:schemeClr>
            </a:solidFill>
          </a:ln>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412074"/>
            <a:ext cx="3259063" cy="2736304"/>
          </a:xfrm>
          <a:prstGeom prst="rect">
            <a:avLst/>
          </a:prstGeom>
          <a:ln>
            <a:solidFill>
              <a:schemeClr val="accent1">
                <a:lumMod val="75000"/>
              </a:schemeClr>
            </a:solidFill>
          </a:ln>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3" y="-1"/>
            <a:ext cx="432047" cy="6824149"/>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4448" y="0"/>
            <a:ext cx="432048" cy="6824148"/>
          </a:xfrm>
          <a:prstGeom prst="rect">
            <a:avLst/>
          </a:prstGeom>
        </p:spPr>
      </p:pic>
    </p:spTree>
    <p:extLst>
      <p:ext uri="{BB962C8B-B14F-4D97-AF65-F5344CB8AC3E}">
        <p14:creationId xmlns:p14="http://schemas.microsoft.com/office/powerpoint/2010/main" val="150527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260648"/>
            <a:ext cx="5472607" cy="3398688"/>
          </a:xfrm>
        </p:spPr>
        <p:txBody>
          <a:bodyPr/>
          <a:lstStyle/>
          <a:p>
            <a:pPr marL="0" indent="0" algn="ctr">
              <a:buNone/>
            </a:pPr>
            <a:r>
              <a:rPr lang="ru-RU" sz="2400" dirty="0" err="1" smtClean="0">
                <a:solidFill>
                  <a:schemeClr val="accent1">
                    <a:lumMod val="50000"/>
                  </a:schemeClr>
                </a:solidFill>
                <a:effectLst/>
              </a:rPr>
              <a:t>Повісті</a:t>
            </a:r>
            <a:r>
              <a:rPr lang="ru-RU" sz="2400" dirty="0" smtClean="0">
                <a:solidFill>
                  <a:schemeClr val="accent1">
                    <a:lumMod val="50000"/>
                  </a:schemeClr>
                </a:solidFill>
                <a:effectLst/>
              </a:rPr>
              <a:t> </a:t>
            </a:r>
            <a:r>
              <a:rPr lang="ru-RU" sz="2400" dirty="0">
                <a:solidFill>
                  <a:schemeClr val="accent1">
                    <a:lumMod val="50000"/>
                  </a:schemeClr>
                </a:solidFill>
                <a:effectLst/>
              </a:rPr>
              <a:t>для </a:t>
            </a:r>
            <a:r>
              <a:rPr lang="ru-RU" sz="2400" dirty="0" err="1">
                <a:solidFill>
                  <a:schemeClr val="accent1">
                    <a:lumMod val="50000"/>
                  </a:schemeClr>
                </a:solidFill>
                <a:effectLst/>
              </a:rPr>
              <a:t>дітей</a:t>
            </a:r>
            <a:r>
              <a:rPr lang="ru-RU" sz="2400" dirty="0">
                <a:solidFill>
                  <a:schemeClr val="accent1">
                    <a:lumMod val="50000"/>
                  </a:schemeClr>
                </a:solidFill>
                <a:effectLst/>
              </a:rPr>
              <a:t>: «Химера </a:t>
            </a:r>
            <a:r>
              <a:rPr lang="ru-RU" sz="2400" dirty="0" err="1">
                <a:solidFill>
                  <a:schemeClr val="accent1">
                    <a:lumMod val="50000"/>
                  </a:schemeClr>
                </a:solidFill>
                <a:effectLst/>
              </a:rPr>
              <a:t>лісового</a:t>
            </a:r>
            <a:r>
              <a:rPr lang="ru-RU" sz="2400" dirty="0">
                <a:solidFill>
                  <a:schemeClr val="accent1">
                    <a:lumMod val="50000"/>
                  </a:schemeClr>
                </a:solidFill>
                <a:effectLst/>
              </a:rPr>
              <a:t> озера, </a:t>
            </a:r>
            <a:r>
              <a:rPr lang="ru-RU" sz="2400" dirty="0" err="1">
                <a:solidFill>
                  <a:schemeClr val="accent1">
                    <a:lumMod val="50000"/>
                  </a:schemeClr>
                </a:solidFill>
                <a:effectLst/>
              </a:rPr>
              <a:t>або</a:t>
            </a:r>
            <a:r>
              <a:rPr lang="ru-RU" sz="2400" dirty="0">
                <a:solidFill>
                  <a:schemeClr val="accent1">
                    <a:lumMod val="50000"/>
                  </a:schemeClr>
                </a:solidFill>
                <a:effectLst/>
              </a:rPr>
              <a:t> </a:t>
            </a:r>
            <a:r>
              <a:rPr lang="ru-RU" sz="2400" dirty="0" err="1">
                <a:solidFill>
                  <a:schemeClr val="accent1">
                    <a:lumMod val="50000"/>
                  </a:schemeClr>
                </a:solidFill>
                <a:effectLst/>
              </a:rPr>
              <a:t>Митькозавр</a:t>
            </a:r>
            <a:r>
              <a:rPr lang="ru-RU" sz="2400" dirty="0">
                <a:solidFill>
                  <a:schemeClr val="accent1">
                    <a:lumMod val="50000"/>
                  </a:schemeClr>
                </a:solidFill>
                <a:effectLst/>
              </a:rPr>
              <a:t> </a:t>
            </a:r>
            <a:r>
              <a:rPr lang="ru-RU" sz="2400" dirty="0" err="1">
                <a:solidFill>
                  <a:schemeClr val="accent1">
                    <a:lumMod val="50000"/>
                  </a:schemeClr>
                </a:solidFill>
                <a:effectLst/>
              </a:rPr>
              <a:t>із</a:t>
            </a:r>
            <a:r>
              <a:rPr lang="ru-RU" sz="2400" dirty="0">
                <a:solidFill>
                  <a:schemeClr val="accent1">
                    <a:lumMod val="50000"/>
                  </a:schemeClr>
                </a:solidFill>
                <a:effectLst/>
              </a:rPr>
              <a:t> </a:t>
            </a:r>
            <a:r>
              <a:rPr lang="ru-RU" sz="2400" dirty="0" err="1">
                <a:solidFill>
                  <a:schemeClr val="accent1">
                    <a:lumMod val="50000"/>
                  </a:schemeClr>
                </a:solidFill>
                <a:effectLst/>
              </a:rPr>
              <a:t>Юрківки</a:t>
            </a:r>
            <a:r>
              <a:rPr lang="ru-RU" sz="2400" dirty="0">
                <a:solidFill>
                  <a:schemeClr val="accent1">
                    <a:lumMod val="50000"/>
                  </a:schemeClr>
                </a:solidFill>
                <a:effectLst/>
              </a:rPr>
              <a:t>», «</a:t>
            </a:r>
            <a:r>
              <a:rPr lang="ru-RU" sz="2400" dirty="0" err="1">
                <a:solidFill>
                  <a:schemeClr val="accent1">
                    <a:lumMod val="50000"/>
                  </a:schemeClr>
                </a:solidFill>
                <a:effectLst/>
              </a:rPr>
              <a:t>Якось</a:t>
            </a:r>
            <a:r>
              <a:rPr lang="ru-RU" sz="2400" dirty="0">
                <a:solidFill>
                  <a:schemeClr val="accent1">
                    <a:lumMod val="50000"/>
                  </a:schemeClr>
                </a:solidFill>
                <a:effectLst/>
              </a:rPr>
              <a:t> у чужому </a:t>
            </a:r>
            <a:r>
              <a:rPr lang="ru-RU" sz="2400" dirty="0" err="1">
                <a:solidFill>
                  <a:schemeClr val="accent1">
                    <a:lumMod val="50000"/>
                  </a:schemeClr>
                </a:solidFill>
                <a:effectLst/>
              </a:rPr>
              <a:t>лісі</a:t>
            </a:r>
            <a:r>
              <a:rPr lang="ru-RU" sz="2400" dirty="0">
                <a:solidFill>
                  <a:schemeClr val="accent1">
                    <a:lumMod val="50000"/>
                  </a:schemeClr>
                </a:solidFill>
                <a:effectLst/>
              </a:rPr>
              <a:t>», «</a:t>
            </a:r>
            <a:r>
              <a:rPr lang="ru-RU" sz="2400" dirty="0" err="1">
                <a:solidFill>
                  <a:schemeClr val="accent1">
                    <a:lumMod val="50000"/>
                  </a:schemeClr>
                </a:solidFill>
                <a:effectLst/>
              </a:rPr>
              <a:t>Найкращий</a:t>
            </a:r>
            <a:r>
              <a:rPr lang="ru-RU" sz="2400" dirty="0">
                <a:solidFill>
                  <a:schemeClr val="accent1">
                    <a:lumMod val="50000"/>
                  </a:schemeClr>
                </a:solidFill>
                <a:effectLst/>
              </a:rPr>
              <a:t> намет» та </a:t>
            </a:r>
            <a:r>
              <a:rPr lang="ru-RU" sz="2400" dirty="0" err="1">
                <a:solidFill>
                  <a:schemeClr val="accent1">
                    <a:lumMod val="50000"/>
                  </a:schemeClr>
                </a:solidFill>
                <a:effectLst/>
              </a:rPr>
              <a:t>інші</a:t>
            </a:r>
            <a:r>
              <a:rPr lang="ru-RU" sz="2400" dirty="0">
                <a:solidFill>
                  <a:schemeClr val="accent1">
                    <a:lumMod val="50000"/>
                  </a:schemeClr>
                </a:solidFill>
                <a:effectLst/>
              </a:rPr>
              <a:t>. </a:t>
            </a:r>
            <a:endParaRPr lang="ru-RU" sz="2400" dirty="0">
              <a:solidFill>
                <a:schemeClr val="accent1">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87" y="0"/>
            <a:ext cx="373565" cy="6858000"/>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440" y="0"/>
            <a:ext cx="432048"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857" y="2404652"/>
            <a:ext cx="1447800" cy="17907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82" y="3659336"/>
            <a:ext cx="1704975" cy="268605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4554686"/>
            <a:ext cx="1447800" cy="1790700"/>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2" y="2828514"/>
            <a:ext cx="1676400" cy="2733675"/>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4516" y="3618642"/>
            <a:ext cx="1838325" cy="2486025"/>
          </a:xfrm>
          <a:prstGeom prst="rect">
            <a:avLst/>
          </a:prstGeom>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577" y="332656"/>
            <a:ext cx="2304256" cy="2993808"/>
          </a:xfrm>
          <a:prstGeom prst="rect">
            <a:avLst/>
          </a:prstGeom>
          <a:effectLst>
            <a:softEdge rad="63500"/>
          </a:effectLst>
        </p:spPr>
      </p:pic>
    </p:spTree>
    <p:extLst>
      <p:ext uri="{BB962C8B-B14F-4D97-AF65-F5344CB8AC3E}">
        <p14:creationId xmlns:p14="http://schemas.microsoft.com/office/powerpoint/2010/main" val="3806269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1" y="3861048"/>
            <a:ext cx="7694240" cy="2996952"/>
          </a:xfrm>
        </p:spPr>
        <p:txBody>
          <a:bodyPr/>
          <a:lstStyle/>
          <a:p>
            <a:pPr marL="0" indent="0" algn="ctr">
              <a:buNone/>
            </a:pPr>
            <a:r>
              <a:rPr lang="ru-RU" sz="2400" dirty="0">
                <a:solidFill>
                  <a:schemeClr val="accent1">
                    <a:lumMod val="50000"/>
                  </a:schemeClr>
                </a:solidFill>
                <a:effectLst/>
              </a:rPr>
              <a:t>Я. Стельмах </a:t>
            </a:r>
            <a:r>
              <a:rPr lang="ru-RU" sz="2400" dirty="0" err="1">
                <a:solidFill>
                  <a:schemeClr val="accent1">
                    <a:lumMod val="50000"/>
                  </a:schemeClr>
                </a:solidFill>
                <a:effectLst/>
              </a:rPr>
              <a:t>відомий</a:t>
            </a:r>
            <a:r>
              <a:rPr lang="ru-RU" sz="2400" dirty="0">
                <a:solidFill>
                  <a:schemeClr val="accent1">
                    <a:lumMod val="50000"/>
                  </a:schemeClr>
                </a:solidFill>
                <a:effectLst/>
              </a:rPr>
              <a:t> </a:t>
            </a:r>
            <a:r>
              <a:rPr lang="ru-RU" sz="2400" dirty="0" err="1">
                <a:solidFill>
                  <a:schemeClr val="accent1">
                    <a:lumMod val="50000"/>
                  </a:schemeClr>
                </a:solidFill>
                <a:effectLst/>
              </a:rPr>
              <a:t>насамперед</a:t>
            </a:r>
            <a:r>
              <a:rPr lang="ru-RU" sz="2400" dirty="0">
                <a:solidFill>
                  <a:schemeClr val="accent1">
                    <a:lumMod val="50000"/>
                  </a:schemeClr>
                </a:solidFill>
                <a:effectLst/>
              </a:rPr>
              <a:t> як драматург. </a:t>
            </a:r>
            <a:r>
              <a:rPr lang="ru-RU" sz="2400" dirty="0" err="1">
                <a:solidFill>
                  <a:schemeClr val="accent1">
                    <a:lumMod val="50000"/>
                  </a:schemeClr>
                </a:solidFill>
                <a:effectLst/>
              </a:rPr>
              <a:t>Серед</a:t>
            </a:r>
            <a:r>
              <a:rPr lang="ru-RU" sz="2400" dirty="0">
                <a:solidFill>
                  <a:schemeClr val="accent1">
                    <a:lumMod val="50000"/>
                  </a:schemeClr>
                </a:solidFill>
                <a:effectLst/>
              </a:rPr>
              <a:t> </a:t>
            </a:r>
            <a:r>
              <a:rPr lang="ru-RU" sz="2400" dirty="0" err="1">
                <a:solidFill>
                  <a:schemeClr val="accent1">
                    <a:lumMod val="50000"/>
                  </a:schemeClr>
                </a:solidFill>
                <a:effectLst/>
              </a:rPr>
              <a:t>його</a:t>
            </a:r>
            <a:r>
              <a:rPr lang="ru-RU" sz="2400" dirty="0">
                <a:solidFill>
                  <a:schemeClr val="accent1">
                    <a:lumMod val="50000"/>
                  </a:schemeClr>
                </a:solidFill>
                <a:effectLst/>
              </a:rPr>
              <a:t> </a:t>
            </a:r>
            <a:r>
              <a:rPr lang="ru-RU" sz="2400" dirty="0" err="1">
                <a:solidFill>
                  <a:schemeClr val="accent1">
                    <a:lumMod val="50000"/>
                  </a:schemeClr>
                </a:solidFill>
                <a:effectLst/>
              </a:rPr>
              <a:t>п'єс</a:t>
            </a:r>
            <a:r>
              <a:rPr lang="ru-RU" sz="2400" dirty="0">
                <a:solidFill>
                  <a:schemeClr val="accent1">
                    <a:lumMod val="50000"/>
                  </a:schemeClr>
                </a:solidFill>
                <a:effectLst/>
              </a:rPr>
              <a:t> є твори для </a:t>
            </a:r>
            <a:r>
              <a:rPr lang="ru-RU" sz="2400" dirty="0" err="1">
                <a:solidFill>
                  <a:schemeClr val="accent1">
                    <a:lumMod val="50000"/>
                  </a:schemeClr>
                </a:solidFill>
                <a:effectLst/>
              </a:rPr>
              <a:t>дітей</a:t>
            </a:r>
            <a:r>
              <a:rPr lang="ru-RU" sz="2400" dirty="0">
                <a:solidFill>
                  <a:schemeClr val="accent1">
                    <a:lumMod val="50000"/>
                  </a:schemeClr>
                </a:solidFill>
                <a:effectLst/>
              </a:rPr>
              <a:t>: «</a:t>
            </a:r>
            <a:r>
              <a:rPr lang="ru-RU" sz="2400" dirty="0" err="1">
                <a:solidFill>
                  <a:schemeClr val="accent1">
                    <a:lumMod val="50000"/>
                  </a:schemeClr>
                </a:solidFill>
                <a:effectLst/>
              </a:rPr>
              <a:t>Шкільна</a:t>
            </a:r>
            <a:r>
              <a:rPr lang="ru-RU" sz="2400" dirty="0">
                <a:solidFill>
                  <a:schemeClr val="accent1">
                    <a:lumMod val="50000"/>
                  </a:schemeClr>
                </a:solidFill>
                <a:effectLst/>
              </a:rPr>
              <a:t> драма», «</a:t>
            </a:r>
            <a:r>
              <a:rPr lang="ru-RU" sz="2400" dirty="0" err="1">
                <a:solidFill>
                  <a:schemeClr val="accent1">
                    <a:lumMod val="50000"/>
                  </a:schemeClr>
                </a:solidFill>
                <a:effectLst/>
              </a:rPr>
              <a:t>Вікентій</a:t>
            </a:r>
            <a:r>
              <a:rPr lang="ru-RU" sz="2400" dirty="0">
                <a:solidFill>
                  <a:schemeClr val="accent1">
                    <a:lumMod val="50000"/>
                  </a:schemeClr>
                </a:solidFill>
                <a:effectLst/>
              </a:rPr>
              <a:t> </a:t>
            </a:r>
            <a:r>
              <a:rPr lang="ru-RU" sz="2400" dirty="0" err="1">
                <a:solidFill>
                  <a:schemeClr val="accent1">
                    <a:lumMod val="50000"/>
                  </a:schemeClr>
                </a:solidFill>
                <a:effectLst/>
              </a:rPr>
              <a:t>Прерозумний</a:t>
            </a:r>
            <a:r>
              <a:rPr lang="ru-RU" sz="2400" dirty="0">
                <a:solidFill>
                  <a:schemeClr val="accent1">
                    <a:lumMod val="50000"/>
                  </a:schemeClr>
                </a:solidFill>
                <a:effectLst/>
              </a:rPr>
              <a:t>» та </a:t>
            </a:r>
            <a:r>
              <a:rPr lang="ru-RU" sz="2400" dirty="0" err="1">
                <a:solidFill>
                  <a:schemeClr val="accent1">
                    <a:lumMod val="50000"/>
                  </a:schemeClr>
                </a:solidFill>
                <a:effectLst/>
              </a:rPr>
              <a:t>інші</a:t>
            </a:r>
            <a:r>
              <a:rPr lang="ru-RU" sz="2400" dirty="0">
                <a:solidFill>
                  <a:schemeClr val="accent1">
                    <a:lumMod val="50000"/>
                  </a:schemeClr>
                </a:solidFill>
                <a:effectLst/>
              </a:rPr>
              <a:t>. </a:t>
            </a:r>
            <a:r>
              <a:rPr lang="ru-RU" sz="2400" dirty="0" err="1">
                <a:solidFill>
                  <a:schemeClr val="accent1">
                    <a:lumMod val="50000"/>
                  </a:schemeClr>
                </a:solidFill>
                <a:effectLst/>
              </a:rPr>
              <a:t>П'єси</a:t>
            </a:r>
            <a:r>
              <a:rPr lang="ru-RU" sz="2400" dirty="0">
                <a:solidFill>
                  <a:schemeClr val="accent1">
                    <a:lumMod val="50000"/>
                  </a:schemeClr>
                </a:solidFill>
                <a:effectLst/>
              </a:rPr>
              <a:t> «</a:t>
            </a:r>
            <a:r>
              <a:rPr lang="ru-RU" sz="2400" dirty="0" err="1">
                <a:solidFill>
                  <a:schemeClr val="accent1">
                    <a:lumMod val="50000"/>
                  </a:schemeClr>
                </a:solidFill>
                <a:effectLst/>
              </a:rPr>
              <a:t>Привіт</a:t>
            </a:r>
            <a:r>
              <a:rPr lang="ru-RU" sz="2400" dirty="0">
                <a:solidFill>
                  <a:schemeClr val="accent1">
                    <a:lumMod val="50000"/>
                  </a:schemeClr>
                </a:solidFill>
                <a:effectLst/>
              </a:rPr>
              <a:t>, </a:t>
            </a:r>
            <a:r>
              <a:rPr lang="ru-RU" sz="2400" dirty="0" err="1">
                <a:solidFill>
                  <a:schemeClr val="accent1">
                    <a:lumMod val="50000"/>
                  </a:schemeClr>
                </a:solidFill>
                <a:effectLst/>
              </a:rPr>
              <a:t>Синичко</a:t>
            </a:r>
            <a:r>
              <a:rPr lang="ru-RU" sz="2400" dirty="0">
                <a:solidFill>
                  <a:schemeClr val="accent1">
                    <a:lumMod val="50000"/>
                  </a:schemeClr>
                </a:solidFill>
                <a:effectLst/>
              </a:rPr>
              <a:t>!» та «Запитай колись у трав» входили до репертуару </a:t>
            </a:r>
            <a:r>
              <a:rPr lang="ru-RU" sz="2400" dirty="0" err="1">
                <a:solidFill>
                  <a:schemeClr val="accent1">
                    <a:lumMod val="50000"/>
                  </a:schemeClr>
                </a:solidFill>
                <a:effectLst/>
              </a:rPr>
              <a:t>багатьох</a:t>
            </a:r>
            <a:r>
              <a:rPr lang="ru-RU" sz="2400" dirty="0">
                <a:solidFill>
                  <a:schemeClr val="accent1">
                    <a:lumMod val="50000"/>
                  </a:schemeClr>
                </a:solidFill>
                <a:effectLst/>
              </a:rPr>
              <a:t> </a:t>
            </a:r>
            <a:r>
              <a:rPr lang="ru-RU" sz="2400" dirty="0" err="1" smtClean="0">
                <a:solidFill>
                  <a:schemeClr val="accent1">
                    <a:lumMod val="50000"/>
                  </a:schemeClr>
                </a:solidFill>
                <a:effectLst/>
              </a:rPr>
              <a:t>театрів</a:t>
            </a:r>
            <a:r>
              <a:rPr lang="ru-RU" sz="2400" dirty="0" smtClean="0">
                <a:solidFill>
                  <a:schemeClr val="accent1">
                    <a:lumMod val="50000"/>
                  </a:schemeClr>
                </a:solidFill>
                <a:effectLst/>
              </a:rPr>
              <a:t>. </a:t>
            </a:r>
            <a:r>
              <a:rPr lang="ru-RU" sz="2400" dirty="0" err="1">
                <a:solidFill>
                  <a:schemeClr val="accent1">
                    <a:lumMod val="50000"/>
                  </a:schemeClr>
                </a:solidFill>
                <a:effectLst/>
              </a:rPr>
              <a:t>Займався</a:t>
            </a:r>
            <a:r>
              <a:rPr lang="ru-RU" sz="2400" dirty="0">
                <a:solidFill>
                  <a:schemeClr val="accent1">
                    <a:lumMod val="50000"/>
                  </a:schemeClr>
                </a:solidFill>
                <a:effectLst/>
              </a:rPr>
              <a:t> </a:t>
            </a:r>
            <a:r>
              <a:rPr lang="ru-RU" sz="2400" dirty="0" smtClean="0">
                <a:solidFill>
                  <a:schemeClr val="accent1">
                    <a:lumMod val="50000"/>
                  </a:schemeClr>
                </a:solidFill>
                <a:effectLst/>
              </a:rPr>
              <a:t>Я</a:t>
            </a:r>
            <a:r>
              <a:rPr lang="uk-UA" sz="2400" dirty="0" err="1" smtClean="0">
                <a:solidFill>
                  <a:schemeClr val="accent1">
                    <a:lumMod val="50000"/>
                  </a:schemeClr>
                </a:solidFill>
                <a:effectLst/>
              </a:rPr>
              <a:t>рослав</a:t>
            </a:r>
            <a:r>
              <a:rPr lang="ru-RU" sz="2400" dirty="0" smtClean="0">
                <a:solidFill>
                  <a:schemeClr val="accent1">
                    <a:lumMod val="50000"/>
                  </a:schemeClr>
                </a:solidFill>
                <a:effectLst/>
              </a:rPr>
              <a:t> </a:t>
            </a:r>
            <a:r>
              <a:rPr lang="ru-RU" sz="2400" dirty="0">
                <a:solidFill>
                  <a:schemeClr val="accent1">
                    <a:lumMod val="50000"/>
                  </a:schemeClr>
                </a:solidFill>
                <a:effectLst/>
              </a:rPr>
              <a:t>Стельмах і </a:t>
            </a:r>
            <a:r>
              <a:rPr lang="ru-RU" sz="2400" dirty="0" err="1">
                <a:solidFill>
                  <a:schemeClr val="accent1">
                    <a:lumMod val="50000"/>
                  </a:schemeClr>
                </a:solidFill>
                <a:effectLst/>
              </a:rPr>
              <a:t>перекладацтвом</a:t>
            </a:r>
            <a:r>
              <a:rPr lang="ru-RU" sz="2400" dirty="0">
                <a:solidFill>
                  <a:schemeClr val="accent1">
                    <a:lumMod val="50000"/>
                  </a:schemeClr>
                </a:solidFill>
                <a:effectLst/>
              </a:rPr>
              <a:t>.</a:t>
            </a:r>
            <a:r>
              <a:rPr lang="ru-RU" sz="2400" dirty="0">
                <a:effectLst/>
              </a:rPr>
              <a:t/>
            </a:r>
            <a:br>
              <a:rPr lang="ru-RU" sz="2400" dirty="0">
                <a:effectLst/>
              </a:rPr>
            </a:b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5" y="136418"/>
            <a:ext cx="4164276" cy="3724630"/>
          </a:xfrm>
          <a:prstGeom prst="rect">
            <a:avLst/>
          </a:prstGeom>
          <a:effectLst>
            <a:softEdge rad="63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36418"/>
            <a:ext cx="3888432" cy="3724630"/>
          </a:xfrm>
          <a:prstGeom prst="rect">
            <a:avLst/>
          </a:prstGeom>
          <a:effectLst>
            <a:softEdge rad="63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0"/>
            <a:ext cx="432048" cy="68580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4448" y="0"/>
            <a:ext cx="360040" cy="6858000"/>
          </a:xfrm>
          <a:prstGeom prst="rect">
            <a:avLst/>
          </a:prstGeom>
        </p:spPr>
      </p:pic>
    </p:spTree>
    <p:extLst>
      <p:ext uri="{BB962C8B-B14F-4D97-AF65-F5344CB8AC3E}">
        <p14:creationId xmlns:p14="http://schemas.microsoft.com/office/powerpoint/2010/main" val="134097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548680"/>
            <a:ext cx="6512511" cy="1143000"/>
          </a:xfrm>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0"/>
            <a:ext cx="360041"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9759" y="0"/>
            <a:ext cx="407836" cy="6858000"/>
          </a:xfrm>
          <a:prstGeom prst="rect">
            <a:avLst/>
          </a:prstGeom>
        </p:spPr>
      </p:pic>
    </p:spTree>
    <p:extLst>
      <p:ext uri="{BB962C8B-B14F-4D97-AF65-F5344CB8AC3E}">
        <p14:creationId xmlns:p14="http://schemas.microsoft.com/office/powerpoint/2010/main" val="4265153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645024"/>
            <a:ext cx="8136903" cy="3212976"/>
          </a:xfrm>
        </p:spPr>
        <p:txBody>
          <a:bodyPr/>
          <a:lstStyle/>
          <a:p>
            <a:pPr marL="0" indent="0" algn="l">
              <a:buNone/>
            </a:pPr>
            <a:r>
              <a:rPr lang="ru-RU" sz="2400" dirty="0" smtClean="0">
                <a:solidFill>
                  <a:schemeClr val="accent1">
                    <a:lumMod val="50000"/>
                  </a:schemeClr>
                </a:solidFill>
                <a:effectLst/>
              </a:rPr>
              <a:t>4 </a:t>
            </a:r>
            <a:r>
              <a:rPr lang="ru-RU" sz="2400" dirty="0" err="1" smtClean="0">
                <a:solidFill>
                  <a:schemeClr val="accent1">
                    <a:lumMod val="50000"/>
                  </a:schemeClr>
                </a:solidFill>
                <a:effectLst/>
              </a:rPr>
              <a:t>серпня</a:t>
            </a:r>
            <a:r>
              <a:rPr lang="en-US" sz="2400" dirty="0" smtClean="0">
                <a:solidFill>
                  <a:schemeClr val="accent1">
                    <a:lumMod val="50000"/>
                  </a:schemeClr>
                </a:solidFill>
                <a:effectLst/>
              </a:rPr>
              <a:t> </a:t>
            </a:r>
            <a:r>
              <a:rPr lang="ru-RU" sz="2400" dirty="0">
                <a:solidFill>
                  <a:schemeClr val="accent1">
                    <a:lumMod val="50000"/>
                  </a:schemeClr>
                </a:solidFill>
                <a:effectLst/>
              </a:rPr>
              <a:t>2001 </a:t>
            </a:r>
            <a:r>
              <a:rPr lang="uk-UA" sz="2400" dirty="0" smtClean="0">
                <a:solidFill>
                  <a:schemeClr val="accent1">
                    <a:lumMod val="50000"/>
                  </a:schemeClr>
                </a:solidFill>
                <a:effectLst/>
              </a:rPr>
              <a:t>р.</a:t>
            </a:r>
            <a:r>
              <a:rPr lang="ru-RU" sz="2400" dirty="0">
                <a:solidFill>
                  <a:schemeClr val="accent1">
                    <a:lumMod val="50000"/>
                  </a:schemeClr>
                </a:solidFill>
                <a:effectLst/>
              </a:rPr>
              <a:t> — </a:t>
            </a:r>
            <a:r>
              <a:rPr lang="ru-RU" sz="2400" dirty="0" err="1" smtClean="0">
                <a:solidFill>
                  <a:schemeClr val="accent1">
                    <a:lumMod val="50000"/>
                  </a:schemeClr>
                </a:solidFill>
                <a:effectLst/>
              </a:rPr>
              <a:t>вранці</a:t>
            </a:r>
            <a:r>
              <a:rPr lang="ru-RU" sz="2400" dirty="0" smtClean="0">
                <a:solidFill>
                  <a:schemeClr val="accent1">
                    <a:lumMod val="50000"/>
                  </a:schemeClr>
                </a:solidFill>
                <a:effectLst/>
              </a:rPr>
              <a:t> </a:t>
            </a:r>
            <a:r>
              <a:rPr lang="ru-RU" sz="2400" dirty="0">
                <a:solidFill>
                  <a:schemeClr val="accent1">
                    <a:lumMod val="50000"/>
                  </a:schemeClr>
                </a:solidFill>
                <a:effectLst/>
              </a:rPr>
              <a:t>Ярослав Стельмах </a:t>
            </a:r>
            <a:r>
              <a:rPr lang="ru-RU" sz="2400" dirty="0" err="1">
                <a:solidFill>
                  <a:schemeClr val="accent1">
                    <a:lumMod val="50000"/>
                  </a:schemeClr>
                </a:solidFill>
                <a:effectLst/>
              </a:rPr>
              <a:t>підписав</a:t>
            </a:r>
            <a:r>
              <a:rPr lang="ru-RU" sz="2400" dirty="0">
                <a:solidFill>
                  <a:schemeClr val="accent1">
                    <a:lumMod val="50000"/>
                  </a:schemeClr>
                </a:solidFill>
                <a:effectLst/>
              </a:rPr>
              <a:t> для внучки </a:t>
            </a:r>
            <a:r>
              <a:rPr lang="ru-RU" sz="2400" dirty="0" err="1">
                <a:solidFill>
                  <a:schemeClr val="accent1">
                    <a:lumMod val="50000"/>
                  </a:schemeClr>
                </a:solidFill>
                <a:effectLst/>
              </a:rPr>
              <a:t>Зої</a:t>
            </a:r>
            <a:r>
              <a:rPr lang="ru-RU" sz="2400" dirty="0">
                <a:solidFill>
                  <a:schemeClr val="accent1">
                    <a:lumMod val="50000"/>
                  </a:schemeClr>
                </a:solidFill>
                <a:effectLst/>
              </a:rPr>
              <a:t> свою книжку "</a:t>
            </a:r>
            <a:r>
              <a:rPr lang="ru-RU" sz="2400" dirty="0" err="1">
                <a:solidFill>
                  <a:schemeClr val="accent1">
                    <a:lumMod val="50000"/>
                  </a:schemeClr>
                </a:solidFill>
                <a:effectLst/>
              </a:rPr>
              <a:t>Голодний</a:t>
            </a:r>
            <a:r>
              <a:rPr lang="ru-RU" sz="2400" dirty="0">
                <a:solidFill>
                  <a:schemeClr val="accent1">
                    <a:lumMod val="50000"/>
                  </a:schemeClr>
                </a:solidFill>
                <a:effectLst/>
              </a:rPr>
              <a:t>, </a:t>
            </a:r>
            <a:r>
              <a:rPr lang="ru-RU" sz="2400" dirty="0" err="1">
                <a:solidFill>
                  <a:schemeClr val="accent1">
                    <a:lumMod val="50000"/>
                  </a:schemeClr>
                </a:solidFill>
                <a:effectLst/>
              </a:rPr>
              <a:t>злий</a:t>
            </a:r>
            <a:r>
              <a:rPr lang="ru-RU" sz="2400" dirty="0">
                <a:solidFill>
                  <a:schemeClr val="accent1">
                    <a:lumMod val="50000"/>
                  </a:schemeClr>
                </a:solidFill>
                <a:effectLst/>
              </a:rPr>
              <a:t> і </a:t>
            </a:r>
            <a:r>
              <a:rPr lang="ru-RU" sz="2400" dirty="0" err="1">
                <a:solidFill>
                  <a:schemeClr val="accent1">
                    <a:lumMod val="50000"/>
                  </a:schemeClr>
                </a:solidFill>
                <a:effectLst/>
              </a:rPr>
              <a:t>дуже</a:t>
            </a:r>
            <a:r>
              <a:rPr lang="ru-RU" sz="2400" dirty="0">
                <a:solidFill>
                  <a:schemeClr val="accent1">
                    <a:lumMod val="50000"/>
                  </a:schemeClr>
                </a:solidFill>
                <a:effectLst/>
              </a:rPr>
              <a:t> </a:t>
            </a:r>
            <a:r>
              <a:rPr lang="ru-RU" sz="2400" dirty="0" err="1">
                <a:solidFill>
                  <a:schemeClr val="accent1">
                    <a:lumMod val="50000"/>
                  </a:schemeClr>
                </a:solidFill>
                <a:effectLst/>
              </a:rPr>
              <a:t>небезпечний</a:t>
            </a:r>
            <a:r>
              <a:rPr lang="ru-RU" sz="2400" dirty="0">
                <a:solidFill>
                  <a:schemeClr val="accent1">
                    <a:lumMod val="50000"/>
                  </a:schemeClr>
                </a:solidFill>
                <a:effectLst/>
              </a:rPr>
              <a:t>". Того самого дня </a:t>
            </a:r>
            <a:r>
              <a:rPr lang="ru-RU" sz="2400" dirty="0" err="1">
                <a:solidFill>
                  <a:schemeClr val="accent1">
                    <a:lumMod val="50000"/>
                  </a:schemeClr>
                </a:solidFill>
                <a:effectLst/>
              </a:rPr>
              <a:t>загинув</a:t>
            </a:r>
            <a:r>
              <a:rPr lang="ru-RU" sz="2400" dirty="0">
                <a:solidFill>
                  <a:schemeClr val="accent1">
                    <a:lumMod val="50000"/>
                  </a:schemeClr>
                </a:solidFill>
                <a:effectLst/>
              </a:rPr>
              <a:t> в </a:t>
            </a:r>
            <a:r>
              <a:rPr lang="ru-RU" sz="2400" dirty="0" err="1">
                <a:solidFill>
                  <a:schemeClr val="accent1">
                    <a:lumMod val="50000"/>
                  </a:schemeClr>
                </a:solidFill>
                <a:effectLst/>
              </a:rPr>
              <a:t>автокатастрофі</a:t>
            </a:r>
            <a:r>
              <a:rPr lang="ru-RU" sz="2400" dirty="0">
                <a:solidFill>
                  <a:schemeClr val="accent1">
                    <a:lumMod val="50000"/>
                  </a:schemeClr>
                </a:solidFill>
                <a:effectLst/>
              </a:rPr>
              <a:t> на </a:t>
            </a:r>
            <a:r>
              <a:rPr lang="ru-RU" sz="2400" dirty="0" err="1">
                <a:solidFill>
                  <a:schemeClr val="accent1">
                    <a:lumMod val="50000"/>
                  </a:schemeClr>
                </a:solidFill>
                <a:effectLst/>
              </a:rPr>
              <a:t>трасі</a:t>
            </a:r>
            <a:r>
              <a:rPr lang="ru-RU" sz="2400" dirty="0">
                <a:solidFill>
                  <a:schemeClr val="accent1">
                    <a:lumMod val="50000"/>
                  </a:schemeClr>
                </a:solidFill>
                <a:effectLst/>
              </a:rPr>
              <a:t> </a:t>
            </a:r>
            <a:r>
              <a:rPr lang="ru-RU" sz="2400" dirty="0" err="1">
                <a:solidFill>
                  <a:schemeClr val="accent1">
                    <a:lumMod val="50000"/>
                  </a:schemeClr>
                </a:solidFill>
                <a:effectLst/>
              </a:rPr>
              <a:t>під</a:t>
            </a:r>
            <a:r>
              <a:rPr lang="ru-RU" sz="2400" dirty="0">
                <a:solidFill>
                  <a:schemeClr val="accent1">
                    <a:lumMod val="50000"/>
                  </a:schemeClr>
                </a:solidFill>
                <a:effectLst/>
              </a:rPr>
              <a:t> Борисполем — просто за </a:t>
            </a:r>
            <a:r>
              <a:rPr lang="ru-RU" sz="2400" dirty="0" err="1">
                <a:solidFill>
                  <a:schemeClr val="accent1">
                    <a:lumMod val="50000"/>
                  </a:schemeClr>
                </a:solidFill>
                <a:effectLst/>
              </a:rPr>
              <a:t>кермом</a:t>
            </a:r>
            <a:r>
              <a:rPr lang="ru-RU" sz="2400" dirty="0">
                <a:solidFill>
                  <a:schemeClr val="accent1">
                    <a:lumMod val="50000"/>
                  </a:schemeClr>
                </a:solidFill>
                <a:effectLst/>
              </a:rPr>
              <a:t> </a:t>
            </a:r>
            <a:r>
              <a:rPr lang="ru-RU" sz="2400" dirty="0" err="1">
                <a:solidFill>
                  <a:schemeClr val="accent1">
                    <a:lumMod val="50000"/>
                  </a:schemeClr>
                </a:solidFill>
                <a:effectLst/>
              </a:rPr>
              <a:t>відмовило</a:t>
            </a:r>
            <a:r>
              <a:rPr lang="ru-RU" sz="2400" dirty="0">
                <a:solidFill>
                  <a:schemeClr val="accent1">
                    <a:lumMod val="50000"/>
                  </a:schemeClr>
                </a:solidFill>
                <a:effectLst/>
              </a:rPr>
              <a:t> </a:t>
            </a:r>
            <a:r>
              <a:rPr lang="ru-RU" sz="2400" dirty="0" err="1">
                <a:solidFill>
                  <a:schemeClr val="accent1">
                    <a:lumMod val="50000"/>
                  </a:schemeClr>
                </a:solidFill>
                <a:effectLst/>
              </a:rPr>
              <a:t>серце</a:t>
            </a:r>
            <a:r>
              <a:rPr lang="ru-RU" sz="2400" dirty="0">
                <a:solidFill>
                  <a:schemeClr val="accent1">
                    <a:lumMod val="50000"/>
                  </a:schemeClr>
                </a:solidFill>
                <a:effectLst/>
              </a:rPr>
              <a:t>. </a:t>
            </a:r>
            <a:r>
              <a:rPr lang="ru-RU" sz="2400" dirty="0" err="1">
                <a:solidFill>
                  <a:schemeClr val="accent1">
                    <a:lumMod val="50000"/>
                  </a:schemeClr>
                </a:solidFill>
                <a:effectLst/>
              </a:rPr>
              <a:t>Похований</a:t>
            </a:r>
            <a:r>
              <a:rPr lang="ru-RU" sz="2400" dirty="0">
                <a:solidFill>
                  <a:schemeClr val="accent1">
                    <a:lumMod val="50000"/>
                  </a:schemeClr>
                </a:solidFill>
                <a:effectLst/>
              </a:rPr>
              <a:t> на Байковому </a:t>
            </a:r>
            <a:r>
              <a:rPr lang="ru-RU" sz="2400" dirty="0" err="1">
                <a:solidFill>
                  <a:schemeClr val="accent1">
                    <a:lumMod val="50000"/>
                  </a:schemeClr>
                </a:solidFill>
                <a:effectLst/>
              </a:rPr>
              <a:t>кладовищі</a:t>
            </a:r>
            <a:r>
              <a:rPr lang="ru-RU" sz="2400" dirty="0">
                <a:solidFill>
                  <a:schemeClr val="accent1">
                    <a:lumMod val="50000"/>
                  </a:schemeClr>
                </a:solidFill>
                <a:effectLst/>
              </a:rPr>
              <a:t> </a:t>
            </a:r>
            <a:r>
              <a:rPr lang="ru-RU" sz="2400" dirty="0" err="1">
                <a:solidFill>
                  <a:schemeClr val="accent1">
                    <a:lumMod val="50000"/>
                  </a:schemeClr>
                </a:solidFill>
                <a:effectLst/>
              </a:rPr>
              <a:t>поряд</a:t>
            </a:r>
            <a:r>
              <a:rPr lang="ru-RU" sz="2400" dirty="0">
                <a:solidFill>
                  <a:schemeClr val="accent1">
                    <a:lumMod val="50000"/>
                  </a:schemeClr>
                </a:solidFill>
                <a:effectLst/>
              </a:rPr>
              <a:t> </a:t>
            </a:r>
            <a:r>
              <a:rPr lang="ru-RU" sz="2400" dirty="0" err="1">
                <a:solidFill>
                  <a:schemeClr val="accent1">
                    <a:lumMod val="50000"/>
                  </a:schemeClr>
                </a:solidFill>
                <a:effectLst/>
              </a:rPr>
              <a:t>із</a:t>
            </a:r>
            <a:r>
              <a:rPr lang="ru-RU" sz="2400" dirty="0">
                <a:solidFill>
                  <a:schemeClr val="accent1">
                    <a:lumMod val="50000"/>
                  </a:schemeClr>
                </a:solidFill>
                <a:effectLst/>
              </a:rPr>
              <a:t> </a:t>
            </a:r>
            <a:r>
              <a:rPr lang="ru-RU" sz="2400" dirty="0" err="1" smtClean="0">
                <a:solidFill>
                  <a:schemeClr val="accent1">
                    <a:lumMod val="50000"/>
                  </a:schemeClr>
                </a:solidFill>
                <a:effectLst/>
              </a:rPr>
              <a:t>батьком</a:t>
            </a:r>
            <a:r>
              <a:rPr lang="en-US" sz="2400" dirty="0" smtClean="0">
                <a:solidFill>
                  <a:schemeClr val="accent1">
                    <a:lumMod val="50000"/>
                  </a:schemeClr>
                </a:solidFill>
                <a:effectLst/>
              </a:rPr>
              <a:t>/</a:t>
            </a:r>
            <a:r>
              <a:rPr lang="ru-RU" sz="2400" dirty="0">
                <a:solidFill>
                  <a:schemeClr val="accent1">
                    <a:lumMod val="50000"/>
                  </a:schemeClr>
                </a:solidFill>
                <a:effectLst/>
              </a:rPr>
              <a:t/>
            </a:r>
            <a:br>
              <a:rPr lang="ru-RU" sz="2400" dirty="0">
                <a:solidFill>
                  <a:schemeClr val="accent1">
                    <a:lumMod val="50000"/>
                  </a:schemeClr>
                </a:solidFill>
                <a:effectLst/>
              </a:rPr>
            </a:br>
            <a:endParaRPr lang="ru-RU" sz="2400" dirty="0">
              <a:solidFill>
                <a:schemeClr val="accent1">
                  <a:lumMod val="50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260648"/>
            <a:ext cx="3960440" cy="3384376"/>
          </a:xfrm>
          <a:prstGeom prst="rect">
            <a:avLst/>
          </a:prstGeom>
          <a:effectLst>
            <a:softEdge rad="63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60648"/>
            <a:ext cx="3600400" cy="3384376"/>
          </a:xfrm>
          <a:prstGeom prst="rect">
            <a:avLst/>
          </a:prstGeom>
          <a:effectLst>
            <a:softEdge rad="63500"/>
          </a:effec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93" y="0"/>
            <a:ext cx="333251" cy="68580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4448" y="0"/>
            <a:ext cx="335828" cy="6858000"/>
          </a:xfrm>
          <a:prstGeom prst="rect">
            <a:avLst/>
          </a:prstGeom>
        </p:spPr>
      </p:pic>
    </p:spTree>
    <p:extLst>
      <p:ext uri="{BB962C8B-B14F-4D97-AF65-F5344CB8AC3E}">
        <p14:creationId xmlns:p14="http://schemas.microsoft.com/office/powerpoint/2010/main" val="1177670908"/>
      </p:ext>
    </p:extLst>
  </p:cSld>
  <p:clrMapOvr>
    <a:masterClrMapping/>
  </p:clrMapOvr>
</p:sld>
</file>

<file path=ppt/theme/theme1.xml><?xml version="1.0" encoding="utf-8"?>
<a:theme xmlns:a="http://schemas.openxmlformats.org/drawingml/2006/main" name="Воздушный поток">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919</TotalTime>
  <Words>370</Words>
  <Application>Microsoft Office PowerPoint</Application>
  <PresentationFormat>Экран (4:3)</PresentationFormat>
  <Paragraphs>196</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Воздушный поток</vt:lpstr>
      <vt:lpstr>Ярослав Стельмах.   «Митькозавр із Юрківки, або Химера лісового озера».</vt:lpstr>
      <vt:lpstr>                       Бесіда за питаннями: -  Згадайте, які веселі пригоди траплялись з вами під час літніх канікул, відпочинку? -  Як ви розумієте поняття «мрія» і «фантазія»? Чи завжди збуваються ваші мрії? Від чого це залежить? -  Який твір називається пригодницьким?   Наведіть приклад. -  Дайте визначення поняття «повість». Чим цей жанр відрізняється від оповідання? </vt:lpstr>
      <vt:lpstr>Тема: Ярослав Стельмах. «Митькозавр із Юрківки, або Химера  лісового озера». Таємничі, веселі й незвичайні події в повісті.  Мета:   ознайомити учнів із цікавими епізодами життя письменника; розвивати навички виразного читання, переказу, аналізу прочитаного, творчу уяву школярів; виховувати почуття любові до рідного краю, мальовничої природи. Тип уроку:  урок засвоєння нових знань. Засоби навчання:  підручник, портрет           Я.Стельмаха,ілюстрації до твору, роздавальні матеріали. </vt:lpstr>
      <vt:lpstr>Ярослав Михайлович Стельмах народився  30 листопада 1949 р. в Києві в родині відомого українського письменника Михайла Стельмаха. Закінчив Київський педагогічний інститут іноземних мов, Вищі літературні курси в Москві та аспірантуру. Працював викладачем у вищих навчальних закладах, перекладачем.</vt:lpstr>
      <vt:lpstr>На кафедрі іноземних мов познайомився з майбутньою дружиною Людмилою. Через два роки вони одружилися. Їхня квартира (спершу на Русанівці, потім на Печерську) від середини 1970-х вважалася в мистецьких колах Києва однією з найгостинніших. </vt:lpstr>
      <vt:lpstr>Повісті для дітей: «Химера лісового озера, або Митькозавр із Юрківки», «Якось у чужому лісі», «Найкращий намет» та інші. </vt:lpstr>
      <vt:lpstr>Я. Стельмах відомий насамперед як драматург. Серед його п'єс є твори для дітей: «Шкільна драма», «Вікентій Прерозумний» та інші. П'єси «Привіт, Синичко!» та «Запитай колись у трав» входили до репертуару багатьох театрів. Займався Ярослав Стельмах і перекладацтвом. </vt:lpstr>
      <vt:lpstr>Презентация PowerPoint</vt:lpstr>
      <vt:lpstr>4 серпня 2001 р. — вранці Ярослав Стельмах підписав для внучки Зої свою книжку "Голодний, злий і дуже небезпечний". Того самого дня загинув в автокатастрофі на трасі під Борисполем — просто за кермом відмовило серце. Похований на Байковому кладовищі поряд із батьком/ </vt:lpstr>
      <vt:lpstr>Презентация PowerPoint</vt:lpstr>
      <vt:lpstr>У Києві Ярославу Стельмаху встановлено меморіальну дошку.</vt:lpstr>
      <vt:lpstr>                  Словникова робота. Сушити голову – прагнути осмислювати щось важке. Курінь – невелика будівля, складена з гілок дерева, призначена для ночівлі. Канючити – випрошувати. Брати на кпини – кепкувати з когось. Кіптюга – курява, пил. Тромбон –мідний духовий музичний інструмент. </vt:lpstr>
      <vt:lpstr>                         Дослідницька робота в групах. І група.  Визначити тему І-ІІ розділів.  ІІ група.  Сформулювати ідею І-ІІ розділів.  ІІІ група.  Розкрити основну думку І-ІІ розділів, підтвердити свою думку цитатою із твору. ІV група.  Визначити будову композиції  І- ІІ розділів твору. Експозиція:  Зав’язка:  Кульмінація:  Розв’язка:</vt:lpstr>
      <vt:lpstr>                     Інтерактивна вправа «Мікрофон».  І група. Порівняйте ставлення до своїх бабусь Сергія і Василя Троша? Як це характеризує кожного з героїв? Свої спостереження обґрунтуйте. ІІ група. Для чого, на думку діда Трохима, онуки повинні приїздити до своїх бабусь? Чим пояснити такі міркування старого? ІІІ група. Обґрунтуйте, чому батьки не хотіли відпускати Сергія з приятелем до бабусі? Як Митько зміг довести батькам Сергія необхідність цієї поїздки? ІV група. Про що свідчать стосунки Сергія з батьками? Доведіть це на прикладі твору. Стисло опишіть ваші стосунки з батьками. </vt:lpstr>
      <vt:lpstr>                          Фронтальне опитування. -  Чи можна вважати цей твір пригодницьким?  -  Що свідчить про любов Митька до природи, вміння орієнтуватися на місцевості? -  Чим хлопців захоплювало перебування в селі біля озера?  -  Чому Я. Стельмах намагається протиставити Васю Троша і Сергія з Митьком? -  Які стосунки складаються між Сергієм та Митьком під час їхнього перебування на природі, біля озера? </vt:lpstr>
      <vt:lpstr>                                 Тестові завдання: 1. Лох-Несс –це  А. Відомий актор.  Б. Озеро в Шотландії.  В. Столиця країни.  Г.  Елемент боротьби. 3. Палеонтологія вивчає  А. Комахи.  Б. Корисні копалини.  В. Викопні організми.  Г. Рослини. 3. Першим європейцем, який на початку ХХ ст. побачив драконів острова Комодо, був  А. Французький біолог.  Б. Іспанський мореплавець.  В. Голландський льотчик.  Г. Німецький хімік. 4. Диноцефал, археоптерикс, стегозавр –це  А. Доісторичні істоти.  Б. Мікроорганізми.  В. Збудники хвороб.  Г. Назви рослин.</vt:lpstr>
      <vt:lpstr>               Інтерактивна вправа.          Розв’язування ситуативних завдань. -  Уявіть, що ви випадково провинилися, зробили якусь шкоду. Признаватися в цьому вам незручно. І тут вас викрили. Як ви будете діяти і чому саме так? -  Уявіть, що ви з другом (подругою) придумали якусь гру, але посварилися за розподіл ролей. Вам, як завжди, на вашу думку, випала гірша роль. Що ви будете робити? -  А як , на вашу думку, вчинили б Митько та Сергійко в таких ситуаціях? Про це дізнаємось із наступного розділу. </vt:lpstr>
      <vt:lpstr>                  Інтерактивна вправа                           «Мікрофон». Орієнтовні запитання для характеристики літературного героя: -  Яке місце займають персонажі у творі? -  Якими ви уявляєте героїв повісті?  (Учні презентують свої ілюстрації до твору). -  Чому автор не дає докладного опису портрету хлопців? -  Якими рисами характеру наділив автор Митька та Сергійка? Які епізоди із тексту підтверджують вашу думку? -  Як ставляться до героїв інші персонажі твору і чим це зумовлено? -  Як ставиться до своїх героїв автор? -  Яке ваше враження від знайомства із Митьком та Сергійком? </vt:lpstr>
      <vt:lpstr>             Інтерв’ю з літературним персонажем. -  Яке завдання ви виконували минулого літа?  -  Які думки у вас виникли, коли ви знайшли сандалю?  -  Чи було вам страшно ночувати в курені чи на березі озера, бо Митькозавр вас намагався налякати? -Як ви діяли, намагаючись упіймати Митькозавра? -  Як ви ставитесь до того, що на вашу честь названо цю неіснуючу істоту? -  Що плануєте робити наступного літа?</vt:lpstr>
      <vt:lpstr>Гра «Павутинка»,  Поєднайте імена героїв із рисами їхнього характеру         </vt:lpstr>
      <vt:lpstr>                       Проблемні питання. -  Яку мету поставили перед собою Митько та Сергійко після закінчення 5-го класу? На що були спрямовані їхні думки та інтереси? -  Які шляхи для досягнення мети були у хлопців?  -  Що для вас означає слово «дружба»?   -  Чи можна назвати Митька та Сергійка справжніми друзями? -  Над чим змусили замислитися, чим схвилювали вас наші герої?  </vt:lpstr>
      <vt:lpstr>  Складання асоціативного грона.              Дружба – це дорогоцінний камінь, який важко знайти, але надто просто втратити.  </vt:lpstr>
      <vt:lpstr>Скласти сенкани на теми:  «Митькозавр», «Літні канікули», «Пригоди».             Канікули.             Веселі, цікаві.             Читати, вивчати, досліджувати.             Незабутні враження.            Захоплення.  </vt:lpstr>
      <vt:lpstr>Презентация PowerPoint</vt:lpstr>
      <vt:lpstr>                              Творче завдання.  Скласти «Пам’ятку для романтиків» -  Завжди прагни пізнати нове, таємниче. -  Не зупиняйся на досягнутому. -  Багато читай, будь допитливим. -  Будь сміливим і відважним. </vt:lpstr>
      <vt:lpstr>               Метод незакінчених речень.  -  Сьогодні на уроці я зрозумів… -  Сьогодні на уроці мені сподобалось … -  Найбільш цікавим для мене було … -  Завдяки уроку я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Ярослав Стельмах</dc:title>
  <dc:creator>nata</dc:creator>
  <cp:lastModifiedBy>nata</cp:lastModifiedBy>
  <cp:revision>307</cp:revision>
  <dcterms:created xsi:type="dcterms:W3CDTF">2015-02-08T09:00:52Z</dcterms:created>
  <dcterms:modified xsi:type="dcterms:W3CDTF">2015-03-14T08:20:53Z</dcterms:modified>
</cp:coreProperties>
</file>