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74" r:id="rId2"/>
    <p:sldId id="275" r:id="rId3"/>
    <p:sldId id="276" r:id="rId4"/>
    <p:sldId id="273" r:id="rId5"/>
    <p:sldId id="256" r:id="rId6"/>
    <p:sldId id="258" r:id="rId7"/>
    <p:sldId id="259" r:id="rId8"/>
    <p:sldId id="260" r:id="rId9"/>
    <p:sldId id="262" r:id="rId10"/>
    <p:sldId id="265" r:id="rId11"/>
    <p:sldId id="269" r:id="rId12"/>
    <p:sldId id="261" r:id="rId13"/>
    <p:sldId id="263" r:id="rId14"/>
    <p:sldId id="264" r:id="rId15"/>
    <p:sldId id="267" r:id="rId16"/>
    <p:sldId id="271" r:id="rId17"/>
    <p:sldId id="270" r:id="rId18"/>
    <p:sldId id="268" r:id="rId19"/>
    <p:sldId id="279" r:id="rId20"/>
    <p:sldId id="277" r:id="rId21"/>
    <p:sldId id="278" r:id="rId22"/>
    <p:sldId id="280" r:id="rId23"/>
    <p:sldId id="281" r:id="rId24"/>
    <p:sldId id="272" r:id="rId25"/>
    <p:sldId id="282" r:id="rId26"/>
    <p:sldId id="283" r:id="rId27"/>
    <p:sldId id="284"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5" autoAdjust="0"/>
    <p:restoredTop sz="94622" autoAdjust="0"/>
  </p:normalViewPr>
  <p:slideViewPr>
    <p:cSldViewPr>
      <p:cViewPr varScale="1">
        <p:scale>
          <a:sx n="70" d="100"/>
          <a:sy n="70" d="100"/>
        </p:scale>
        <p:origin x="-1380" y="-90"/>
      </p:cViewPr>
      <p:guideLst>
        <p:guide orient="horz" pos="2160"/>
        <p:guide pos="2880"/>
      </p:guideLst>
    </p:cSldViewPr>
  </p:slideViewPr>
  <p:outlineViewPr>
    <p:cViewPr>
      <p:scale>
        <a:sx n="33" d="100"/>
        <a:sy n="33" d="100"/>
      </p:scale>
      <p:origin x="24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2A07F28-FF33-42FF-A59C-6898F93BF959}" type="datetimeFigureOut">
              <a:rPr lang="ru-RU" smtClean="0"/>
              <a:t>04.02.2015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58AC3D5-2802-40C5-B584-A6618D2461A9}"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2A07F28-FF33-42FF-A59C-6898F93BF959}" type="datetimeFigureOut">
              <a:rPr lang="ru-RU" smtClean="0"/>
              <a:t>04.02.2015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58AC3D5-2802-40C5-B584-A6618D2461A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2A07F28-FF33-42FF-A59C-6898F93BF959}" type="datetimeFigureOut">
              <a:rPr lang="ru-RU" smtClean="0"/>
              <a:t>04.02.2015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58AC3D5-2802-40C5-B584-A6618D2461A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2A07F28-FF33-42FF-A59C-6898F93BF959}" type="datetimeFigureOut">
              <a:rPr lang="ru-RU" smtClean="0"/>
              <a:t>04.02.2015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58AC3D5-2802-40C5-B584-A6618D2461A9}"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2A07F28-FF33-42FF-A59C-6898F93BF959}" type="datetimeFigureOut">
              <a:rPr lang="ru-RU" smtClean="0"/>
              <a:t>04.02.2015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58AC3D5-2802-40C5-B584-A6618D2461A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2A07F28-FF33-42FF-A59C-6898F93BF959}" type="datetimeFigureOut">
              <a:rPr lang="ru-RU" smtClean="0"/>
              <a:t>04.02.2015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58AC3D5-2802-40C5-B584-A6618D2461A9}"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2A07F28-FF33-42FF-A59C-6898F93BF959}" type="datetimeFigureOut">
              <a:rPr lang="ru-RU" smtClean="0"/>
              <a:t>04.02.2015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58AC3D5-2802-40C5-B584-A6618D2461A9}"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2A07F28-FF33-42FF-A59C-6898F93BF959}" type="datetimeFigureOut">
              <a:rPr lang="ru-RU" smtClean="0"/>
              <a:t>04.02.2015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58AC3D5-2802-40C5-B584-A6618D2461A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A07F28-FF33-42FF-A59C-6898F93BF959}" type="datetimeFigureOut">
              <a:rPr lang="ru-RU" smtClean="0"/>
              <a:t>04.02.2015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58AC3D5-2802-40C5-B584-A6618D2461A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2A07F28-FF33-42FF-A59C-6898F93BF959}" type="datetimeFigureOut">
              <a:rPr lang="ru-RU" smtClean="0"/>
              <a:t>04.02.2015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58AC3D5-2802-40C5-B584-A6618D2461A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2A07F28-FF33-42FF-A59C-6898F93BF959}" type="datetimeFigureOut">
              <a:rPr lang="ru-RU" smtClean="0"/>
              <a:t>04.02.2015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58AC3D5-2802-40C5-B584-A6618D2461A9}"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42A07F28-FF33-42FF-A59C-6898F93BF959}" type="datetimeFigureOut">
              <a:rPr lang="ru-RU" smtClean="0"/>
              <a:t>04.02.2015</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858AC3D5-2802-40C5-B584-A6618D2461A9}"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9.jpeg"/><Relationship Id="rId1" Type="http://schemas.openxmlformats.org/officeDocument/2006/relationships/slideLayout" Target="../slideLayouts/slideLayout6.xml"/><Relationship Id="rId4" Type="http://schemas.openxmlformats.org/officeDocument/2006/relationships/image" Target="../media/image30.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1.jpeg"/><Relationship Id="rId1" Type="http://schemas.openxmlformats.org/officeDocument/2006/relationships/slideLayout" Target="../slideLayouts/slideLayout6.xml"/><Relationship Id="rId4" Type="http://schemas.openxmlformats.org/officeDocument/2006/relationships/image" Target="../media/image32.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eg"/><Relationship Id="rId1" Type="http://schemas.openxmlformats.org/officeDocument/2006/relationships/slideLayout" Target="../slideLayouts/slideLayout3.xml"/><Relationship Id="rId6" Type="http://schemas.openxmlformats.org/officeDocument/2006/relationships/image" Target="../media/image1.jpg"/><Relationship Id="rId5" Type="http://schemas.openxmlformats.org/officeDocument/2006/relationships/image" Target="../media/image37.jpg"/><Relationship Id="rId4" Type="http://schemas.openxmlformats.org/officeDocument/2006/relationships/image" Target="../media/image36.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8.jpg"/><Relationship Id="rId1" Type="http://schemas.openxmlformats.org/officeDocument/2006/relationships/slideLayout" Target="../slideLayouts/slideLayout5.xml"/><Relationship Id="rId4" Type="http://schemas.openxmlformats.org/officeDocument/2006/relationships/image" Target="../media/image39.jp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0.jpeg"/><Relationship Id="rId1" Type="http://schemas.openxmlformats.org/officeDocument/2006/relationships/slideLayout" Target="../slideLayouts/slideLayout6.xml"/><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6.xml"/><Relationship Id="rId5" Type="http://schemas.openxmlformats.org/officeDocument/2006/relationships/image" Target="../media/image1.jpg"/><Relationship Id="rId4" Type="http://schemas.openxmlformats.org/officeDocument/2006/relationships/image" Target="../media/image44.jpg"/></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44.jpg"/></Relationships>
</file>

<file path=ppt/slides/_rels/slide2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image" Target="../media/image49.gif"/><Relationship Id="rId5" Type="http://schemas.openxmlformats.org/officeDocument/2006/relationships/image" Target="../media/image48.gif"/><Relationship Id="rId4" Type="http://schemas.openxmlformats.org/officeDocument/2006/relationships/image" Target="../media/image47.jpeg"/></Relationships>
</file>

<file path=ppt/slides/_rels/slide2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54.jpg"/></Relationships>
</file>

<file path=ppt/slides/_rels/slide3.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g"/><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1473794" y="5052545"/>
            <a:ext cx="7490693" cy="1544807"/>
          </a:xfrm>
        </p:spPr>
        <p:txBody>
          <a:bodyPr>
            <a:normAutofit fontScale="92500" lnSpcReduction="10000"/>
          </a:bodyPr>
          <a:lstStyle/>
          <a:p>
            <a:pPr algn="r"/>
            <a:r>
              <a:rPr lang="uk-UA" dirty="0" smtClean="0"/>
              <a:t>Підготувала вчитель </a:t>
            </a:r>
          </a:p>
          <a:p>
            <a:pPr algn="r"/>
            <a:r>
              <a:rPr lang="uk-UA" dirty="0" smtClean="0"/>
              <a:t>української мови та літератури </a:t>
            </a:r>
          </a:p>
          <a:p>
            <a:pPr algn="r"/>
            <a:r>
              <a:rPr lang="uk-UA" dirty="0" err="1" smtClean="0"/>
              <a:t>Бараннікова</a:t>
            </a:r>
            <a:r>
              <a:rPr lang="uk-UA" dirty="0" smtClean="0"/>
              <a:t> Г.О.</a:t>
            </a:r>
          </a:p>
          <a:p>
            <a:pPr algn="r"/>
            <a:r>
              <a:rPr lang="uk-UA" dirty="0" smtClean="0"/>
              <a:t>Тернопільська ЗОШ </a:t>
            </a:r>
            <a:r>
              <a:rPr lang="uk-UA" dirty="0" err="1" smtClean="0"/>
              <a:t>І-ІІІ</a:t>
            </a:r>
            <a:r>
              <a:rPr lang="uk-UA" dirty="0" smtClean="0"/>
              <a:t> ст. </a:t>
            </a:r>
            <a:r>
              <a:rPr lang="uk-UA" dirty="0"/>
              <a:t>№8.</a:t>
            </a:r>
            <a:endParaRPr lang="uk-UA" dirty="0" smtClean="0"/>
          </a:p>
          <a:p>
            <a:pPr algn="r"/>
            <a:endParaRPr lang="uk-UA" dirty="0" smtClean="0"/>
          </a:p>
          <a:p>
            <a:pPr algn="r"/>
            <a:endParaRPr lang="ru-RU" dirty="0"/>
          </a:p>
        </p:txBody>
      </p:sp>
      <p:sp>
        <p:nvSpPr>
          <p:cNvPr id="3" name="Заголовок 2"/>
          <p:cNvSpPr>
            <a:spLocks noGrp="1"/>
          </p:cNvSpPr>
          <p:nvPr>
            <p:ph type="ctrTitle"/>
          </p:nvPr>
        </p:nvSpPr>
        <p:spPr>
          <a:xfrm>
            <a:off x="817581" y="692696"/>
            <a:ext cx="7175351" cy="4232761"/>
          </a:xfrm>
        </p:spPr>
        <p:txBody>
          <a:bodyPr/>
          <a:lstStyle/>
          <a:p>
            <a:pPr marL="182880" indent="0" algn="ctr">
              <a:buNone/>
            </a:pPr>
            <a:r>
              <a:rPr lang="uk-UA" sz="3600" dirty="0" smtClean="0">
                <a:solidFill>
                  <a:schemeClr val="bg2">
                    <a:lumMod val="25000"/>
                  </a:schemeClr>
                </a:solidFill>
              </a:rPr>
              <a:t>Література рідного краю.</a:t>
            </a:r>
            <a:br>
              <a:rPr lang="uk-UA" sz="3600" dirty="0" smtClean="0">
                <a:solidFill>
                  <a:schemeClr val="bg2">
                    <a:lumMod val="25000"/>
                  </a:schemeClr>
                </a:solidFill>
              </a:rPr>
            </a:br>
            <a:r>
              <a:rPr lang="uk-UA" sz="3600" dirty="0" smtClean="0">
                <a:solidFill>
                  <a:schemeClr val="bg2">
                    <a:lumMod val="25000"/>
                  </a:schemeClr>
                </a:solidFill>
              </a:rPr>
              <a:t>Презентація до уроку на тему: </a:t>
            </a:r>
            <a:br>
              <a:rPr lang="uk-UA" sz="3600" dirty="0" smtClean="0">
                <a:solidFill>
                  <a:schemeClr val="bg2">
                    <a:lumMod val="25000"/>
                  </a:schemeClr>
                </a:solidFill>
              </a:rPr>
            </a:br>
            <a:r>
              <a:rPr lang="ru-RU" sz="3600" dirty="0" smtClean="0">
                <a:solidFill>
                  <a:schemeClr val="bg2">
                    <a:lumMod val="25000"/>
                  </a:schemeClr>
                </a:solidFill>
                <a:effectLst/>
              </a:rPr>
              <a:t>« </a:t>
            </a:r>
            <a:r>
              <a:rPr lang="ru-RU" sz="3600" dirty="0" err="1" smtClean="0">
                <a:solidFill>
                  <a:schemeClr val="bg2">
                    <a:lumMod val="25000"/>
                  </a:schemeClr>
                </a:solidFill>
                <a:effectLst/>
              </a:rPr>
              <a:t>Ідея</a:t>
            </a:r>
            <a:r>
              <a:rPr lang="ru-RU" sz="3600" dirty="0" smtClean="0">
                <a:solidFill>
                  <a:schemeClr val="bg2">
                    <a:lumMod val="25000"/>
                  </a:schemeClr>
                </a:solidFill>
                <a:effectLst/>
              </a:rPr>
              <a:t> </a:t>
            </a:r>
            <a:r>
              <a:rPr lang="ru-RU" sz="3600" dirty="0" err="1">
                <a:solidFill>
                  <a:schemeClr val="bg2">
                    <a:lumMod val="25000"/>
                  </a:schemeClr>
                </a:solidFill>
                <a:effectLst/>
              </a:rPr>
              <a:t>нерозривної</a:t>
            </a:r>
            <a:r>
              <a:rPr lang="ru-RU" sz="3600" dirty="0">
                <a:solidFill>
                  <a:schemeClr val="bg2">
                    <a:lumMod val="25000"/>
                  </a:schemeClr>
                </a:solidFill>
                <a:effectLst/>
              </a:rPr>
              <a:t> </a:t>
            </a:r>
            <a:r>
              <a:rPr lang="ru-RU" sz="3600" dirty="0" err="1">
                <a:solidFill>
                  <a:schemeClr val="bg2">
                    <a:lumMod val="25000"/>
                  </a:schemeClr>
                </a:solidFill>
                <a:effectLst/>
              </a:rPr>
              <a:t>єдності</a:t>
            </a:r>
            <a:r>
              <a:rPr lang="ru-RU" sz="3600" dirty="0">
                <a:solidFill>
                  <a:schemeClr val="bg2">
                    <a:lumMod val="25000"/>
                  </a:schemeClr>
                </a:solidFill>
                <a:effectLst/>
              </a:rPr>
              <a:t> </a:t>
            </a:r>
            <a:r>
              <a:rPr lang="ru-RU" sz="3600" dirty="0" err="1" smtClean="0">
                <a:solidFill>
                  <a:schemeClr val="bg2">
                    <a:lumMod val="25000"/>
                  </a:schemeClr>
                </a:solidFill>
                <a:effectLst/>
              </a:rPr>
              <a:t>людини</a:t>
            </a:r>
            <a:r>
              <a:rPr lang="ru-RU" sz="3600" dirty="0" smtClean="0">
                <a:solidFill>
                  <a:schemeClr val="bg2">
                    <a:lumMod val="25000"/>
                  </a:schemeClr>
                </a:solidFill>
                <a:effectLst/>
              </a:rPr>
              <a:t> </a:t>
            </a:r>
            <a:r>
              <a:rPr lang="ru-RU" sz="3600" dirty="0">
                <a:solidFill>
                  <a:schemeClr val="bg2">
                    <a:lumMod val="25000"/>
                  </a:schemeClr>
                </a:solidFill>
                <a:effectLst/>
              </a:rPr>
              <a:t>з </a:t>
            </a:r>
            <a:r>
              <a:rPr lang="ru-RU" sz="3600" dirty="0" err="1">
                <a:solidFill>
                  <a:schemeClr val="bg2">
                    <a:lumMod val="25000"/>
                  </a:schemeClr>
                </a:solidFill>
                <a:effectLst/>
              </a:rPr>
              <a:t>рідною</a:t>
            </a:r>
            <a:r>
              <a:rPr lang="ru-RU" sz="3600" dirty="0">
                <a:solidFill>
                  <a:schemeClr val="bg2">
                    <a:lumMod val="25000"/>
                  </a:schemeClr>
                </a:solidFill>
                <a:effectLst/>
              </a:rPr>
              <a:t> землею у </a:t>
            </a:r>
            <a:r>
              <a:rPr lang="ru-RU" sz="3600" dirty="0" err="1">
                <a:solidFill>
                  <a:schemeClr val="bg2">
                    <a:lumMod val="25000"/>
                  </a:schemeClr>
                </a:solidFill>
                <a:effectLst/>
              </a:rPr>
              <a:t>поезіях</a:t>
            </a:r>
            <a:r>
              <a:rPr lang="ru-RU" sz="3600" dirty="0">
                <a:solidFill>
                  <a:schemeClr val="bg2">
                    <a:lumMod val="25000"/>
                  </a:schemeClr>
                </a:solidFill>
                <a:effectLst/>
              </a:rPr>
              <a:t> </a:t>
            </a:r>
            <a:r>
              <a:rPr lang="ru-RU" sz="3600" dirty="0" smtClean="0">
                <a:solidFill>
                  <a:schemeClr val="bg2">
                    <a:lumMod val="25000"/>
                  </a:schemeClr>
                </a:solidFill>
                <a:effectLst/>
              </a:rPr>
              <a:t>Левка </a:t>
            </a:r>
            <a:r>
              <a:rPr lang="ru-RU" sz="3600" dirty="0" err="1" smtClean="0">
                <a:solidFill>
                  <a:schemeClr val="bg2">
                    <a:lumMod val="25000"/>
                  </a:schemeClr>
                </a:solidFill>
                <a:effectLst/>
              </a:rPr>
              <a:t>Крупи</a:t>
            </a:r>
            <a:r>
              <a:rPr lang="ru-RU" sz="3600" dirty="0" smtClean="0">
                <a:solidFill>
                  <a:schemeClr val="bg2">
                    <a:lumMod val="25000"/>
                  </a:schemeClr>
                </a:solidFill>
                <a:effectLst/>
              </a:rPr>
              <a:t> »</a:t>
            </a:r>
            <a:r>
              <a:rPr lang="ru-RU" sz="3600" b="0" dirty="0" smtClean="0">
                <a:solidFill>
                  <a:schemeClr val="bg2">
                    <a:lumMod val="25000"/>
                  </a:schemeClr>
                </a:solidFill>
                <a:effectLst/>
              </a:rPr>
              <a:t>.</a:t>
            </a:r>
            <a:r>
              <a:rPr lang="ru-RU" sz="3600" b="0" dirty="0">
                <a:solidFill>
                  <a:schemeClr val="bg2">
                    <a:lumMod val="25000"/>
                  </a:schemeClr>
                </a:solidFill>
                <a:effectLst/>
              </a:rPr>
              <a:t/>
            </a:r>
            <a:br>
              <a:rPr lang="ru-RU" sz="3600" b="0" dirty="0">
                <a:solidFill>
                  <a:schemeClr val="bg2">
                    <a:lumMod val="25000"/>
                  </a:schemeClr>
                </a:solidFill>
                <a:effectLst/>
              </a:rPr>
            </a:br>
            <a:endParaRPr lang="ru-RU" sz="3600" dirty="0">
              <a:solidFill>
                <a:schemeClr val="bg2">
                  <a:lumMod val="25000"/>
                </a:schemeClr>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0"/>
            <a:ext cx="720080" cy="6858000"/>
          </a:xfrm>
          <a:prstGeom prst="rect">
            <a:avLst/>
          </a:prstGeom>
        </p:spPr>
      </p:pic>
    </p:spTree>
    <p:extLst>
      <p:ext uri="{BB962C8B-B14F-4D97-AF65-F5344CB8AC3E}">
        <p14:creationId xmlns:p14="http://schemas.microsoft.com/office/powerpoint/2010/main" val="2832931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476672"/>
            <a:ext cx="3600400" cy="5904656"/>
          </a:xfrm>
        </p:spPr>
        <p:txBody>
          <a:bodyPr/>
          <a:lstStyle/>
          <a:p>
            <a:pPr marL="0" indent="0" algn="ctr">
              <a:buNone/>
            </a:pPr>
            <a:r>
              <a:rPr lang="uk-UA" sz="2000" dirty="0" smtClean="0">
                <a:solidFill>
                  <a:schemeClr val="bg2">
                    <a:lumMod val="50000"/>
                  </a:schemeClr>
                </a:solidFill>
                <a:effectLst/>
              </a:rPr>
              <a:t>Ще під час навчання в університеті </a:t>
            </a:r>
            <a:r>
              <a:rPr lang="uk-UA" sz="2000" dirty="0">
                <a:solidFill>
                  <a:schemeClr val="bg2">
                    <a:lumMod val="50000"/>
                  </a:schemeClr>
                </a:solidFill>
                <a:effectLst/>
              </a:rPr>
              <a:t>він зустрів свою долю – чорноброву красуню Марійку, яка стала його музою і берегинею, щирою порадницею і вірною дружиною. Сповнені світлих надій, ішли вони поруч, долали випробування та перешкоди, які готувало їм </a:t>
            </a:r>
            <a:r>
              <a:rPr lang="uk-UA" sz="2000" dirty="0" smtClean="0">
                <a:solidFill>
                  <a:schemeClr val="bg2">
                    <a:lumMod val="50000"/>
                  </a:schemeClr>
                </a:solidFill>
                <a:effectLst/>
              </a:rPr>
              <a:t>життя, виховували двох дітей - донечку Наталю </a:t>
            </a:r>
            <a:r>
              <a:rPr lang="uk-UA" sz="2000" dirty="0">
                <a:solidFill>
                  <a:schemeClr val="bg2">
                    <a:lumMod val="50000"/>
                  </a:schemeClr>
                </a:solidFill>
                <a:effectLst/>
              </a:rPr>
              <a:t>і </a:t>
            </a:r>
            <a:r>
              <a:rPr lang="uk-UA" sz="2000" dirty="0" smtClean="0">
                <a:solidFill>
                  <a:schemeClr val="bg2">
                    <a:lumMod val="50000"/>
                  </a:schemeClr>
                </a:solidFill>
                <a:effectLst/>
              </a:rPr>
              <a:t>сина Любомира.</a:t>
            </a:r>
            <a:r>
              <a:rPr lang="ru-RU" sz="2000" dirty="0">
                <a:effectLst/>
              </a:rPr>
              <a:t/>
            </a:r>
            <a:br>
              <a:rPr lang="ru-RU" sz="2000" dirty="0">
                <a:effectLst/>
              </a:rPr>
            </a:br>
            <a:r>
              <a:rPr lang="uk-UA" sz="2000" dirty="0">
                <a:effectLst/>
              </a:rPr>
              <a:t> </a:t>
            </a:r>
            <a:r>
              <a:rPr lang="ru-RU" sz="2000" dirty="0">
                <a:effectLst/>
              </a:rPr>
              <a:t/>
            </a:r>
            <a:br>
              <a:rPr lang="ru-RU" sz="2000" dirty="0">
                <a:effectLst/>
              </a:rPr>
            </a:br>
            <a:endParaRPr lang="ru-RU" sz="2000" dirty="0"/>
          </a:p>
        </p:txBody>
      </p:sp>
      <p:pic>
        <p:nvPicPr>
          <p:cNvPr id="5" name="Объект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4860032" y="260648"/>
            <a:ext cx="4032448" cy="6264696"/>
          </a:xfrm>
          <a:effectLst>
            <a:glow rad="101600">
              <a:schemeClr val="bg2">
                <a:alpha val="60000"/>
              </a:schemeClr>
            </a:glow>
            <a:softEdge rad="63500"/>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0"/>
            <a:ext cx="864096" cy="6858000"/>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656" y="4221088"/>
            <a:ext cx="3101330" cy="2325998"/>
          </a:xfrm>
          <a:prstGeom prst="rect">
            <a:avLst/>
          </a:prstGeom>
        </p:spPr>
      </p:pic>
    </p:spTree>
  </p:cSld>
  <p:clrMapOvr>
    <a:masterClrMapping/>
  </p:clrMapOvr>
  <p:transition spd="slow">
    <p:wheel spokes="3"/>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3963819"/>
            <a:ext cx="4968552" cy="2894181"/>
          </a:xfrm>
        </p:spPr>
        <p:txBody>
          <a:bodyPr/>
          <a:lstStyle/>
          <a:p>
            <a:pPr marL="0" indent="0" algn="ctr">
              <a:buNone/>
            </a:pPr>
            <a:r>
              <a:rPr lang="uk-UA" sz="2000" dirty="0" smtClean="0">
                <a:solidFill>
                  <a:schemeClr val="bg2">
                    <a:lumMod val="50000"/>
                  </a:schemeClr>
                </a:solidFill>
              </a:rPr>
              <a:t>Друкувався в обласних та районних газетах</a:t>
            </a:r>
            <a:r>
              <a:rPr lang="ru-RU" sz="2000" dirty="0">
                <a:solidFill>
                  <a:schemeClr val="bg2">
                    <a:lumMod val="50000"/>
                  </a:schemeClr>
                </a:solidFill>
                <a:effectLst/>
              </a:rPr>
              <a:t> «</a:t>
            </a:r>
            <a:r>
              <a:rPr lang="uk-UA" sz="2000" dirty="0" smtClean="0">
                <a:solidFill>
                  <a:schemeClr val="bg2">
                    <a:lumMod val="50000"/>
                  </a:schemeClr>
                </a:solidFill>
              </a:rPr>
              <a:t> Вільне життя</a:t>
            </a:r>
            <a:r>
              <a:rPr lang="ru-RU" sz="2000" dirty="0">
                <a:solidFill>
                  <a:schemeClr val="bg2">
                    <a:lumMod val="50000"/>
                  </a:schemeClr>
                </a:solidFill>
                <a:effectLst/>
              </a:rPr>
              <a:t>»</a:t>
            </a:r>
            <a:r>
              <a:rPr lang="uk-UA" sz="2000" dirty="0" smtClean="0">
                <a:solidFill>
                  <a:schemeClr val="bg2">
                    <a:lumMod val="50000"/>
                  </a:schemeClr>
                </a:solidFill>
              </a:rPr>
              <a:t>,</a:t>
            </a:r>
            <a:r>
              <a:rPr lang="ru-RU" sz="2000" dirty="0">
                <a:solidFill>
                  <a:schemeClr val="bg2">
                    <a:lumMod val="50000"/>
                  </a:schemeClr>
                </a:solidFill>
                <a:effectLst/>
              </a:rPr>
              <a:t> «</a:t>
            </a:r>
            <a:r>
              <a:rPr lang="uk-UA" sz="2000" dirty="0" smtClean="0">
                <a:solidFill>
                  <a:schemeClr val="bg2">
                    <a:lumMod val="50000"/>
                  </a:schemeClr>
                </a:solidFill>
              </a:rPr>
              <a:t> Ровесник</a:t>
            </a:r>
            <a:r>
              <a:rPr lang="ru-RU" sz="2000" dirty="0">
                <a:solidFill>
                  <a:schemeClr val="bg2">
                    <a:lumMod val="50000"/>
                  </a:schemeClr>
                </a:solidFill>
                <a:effectLst/>
              </a:rPr>
              <a:t>»</a:t>
            </a:r>
            <a:r>
              <a:rPr lang="uk-UA" sz="2000" dirty="0" smtClean="0">
                <a:solidFill>
                  <a:schemeClr val="bg2">
                    <a:lumMod val="50000"/>
                  </a:schemeClr>
                </a:solidFill>
              </a:rPr>
              <a:t>, </a:t>
            </a:r>
            <a:r>
              <a:rPr lang="ru-RU" sz="2000" dirty="0">
                <a:solidFill>
                  <a:schemeClr val="bg2">
                    <a:lumMod val="50000"/>
                  </a:schemeClr>
                </a:solidFill>
                <a:effectLst/>
              </a:rPr>
              <a:t>«</a:t>
            </a:r>
            <a:r>
              <a:rPr lang="uk-UA" sz="2000" dirty="0" smtClean="0">
                <a:solidFill>
                  <a:schemeClr val="bg2">
                    <a:lumMod val="50000"/>
                  </a:schemeClr>
                </a:solidFill>
              </a:rPr>
              <a:t>Молодь України</a:t>
            </a:r>
            <a:r>
              <a:rPr lang="ru-RU" sz="2000" dirty="0">
                <a:solidFill>
                  <a:schemeClr val="bg2">
                    <a:lumMod val="50000"/>
                  </a:schemeClr>
                </a:solidFill>
                <a:effectLst/>
              </a:rPr>
              <a:t>»</a:t>
            </a:r>
            <a:r>
              <a:rPr lang="uk-UA" sz="2000" dirty="0" smtClean="0">
                <a:solidFill>
                  <a:schemeClr val="bg2">
                    <a:lumMod val="50000"/>
                  </a:schemeClr>
                </a:solidFill>
              </a:rPr>
              <a:t>, в журналах </a:t>
            </a:r>
            <a:r>
              <a:rPr lang="ru-RU" sz="2000" dirty="0">
                <a:solidFill>
                  <a:schemeClr val="bg2">
                    <a:lumMod val="50000"/>
                  </a:schemeClr>
                </a:solidFill>
                <a:effectLst/>
              </a:rPr>
              <a:t> «</a:t>
            </a:r>
            <a:r>
              <a:rPr lang="uk-UA" sz="2000" dirty="0" smtClean="0">
                <a:solidFill>
                  <a:schemeClr val="bg2">
                    <a:lumMod val="50000"/>
                  </a:schemeClr>
                </a:solidFill>
              </a:rPr>
              <a:t>Україна</a:t>
            </a:r>
            <a:r>
              <a:rPr lang="ru-RU" sz="2000" dirty="0">
                <a:solidFill>
                  <a:schemeClr val="bg2">
                    <a:lumMod val="50000"/>
                  </a:schemeClr>
                </a:solidFill>
                <a:effectLst/>
              </a:rPr>
              <a:t>»</a:t>
            </a:r>
            <a:r>
              <a:rPr lang="uk-UA" sz="2000" dirty="0" smtClean="0">
                <a:solidFill>
                  <a:schemeClr val="bg2">
                    <a:lumMod val="50000"/>
                  </a:schemeClr>
                </a:solidFill>
              </a:rPr>
              <a:t>, </a:t>
            </a:r>
            <a:r>
              <a:rPr lang="ru-RU" sz="2000" dirty="0">
                <a:solidFill>
                  <a:schemeClr val="bg2">
                    <a:lumMod val="50000"/>
                  </a:schemeClr>
                </a:solidFill>
                <a:effectLst/>
              </a:rPr>
              <a:t>«</a:t>
            </a:r>
            <a:r>
              <a:rPr lang="uk-UA" sz="2000" dirty="0" smtClean="0">
                <a:solidFill>
                  <a:schemeClr val="bg2">
                    <a:lumMod val="50000"/>
                  </a:schemeClr>
                </a:solidFill>
              </a:rPr>
              <a:t>Київ</a:t>
            </a:r>
            <a:r>
              <a:rPr lang="ru-RU" sz="2000" dirty="0" smtClean="0">
                <a:solidFill>
                  <a:schemeClr val="bg2">
                    <a:lumMod val="50000"/>
                  </a:schemeClr>
                </a:solidFill>
                <a:effectLst/>
              </a:rPr>
              <a:t>»</a:t>
            </a:r>
            <a:r>
              <a:rPr lang="uk-UA" sz="2000" dirty="0" smtClean="0">
                <a:solidFill>
                  <a:schemeClr val="bg2">
                    <a:lumMod val="50000"/>
                  </a:schemeClr>
                </a:solidFill>
              </a:rPr>
              <a:t>.  Його твори опубліковано у колективній збірці </a:t>
            </a:r>
            <a:r>
              <a:rPr lang="ru-RU" sz="2000" dirty="0">
                <a:solidFill>
                  <a:schemeClr val="bg2">
                    <a:lumMod val="50000"/>
                  </a:schemeClr>
                </a:solidFill>
                <a:effectLst/>
              </a:rPr>
              <a:t> «</a:t>
            </a:r>
            <a:r>
              <a:rPr lang="uk-UA" sz="2000" dirty="0" smtClean="0">
                <a:solidFill>
                  <a:schemeClr val="bg2">
                    <a:lumMod val="50000"/>
                  </a:schemeClr>
                </a:solidFill>
              </a:rPr>
              <a:t>Пісня та праця</a:t>
            </a:r>
            <a:r>
              <a:rPr lang="ru-RU" sz="2000" dirty="0">
                <a:solidFill>
                  <a:schemeClr val="bg2">
                    <a:lumMod val="50000"/>
                  </a:schemeClr>
                </a:solidFill>
                <a:effectLst/>
              </a:rPr>
              <a:t>»</a:t>
            </a:r>
            <a:r>
              <a:rPr lang="uk-UA" sz="2000" dirty="0" smtClean="0">
                <a:solidFill>
                  <a:schemeClr val="bg2">
                    <a:lumMod val="50000"/>
                  </a:schemeClr>
                </a:solidFill>
              </a:rPr>
              <a:t>.</a:t>
            </a:r>
            <a:endParaRPr lang="ru-RU" sz="2000" dirty="0">
              <a:solidFill>
                <a:schemeClr val="bg2">
                  <a:lumMod val="50000"/>
                </a:scheme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201537"/>
            <a:ext cx="4248472" cy="3247256"/>
          </a:xfrm>
          <a:prstGeom prst="rect">
            <a:avLst/>
          </a:prstGeom>
          <a:effectLst>
            <a:softEdge rad="317500"/>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3356992"/>
            <a:ext cx="2436862" cy="2952328"/>
          </a:xfrm>
          <a:prstGeom prst="rect">
            <a:avLst/>
          </a:prstGeom>
          <a:effectLst>
            <a:softEdge rad="63500"/>
          </a:effectLst>
          <a:scene3d>
            <a:camera prst="isometricOffAxis2Left"/>
            <a:lightRig rig="threePt" dir="t"/>
          </a:scene3d>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0"/>
            <a:ext cx="863848" cy="6858000"/>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0192" y="379511"/>
            <a:ext cx="2592288" cy="2401417"/>
          </a:xfrm>
          <a:prstGeom prst="rect">
            <a:avLst/>
          </a:prstGeom>
          <a:effectLst>
            <a:softEdge rad="63500"/>
          </a:effectLst>
        </p:spPr>
      </p:pic>
    </p:spTree>
  </p:cSld>
  <p:clrMapOvr>
    <a:masterClrMapping/>
  </p:clrMapOvr>
  <p:transition spd="slow">
    <p:wheel spokes="3"/>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4077072"/>
            <a:ext cx="7920879" cy="2592288"/>
          </a:xfrm>
        </p:spPr>
        <p:txBody>
          <a:bodyPr/>
          <a:lstStyle/>
          <a:p>
            <a:pPr marL="0" indent="0" algn="ctr">
              <a:buNone/>
            </a:pPr>
            <a:r>
              <a:rPr lang="uk-UA" sz="2000" dirty="0" smtClean="0">
                <a:solidFill>
                  <a:schemeClr val="bg2">
                    <a:lumMod val="50000"/>
                  </a:schemeClr>
                </a:solidFill>
                <a:effectLst/>
              </a:rPr>
              <a:t> </a:t>
            </a:r>
            <a:r>
              <a:rPr lang="ru-RU" sz="2000" dirty="0">
                <a:solidFill>
                  <a:schemeClr val="bg2">
                    <a:lumMod val="50000"/>
                  </a:schemeClr>
                </a:solidFill>
                <a:effectLst/>
              </a:rPr>
              <a:t>З 1988 року </a:t>
            </a:r>
            <a:r>
              <a:rPr lang="ru-RU" sz="2000" dirty="0" err="1">
                <a:solidFill>
                  <a:schemeClr val="bg2">
                    <a:lumMod val="50000"/>
                  </a:schemeClr>
                </a:solidFill>
                <a:effectLst/>
              </a:rPr>
              <a:t>включився</a:t>
            </a:r>
            <a:r>
              <a:rPr lang="ru-RU" sz="2000" dirty="0">
                <a:solidFill>
                  <a:schemeClr val="bg2">
                    <a:lumMod val="50000"/>
                  </a:schemeClr>
                </a:solidFill>
                <a:effectLst/>
              </a:rPr>
              <a:t> в </a:t>
            </a:r>
            <a:r>
              <a:rPr lang="ru-RU" sz="2000" dirty="0" err="1">
                <a:solidFill>
                  <a:schemeClr val="bg2">
                    <a:lumMod val="50000"/>
                  </a:schemeClr>
                </a:solidFill>
                <a:effectLst/>
              </a:rPr>
              <a:t>політичну</a:t>
            </a:r>
            <a:r>
              <a:rPr lang="ru-RU" sz="2000" dirty="0">
                <a:solidFill>
                  <a:schemeClr val="bg2">
                    <a:lumMod val="50000"/>
                  </a:schemeClr>
                </a:solidFill>
                <a:effectLst/>
              </a:rPr>
              <a:t> </a:t>
            </a:r>
            <a:r>
              <a:rPr lang="ru-RU" sz="2000" dirty="0" err="1">
                <a:solidFill>
                  <a:schemeClr val="bg2">
                    <a:lumMod val="50000"/>
                  </a:schemeClr>
                </a:solidFill>
                <a:effectLst/>
              </a:rPr>
              <a:t>боротьбу</a:t>
            </a:r>
            <a:r>
              <a:rPr lang="ru-RU" sz="2000" dirty="0">
                <a:solidFill>
                  <a:schemeClr val="bg2">
                    <a:lumMod val="50000"/>
                  </a:schemeClr>
                </a:solidFill>
                <a:effectLst/>
              </a:rPr>
              <a:t>: </a:t>
            </a:r>
            <a:r>
              <a:rPr lang="ru-RU" sz="2000" dirty="0" err="1">
                <a:solidFill>
                  <a:schemeClr val="bg2">
                    <a:lumMod val="50000"/>
                  </a:schemeClr>
                </a:solidFill>
                <a:effectLst/>
              </a:rPr>
              <a:t>спочатку</a:t>
            </a:r>
            <a:r>
              <a:rPr lang="ru-RU" sz="2000" dirty="0">
                <a:solidFill>
                  <a:schemeClr val="bg2">
                    <a:lumMod val="50000"/>
                  </a:schemeClr>
                </a:solidFill>
                <a:effectLst/>
              </a:rPr>
              <a:t> в </a:t>
            </a:r>
            <a:r>
              <a:rPr lang="ru-RU" sz="2000" dirty="0" err="1">
                <a:solidFill>
                  <a:schemeClr val="bg2">
                    <a:lumMod val="50000"/>
                  </a:schemeClr>
                </a:solidFill>
                <a:effectLst/>
              </a:rPr>
              <a:t>Товаристві</a:t>
            </a:r>
            <a:r>
              <a:rPr lang="ru-RU" sz="2000" dirty="0">
                <a:solidFill>
                  <a:schemeClr val="bg2">
                    <a:lumMod val="50000"/>
                  </a:schemeClr>
                </a:solidFill>
                <a:effectLst/>
              </a:rPr>
              <a:t> </a:t>
            </a:r>
            <a:r>
              <a:rPr lang="ru-RU" sz="2000" dirty="0" err="1">
                <a:solidFill>
                  <a:schemeClr val="bg2">
                    <a:lumMod val="50000"/>
                  </a:schemeClr>
                </a:solidFill>
                <a:effectLst/>
              </a:rPr>
              <a:t>української</a:t>
            </a:r>
            <a:r>
              <a:rPr lang="ru-RU" sz="2000" dirty="0">
                <a:solidFill>
                  <a:schemeClr val="bg2">
                    <a:lumMod val="50000"/>
                  </a:schemeClr>
                </a:solidFill>
                <a:effectLst/>
              </a:rPr>
              <a:t> </a:t>
            </a:r>
            <a:r>
              <a:rPr lang="ru-RU" sz="2000" dirty="0" err="1">
                <a:solidFill>
                  <a:schemeClr val="bg2">
                    <a:lumMod val="50000"/>
                  </a:schemeClr>
                </a:solidFill>
                <a:effectLst/>
              </a:rPr>
              <a:t>мови</a:t>
            </a:r>
            <a:r>
              <a:rPr lang="ru-RU" sz="2000" dirty="0">
                <a:solidFill>
                  <a:schemeClr val="bg2">
                    <a:lumMod val="50000"/>
                  </a:schemeClr>
                </a:solidFill>
                <a:effectLst/>
              </a:rPr>
              <a:t> </a:t>
            </a:r>
            <a:r>
              <a:rPr lang="ru-RU" sz="2000" dirty="0" err="1">
                <a:solidFill>
                  <a:schemeClr val="bg2">
                    <a:lumMod val="50000"/>
                  </a:schemeClr>
                </a:solidFill>
                <a:effectLst/>
              </a:rPr>
              <a:t>імені</a:t>
            </a:r>
            <a:r>
              <a:rPr lang="ru-RU" sz="2000" dirty="0">
                <a:solidFill>
                  <a:schemeClr val="bg2">
                    <a:lumMod val="50000"/>
                  </a:schemeClr>
                </a:solidFill>
                <a:effectLst/>
              </a:rPr>
              <a:t> Т. </a:t>
            </a:r>
            <a:r>
              <a:rPr lang="ru-RU" sz="2000" dirty="0" err="1">
                <a:solidFill>
                  <a:schemeClr val="bg2">
                    <a:lumMod val="50000"/>
                  </a:schemeClr>
                </a:solidFill>
                <a:effectLst/>
              </a:rPr>
              <a:t>Шевченка</a:t>
            </a:r>
            <a:r>
              <a:rPr lang="ru-RU" sz="2000" dirty="0">
                <a:solidFill>
                  <a:schemeClr val="bg2">
                    <a:lumMod val="50000"/>
                  </a:schemeClr>
                </a:solidFill>
                <a:effectLst/>
              </a:rPr>
              <a:t>, а </a:t>
            </a:r>
            <a:r>
              <a:rPr lang="ru-RU" sz="2000" dirty="0" err="1">
                <a:solidFill>
                  <a:schemeClr val="bg2">
                    <a:lumMod val="50000"/>
                  </a:schemeClr>
                </a:solidFill>
                <a:effectLst/>
              </a:rPr>
              <a:t>потім</a:t>
            </a:r>
            <a:r>
              <a:rPr lang="ru-RU" sz="2000" dirty="0">
                <a:solidFill>
                  <a:schemeClr val="bg2">
                    <a:lumMod val="50000"/>
                  </a:schemeClr>
                </a:solidFill>
                <a:effectLst/>
              </a:rPr>
              <a:t> у Народному </a:t>
            </a:r>
            <a:r>
              <a:rPr lang="ru-RU" sz="2000" dirty="0" err="1">
                <a:solidFill>
                  <a:schemeClr val="bg2">
                    <a:lumMod val="50000"/>
                  </a:schemeClr>
                </a:solidFill>
                <a:effectLst/>
              </a:rPr>
              <a:t>Русі</a:t>
            </a:r>
            <a:r>
              <a:rPr lang="ru-RU" sz="2000" dirty="0">
                <a:solidFill>
                  <a:schemeClr val="bg2">
                    <a:lumMod val="50000"/>
                  </a:schemeClr>
                </a:solidFill>
                <a:effectLst/>
              </a:rPr>
              <a:t>. </a:t>
            </a:r>
            <a:r>
              <a:rPr lang="ru-RU" sz="2000" dirty="0" err="1">
                <a:solidFill>
                  <a:schemeClr val="bg2">
                    <a:lumMod val="50000"/>
                  </a:schemeClr>
                </a:solidFill>
                <a:effectLst/>
              </a:rPr>
              <a:t>Був</a:t>
            </a:r>
            <a:r>
              <a:rPr lang="ru-RU" sz="2000" dirty="0">
                <a:solidFill>
                  <a:schemeClr val="bg2">
                    <a:lumMod val="50000"/>
                  </a:schemeClr>
                </a:solidFill>
                <a:effectLst/>
              </a:rPr>
              <a:t> </a:t>
            </a:r>
            <a:r>
              <a:rPr lang="ru-RU" sz="2000" dirty="0" smtClean="0">
                <a:solidFill>
                  <a:schemeClr val="bg2">
                    <a:lumMod val="50000"/>
                  </a:schemeClr>
                </a:solidFill>
                <a:effectLst/>
              </a:rPr>
              <a:t>одним </a:t>
            </a:r>
            <a:r>
              <a:rPr lang="ru-RU" sz="2000" dirty="0" err="1">
                <a:solidFill>
                  <a:schemeClr val="bg2">
                    <a:lumMod val="50000"/>
                  </a:schemeClr>
                </a:solidFill>
                <a:effectLst/>
              </a:rPr>
              <a:t>із</a:t>
            </a:r>
            <a:r>
              <a:rPr lang="ru-RU" sz="2000" dirty="0">
                <a:solidFill>
                  <a:schemeClr val="bg2">
                    <a:lumMod val="50000"/>
                  </a:schemeClr>
                </a:solidFill>
                <a:effectLst/>
              </a:rPr>
              <a:t> </a:t>
            </a:r>
            <a:r>
              <a:rPr lang="ru-RU" sz="2000" dirty="0" err="1">
                <a:solidFill>
                  <a:schemeClr val="bg2">
                    <a:lumMod val="50000"/>
                  </a:schemeClr>
                </a:solidFill>
                <a:effectLst/>
              </a:rPr>
              <a:t>засновників</a:t>
            </a:r>
            <a:r>
              <a:rPr lang="ru-RU" sz="2000" dirty="0">
                <a:solidFill>
                  <a:schemeClr val="bg2">
                    <a:lumMod val="50000"/>
                  </a:schemeClr>
                </a:solidFill>
                <a:effectLst/>
              </a:rPr>
              <a:t> </a:t>
            </a:r>
            <a:r>
              <a:rPr lang="ru-RU" sz="2000" dirty="0" err="1">
                <a:solidFill>
                  <a:schemeClr val="bg2">
                    <a:lumMod val="50000"/>
                  </a:schemeClr>
                </a:solidFill>
                <a:effectLst/>
              </a:rPr>
              <a:t>Крайової</a:t>
            </a:r>
            <a:r>
              <a:rPr lang="ru-RU" sz="2000" dirty="0">
                <a:solidFill>
                  <a:schemeClr val="bg2">
                    <a:lumMod val="50000"/>
                  </a:schemeClr>
                </a:solidFill>
                <a:effectLst/>
              </a:rPr>
              <a:t> </a:t>
            </a:r>
            <a:r>
              <a:rPr lang="ru-RU" sz="2000" dirty="0" err="1" smtClean="0">
                <a:solidFill>
                  <a:schemeClr val="bg2">
                    <a:lumMod val="50000"/>
                  </a:schemeClr>
                </a:solidFill>
                <a:effectLst/>
              </a:rPr>
              <a:t>організації</a:t>
            </a:r>
            <a:r>
              <a:rPr lang="ru-RU" sz="2000" dirty="0">
                <a:solidFill>
                  <a:schemeClr val="bg2">
                    <a:lumMod val="50000"/>
                  </a:schemeClr>
                </a:solidFill>
                <a:effectLst/>
              </a:rPr>
              <a:t> </a:t>
            </a:r>
            <a:r>
              <a:rPr lang="ru-RU" sz="2000" dirty="0" err="1" smtClean="0">
                <a:solidFill>
                  <a:schemeClr val="bg2">
                    <a:lumMod val="50000"/>
                  </a:schemeClr>
                </a:solidFill>
                <a:effectLst/>
              </a:rPr>
              <a:t>Руху</a:t>
            </a:r>
            <a:r>
              <a:rPr lang="ru-RU" sz="2000" dirty="0">
                <a:solidFill>
                  <a:schemeClr val="bg2">
                    <a:lumMod val="50000"/>
                  </a:schemeClr>
                </a:solidFill>
                <a:effectLst/>
              </a:rPr>
              <a:t>, членом </a:t>
            </a:r>
            <a:r>
              <a:rPr lang="ru-RU" sz="2000" dirty="0" smtClean="0">
                <a:solidFill>
                  <a:schemeClr val="bg2">
                    <a:lumMod val="50000"/>
                  </a:schemeClr>
                </a:solidFill>
                <a:effectLst/>
              </a:rPr>
              <a:t>Проводу. </a:t>
            </a:r>
            <a:r>
              <a:rPr lang="ru-RU" sz="2000" dirty="0" err="1" smtClean="0">
                <a:solidFill>
                  <a:schemeClr val="bg2">
                    <a:lumMod val="50000"/>
                  </a:schemeClr>
                </a:solidFill>
                <a:effectLst/>
              </a:rPr>
              <a:t>Редагував</a:t>
            </a:r>
            <a:r>
              <a:rPr lang="ru-RU" sz="2000" dirty="0" smtClean="0">
                <a:solidFill>
                  <a:schemeClr val="bg2">
                    <a:lumMod val="50000"/>
                  </a:schemeClr>
                </a:solidFill>
                <a:effectLst/>
              </a:rPr>
              <a:t> газету </a:t>
            </a:r>
            <a:r>
              <a:rPr lang="ru-RU" sz="2000" dirty="0" err="1" smtClean="0">
                <a:solidFill>
                  <a:schemeClr val="bg2">
                    <a:lumMod val="50000"/>
                  </a:schemeClr>
                </a:solidFill>
                <a:effectLst/>
              </a:rPr>
              <a:t>Тернопільської</a:t>
            </a:r>
            <a:r>
              <a:rPr lang="ru-RU" sz="2000" dirty="0" smtClean="0">
                <a:solidFill>
                  <a:schemeClr val="bg2">
                    <a:lumMod val="50000"/>
                  </a:schemeClr>
                </a:solidFill>
                <a:effectLst/>
              </a:rPr>
              <a:t> </a:t>
            </a:r>
            <a:r>
              <a:rPr lang="ru-RU" sz="2000" dirty="0" err="1">
                <a:solidFill>
                  <a:schemeClr val="bg2">
                    <a:lumMod val="50000"/>
                  </a:schemeClr>
                </a:solidFill>
                <a:effectLst/>
              </a:rPr>
              <a:t>Крайової</a:t>
            </a:r>
            <a:r>
              <a:rPr lang="ru-RU" sz="2000" dirty="0">
                <a:solidFill>
                  <a:schemeClr val="bg2">
                    <a:lumMod val="50000"/>
                  </a:schemeClr>
                </a:solidFill>
                <a:effectLst/>
              </a:rPr>
              <a:t> </a:t>
            </a:r>
            <a:r>
              <a:rPr lang="ru-RU" sz="2000" dirty="0" err="1">
                <a:solidFill>
                  <a:schemeClr val="bg2">
                    <a:lumMod val="50000"/>
                  </a:schemeClr>
                </a:solidFill>
                <a:effectLst/>
              </a:rPr>
              <a:t>організації</a:t>
            </a:r>
            <a:r>
              <a:rPr lang="ru-RU" sz="2000" dirty="0">
                <a:solidFill>
                  <a:schemeClr val="bg2">
                    <a:lumMod val="50000"/>
                  </a:schemeClr>
                </a:solidFill>
                <a:effectLst/>
              </a:rPr>
              <a:t> </a:t>
            </a:r>
            <a:r>
              <a:rPr lang="ru-RU" sz="2000" dirty="0" err="1" smtClean="0">
                <a:solidFill>
                  <a:schemeClr val="bg2">
                    <a:lumMod val="50000"/>
                  </a:schemeClr>
                </a:solidFill>
                <a:effectLst/>
              </a:rPr>
              <a:t>Руху</a:t>
            </a:r>
            <a:r>
              <a:rPr lang="uk-UA" sz="2000" dirty="0">
                <a:solidFill>
                  <a:schemeClr val="bg2">
                    <a:lumMod val="50000"/>
                  </a:schemeClr>
                </a:solidFill>
                <a:effectLst/>
              </a:rPr>
              <a:t> «</a:t>
            </a:r>
            <a:r>
              <a:rPr lang="ru-RU" sz="2000" dirty="0" smtClean="0">
                <a:solidFill>
                  <a:schemeClr val="bg2">
                    <a:lumMod val="50000"/>
                  </a:schemeClr>
                </a:solidFill>
                <a:effectLst/>
              </a:rPr>
              <a:t> </a:t>
            </a:r>
            <a:r>
              <a:rPr lang="ru-RU" sz="2000" dirty="0" err="1" smtClean="0">
                <a:solidFill>
                  <a:schemeClr val="bg2">
                    <a:lumMod val="50000"/>
                  </a:schemeClr>
                </a:solidFill>
                <a:effectLst/>
              </a:rPr>
              <a:t>Тернове</a:t>
            </a:r>
            <a:r>
              <a:rPr lang="ru-RU" sz="2000" dirty="0" smtClean="0">
                <a:solidFill>
                  <a:schemeClr val="bg2">
                    <a:lumMod val="50000"/>
                  </a:schemeClr>
                </a:solidFill>
                <a:effectLst/>
              </a:rPr>
              <a:t> поле</a:t>
            </a:r>
            <a:r>
              <a:rPr lang="uk-UA" sz="2000" dirty="0">
                <a:solidFill>
                  <a:schemeClr val="bg2">
                    <a:lumMod val="50000"/>
                  </a:schemeClr>
                </a:solidFill>
                <a:effectLst/>
              </a:rPr>
              <a:t> »</a:t>
            </a:r>
            <a:endParaRPr lang="ru-RU" sz="2000" dirty="0">
              <a:solidFill>
                <a:schemeClr val="bg2">
                  <a:lumMod val="50000"/>
                </a:schemeClr>
              </a:solidFill>
            </a:endParaRPr>
          </a:p>
        </p:txBody>
      </p:sp>
      <p:pic>
        <p:nvPicPr>
          <p:cNvPr id="5123" name="Picture 3" descr="D:\Мама\ФОТО КРУПИ(2)\VTS_01_1.VOB_000045998.jpg"/>
          <p:cNvPicPr>
            <a:picLocks noChangeAspect="1" noChangeArrowheads="1"/>
          </p:cNvPicPr>
          <p:nvPr/>
        </p:nvPicPr>
        <p:blipFill>
          <a:blip r:embed="rId2"/>
          <a:srcRect/>
          <a:stretch>
            <a:fillRect/>
          </a:stretch>
        </p:blipFill>
        <p:spPr bwMode="auto">
          <a:xfrm>
            <a:off x="4788024" y="531039"/>
            <a:ext cx="4032448" cy="3057232"/>
          </a:xfrm>
          <a:prstGeom prst="rect">
            <a:avLst/>
          </a:prstGeom>
          <a:noFill/>
          <a:effectLst>
            <a:glow rad="228600">
              <a:schemeClr val="accent1">
                <a:satMod val="175000"/>
                <a:alpha val="40000"/>
              </a:schemeClr>
            </a:glow>
          </a:effectLst>
          <a:scene3d>
            <a:camera prst="obliqueBottomRight"/>
            <a:lightRig rig="threePt" dir="t"/>
          </a:scene3d>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0"/>
            <a:ext cx="647824" cy="6840619"/>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328" y="341015"/>
            <a:ext cx="3933056" cy="3247256"/>
          </a:xfrm>
          <a:prstGeom prst="rect">
            <a:avLst/>
          </a:prstGeom>
          <a:effectLst>
            <a:glow rad="228600">
              <a:schemeClr val="accent1">
                <a:satMod val="175000"/>
                <a:alpha val="40000"/>
              </a:schemeClr>
            </a:glow>
          </a:effectLst>
          <a:scene3d>
            <a:camera prst="isometricOffAxis1Right"/>
            <a:lightRig rig="threePt" dir="t"/>
          </a:scene3d>
        </p:spPr>
      </p:pic>
    </p:spTree>
  </p:cSld>
  <p:clrMapOvr>
    <a:masterClrMapping/>
  </p:clrMapOvr>
  <p:transition>
    <p:wheel spokes="2"/>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5" y="4365104"/>
            <a:ext cx="7992888" cy="2225184"/>
          </a:xfrm>
        </p:spPr>
        <p:txBody>
          <a:bodyPr/>
          <a:lstStyle/>
          <a:p>
            <a:pPr marL="0" indent="0" algn="ctr">
              <a:buNone/>
            </a:pPr>
            <a:r>
              <a:rPr lang="uk-UA" sz="1800" dirty="0" smtClean="0">
                <a:solidFill>
                  <a:schemeClr val="bg2">
                    <a:lumMod val="50000"/>
                  </a:schemeClr>
                </a:solidFill>
                <a:effectLst/>
              </a:rPr>
              <a:t> </a:t>
            </a:r>
            <a:r>
              <a:rPr lang="ru-RU" sz="1800" dirty="0">
                <a:solidFill>
                  <a:schemeClr val="bg2">
                    <a:lumMod val="50000"/>
                  </a:schemeClr>
                </a:solidFill>
                <a:effectLst/>
              </a:rPr>
              <a:t>У </a:t>
            </a:r>
            <a:r>
              <a:rPr lang="ru-RU" sz="1800" dirty="0" err="1">
                <a:solidFill>
                  <a:schemeClr val="bg2">
                    <a:lumMod val="50000"/>
                  </a:schemeClr>
                </a:solidFill>
                <a:effectLst/>
              </a:rPr>
              <a:t>вересні</a:t>
            </a:r>
            <a:r>
              <a:rPr lang="ru-RU" sz="1800" dirty="0">
                <a:solidFill>
                  <a:schemeClr val="bg2">
                    <a:lumMod val="50000"/>
                  </a:schemeClr>
                </a:solidFill>
                <a:effectLst/>
              </a:rPr>
              <a:t> 1991 року Левко </a:t>
            </a:r>
            <a:r>
              <a:rPr lang="ru-RU" sz="1800" dirty="0" err="1">
                <a:solidFill>
                  <a:schemeClr val="bg2">
                    <a:lumMod val="50000"/>
                  </a:schemeClr>
                </a:solidFill>
                <a:effectLst/>
              </a:rPr>
              <a:t>Миколайович</a:t>
            </a:r>
            <a:r>
              <a:rPr lang="ru-RU" sz="1800" dirty="0">
                <a:solidFill>
                  <a:schemeClr val="bg2">
                    <a:lumMod val="50000"/>
                  </a:schemeClr>
                </a:solidFill>
                <a:effectLst/>
              </a:rPr>
              <a:t> </a:t>
            </a:r>
            <a:r>
              <a:rPr lang="ru-RU" sz="1800" dirty="0" err="1">
                <a:solidFill>
                  <a:schemeClr val="bg2">
                    <a:lumMod val="50000"/>
                  </a:schemeClr>
                </a:solidFill>
                <a:effectLst/>
              </a:rPr>
              <a:t>очолив</a:t>
            </a:r>
            <a:r>
              <a:rPr lang="ru-RU" sz="1800" dirty="0">
                <a:solidFill>
                  <a:schemeClr val="bg2">
                    <a:lumMod val="50000"/>
                  </a:schemeClr>
                </a:solidFill>
                <a:effectLst/>
              </a:rPr>
              <a:t> </a:t>
            </a:r>
            <a:r>
              <a:rPr lang="ru-RU" sz="1800" dirty="0" err="1">
                <a:solidFill>
                  <a:schemeClr val="bg2">
                    <a:lumMod val="50000"/>
                  </a:schemeClr>
                </a:solidFill>
                <a:effectLst/>
              </a:rPr>
              <a:t>Тернопільський</a:t>
            </a:r>
            <a:r>
              <a:rPr lang="ru-RU" sz="1800" dirty="0">
                <a:solidFill>
                  <a:schemeClr val="bg2">
                    <a:lumMod val="50000"/>
                  </a:schemeClr>
                </a:solidFill>
                <a:effectLst/>
              </a:rPr>
              <a:t> </a:t>
            </a:r>
            <a:r>
              <a:rPr lang="ru-RU" sz="1800" dirty="0" err="1">
                <a:solidFill>
                  <a:schemeClr val="bg2">
                    <a:lumMod val="50000"/>
                  </a:schemeClr>
                </a:solidFill>
                <a:effectLst/>
              </a:rPr>
              <a:t>телерадіокомітет</a:t>
            </a:r>
            <a:r>
              <a:rPr lang="ru-RU" sz="1800" dirty="0">
                <a:solidFill>
                  <a:schemeClr val="bg2">
                    <a:lumMod val="50000"/>
                  </a:schemeClr>
                </a:solidFill>
                <a:effectLst/>
              </a:rPr>
              <a:t>. І </a:t>
            </a:r>
            <a:r>
              <a:rPr lang="ru-RU" sz="1800" dirty="0" err="1">
                <a:solidFill>
                  <a:schemeClr val="bg2">
                    <a:lumMod val="50000"/>
                  </a:schemeClr>
                </a:solidFill>
                <a:effectLst/>
              </a:rPr>
              <a:t>ні</a:t>
            </a:r>
            <a:r>
              <a:rPr lang="ru-RU" sz="1800" dirty="0">
                <a:solidFill>
                  <a:schemeClr val="bg2">
                    <a:lumMod val="50000"/>
                  </a:schemeClr>
                </a:solidFill>
                <a:effectLst/>
              </a:rPr>
              <a:t> на </a:t>
            </a:r>
            <a:r>
              <a:rPr lang="ru-RU" sz="1800" dirty="0" err="1">
                <a:solidFill>
                  <a:schemeClr val="bg2">
                    <a:lumMod val="50000"/>
                  </a:schemeClr>
                </a:solidFill>
                <a:effectLst/>
              </a:rPr>
              <a:t>хвилину</a:t>
            </a:r>
            <a:r>
              <a:rPr lang="ru-RU" sz="1800" dirty="0">
                <a:solidFill>
                  <a:schemeClr val="bg2">
                    <a:lumMod val="50000"/>
                  </a:schemeClr>
                </a:solidFill>
                <a:effectLst/>
              </a:rPr>
              <a:t> не покидав пера. </a:t>
            </a:r>
            <a:r>
              <a:rPr lang="ru-RU" sz="1800" dirty="0" err="1">
                <a:solidFill>
                  <a:schemeClr val="bg2">
                    <a:lumMod val="50000"/>
                  </a:schemeClr>
                </a:solidFill>
                <a:effectLst/>
              </a:rPr>
              <a:t>П</a:t>
            </a:r>
            <a:r>
              <a:rPr lang="ru-RU" sz="1800" dirty="0" err="1" smtClean="0">
                <a:solidFill>
                  <a:schemeClr val="bg2">
                    <a:lumMod val="50000"/>
                  </a:schemeClr>
                </a:solidFill>
                <a:effectLst/>
              </a:rPr>
              <a:t>ідготував</a:t>
            </a:r>
            <a:r>
              <a:rPr lang="ru-RU" sz="1800" dirty="0" smtClean="0">
                <a:solidFill>
                  <a:schemeClr val="bg2">
                    <a:lumMod val="50000"/>
                  </a:schemeClr>
                </a:solidFill>
                <a:effectLst/>
              </a:rPr>
              <a:t> </a:t>
            </a:r>
            <a:r>
              <a:rPr lang="ru-RU" sz="1800" dirty="0">
                <a:solidFill>
                  <a:schemeClr val="bg2">
                    <a:lumMod val="50000"/>
                  </a:schemeClr>
                </a:solidFill>
                <a:effectLst/>
              </a:rPr>
              <a:t>до </a:t>
            </a:r>
            <a:r>
              <a:rPr lang="ru-RU" sz="1800" dirty="0" err="1">
                <a:solidFill>
                  <a:schemeClr val="bg2">
                    <a:lumMod val="50000"/>
                  </a:schemeClr>
                </a:solidFill>
                <a:effectLst/>
              </a:rPr>
              <a:t>друку</a:t>
            </a:r>
            <a:r>
              <a:rPr lang="ru-RU" sz="1800" dirty="0">
                <a:solidFill>
                  <a:schemeClr val="bg2">
                    <a:lumMod val="50000"/>
                  </a:schemeClr>
                </a:solidFill>
                <a:effectLst/>
              </a:rPr>
              <a:t> </a:t>
            </a:r>
            <a:r>
              <a:rPr lang="ru-RU" sz="1800" dirty="0" err="1">
                <a:solidFill>
                  <a:schemeClr val="bg2">
                    <a:lumMod val="50000"/>
                  </a:schemeClr>
                </a:solidFill>
                <a:effectLst/>
              </a:rPr>
              <a:t>збірку</a:t>
            </a:r>
            <a:r>
              <a:rPr lang="ru-RU" sz="1800" dirty="0">
                <a:solidFill>
                  <a:schemeClr val="bg2">
                    <a:lumMod val="50000"/>
                  </a:schemeClr>
                </a:solidFill>
                <a:effectLst/>
              </a:rPr>
              <a:t> «</a:t>
            </a:r>
            <a:r>
              <a:rPr lang="ru-RU" sz="1800" dirty="0" err="1">
                <a:solidFill>
                  <a:schemeClr val="bg2">
                    <a:lumMod val="50000"/>
                  </a:schemeClr>
                </a:solidFill>
                <a:effectLst/>
              </a:rPr>
              <a:t>Міра</a:t>
            </a:r>
            <a:r>
              <a:rPr lang="ru-RU" sz="1800" dirty="0">
                <a:solidFill>
                  <a:schemeClr val="bg2">
                    <a:lumMod val="50000"/>
                  </a:schemeClr>
                </a:solidFill>
                <a:effectLst/>
              </a:rPr>
              <a:t> болю». А </a:t>
            </a:r>
            <a:r>
              <a:rPr lang="ru-RU" sz="1800" dirty="0" err="1">
                <a:solidFill>
                  <a:schemeClr val="bg2">
                    <a:lumMod val="50000"/>
                  </a:schemeClr>
                </a:solidFill>
                <a:effectLst/>
              </a:rPr>
              <a:t>ще</a:t>
            </a:r>
            <a:r>
              <a:rPr lang="ru-RU" sz="1800" dirty="0">
                <a:solidFill>
                  <a:schemeClr val="bg2">
                    <a:lumMod val="50000"/>
                  </a:schemeClr>
                </a:solidFill>
                <a:effectLst/>
              </a:rPr>
              <a:t> до </a:t>
            </a:r>
            <a:r>
              <a:rPr lang="ru-RU" sz="1800" dirty="0" err="1">
                <a:solidFill>
                  <a:schemeClr val="bg2">
                    <a:lumMod val="50000"/>
                  </a:schemeClr>
                </a:solidFill>
                <a:effectLst/>
              </a:rPr>
              <a:t>цього</a:t>
            </a:r>
            <a:r>
              <a:rPr lang="ru-RU" sz="1800" dirty="0">
                <a:solidFill>
                  <a:schemeClr val="bg2">
                    <a:lumMod val="50000"/>
                  </a:schemeClr>
                </a:solidFill>
                <a:effectLst/>
              </a:rPr>
              <a:t> часу </a:t>
            </a:r>
            <a:r>
              <a:rPr lang="ru-RU" sz="1800" dirty="0" err="1">
                <a:solidFill>
                  <a:schemeClr val="bg2">
                    <a:lumMod val="50000"/>
                  </a:schemeClr>
                </a:solidFill>
                <a:effectLst/>
              </a:rPr>
              <a:t>видав</a:t>
            </a:r>
            <a:r>
              <a:rPr lang="ru-RU" sz="1800" dirty="0">
                <a:solidFill>
                  <a:schemeClr val="bg2">
                    <a:lumMod val="50000"/>
                  </a:schemeClr>
                </a:solidFill>
                <a:effectLst/>
              </a:rPr>
              <a:t> «</a:t>
            </a:r>
            <a:r>
              <a:rPr lang="ru-RU" sz="1800" dirty="0" err="1">
                <a:solidFill>
                  <a:schemeClr val="bg2">
                    <a:lumMod val="50000"/>
                  </a:schemeClr>
                </a:solidFill>
                <a:effectLst/>
              </a:rPr>
              <a:t>Чотири</a:t>
            </a:r>
            <a:r>
              <a:rPr lang="ru-RU" sz="1800" dirty="0">
                <a:solidFill>
                  <a:schemeClr val="bg2">
                    <a:lumMod val="50000"/>
                  </a:schemeClr>
                </a:solidFill>
                <a:effectLst/>
              </a:rPr>
              <a:t> струни», драму «</a:t>
            </a:r>
            <a:r>
              <a:rPr lang="ru-RU" sz="1800" dirty="0" smtClean="0">
                <a:solidFill>
                  <a:schemeClr val="bg2">
                    <a:lumMod val="50000"/>
                  </a:schemeClr>
                </a:solidFill>
                <a:effectLst/>
              </a:rPr>
              <a:t>Легенда </a:t>
            </a:r>
            <a:r>
              <a:rPr lang="ru-RU" sz="1800" dirty="0">
                <a:solidFill>
                  <a:schemeClr val="bg2">
                    <a:lumMod val="50000"/>
                  </a:schemeClr>
                </a:solidFill>
                <a:effectLst/>
              </a:rPr>
              <a:t>Тернового поля», драму-легенду «Ой Морозе-Морозенку», «Три </a:t>
            </a:r>
            <a:r>
              <a:rPr lang="ru-RU" sz="1800" dirty="0" err="1">
                <a:solidFill>
                  <a:schemeClr val="bg2">
                    <a:lumMod val="50000"/>
                  </a:schemeClr>
                </a:solidFill>
                <a:effectLst/>
              </a:rPr>
              <a:t>сторінки</a:t>
            </a:r>
            <a:r>
              <a:rPr lang="ru-RU" sz="1800" dirty="0">
                <a:solidFill>
                  <a:schemeClr val="bg2">
                    <a:lumMod val="50000"/>
                  </a:schemeClr>
                </a:solidFill>
                <a:effectLst/>
              </a:rPr>
              <a:t> з </a:t>
            </a:r>
            <a:r>
              <a:rPr lang="ru-RU" sz="1800" dirty="0" err="1">
                <a:solidFill>
                  <a:schemeClr val="bg2">
                    <a:lumMod val="50000"/>
                  </a:schemeClr>
                </a:solidFill>
                <a:effectLst/>
              </a:rPr>
              <a:t>літопису</a:t>
            </a:r>
            <a:r>
              <a:rPr lang="ru-RU" sz="1800" dirty="0">
                <a:solidFill>
                  <a:schemeClr val="bg2">
                    <a:lumMod val="50000"/>
                  </a:schemeClr>
                </a:solidFill>
                <a:effectLst/>
              </a:rPr>
              <a:t>», </a:t>
            </a:r>
            <a:r>
              <a:rPr lang="ru-RU" sz="1800" dirty="0" err="1">
                <a:solidFill>
                  <a:schemeClr val="bg2">
                    <a:lumMod val="50000"/>
                  </a:schemeClr>
                </a:solidFill>
                <a:effectLst/>
              </a:rPr>
              <a:t>зробив</a:t>
            </a:r>
            <a:r>
              <a:rPr lang="ru-RU" sz="1800" dirty="0">
                <a:solidFill>
                  <a:schemeClr val="bg2">
                    <a:lumMod val="50000"/>
                  </a:schemeClr>
                </a:solidFill>
                <a:effectLst/>
              </a:rPr>
              <a:t> </a:t>
            </a:r>
            <a:r>
              <a:rPr lang="ru-RU" sz="1800" dirty="0" err="1">
                <a:solidFill>
                  <a:schemeClr val="bg2">
                    <a:lumMod val="50000"/>
                  </a:schemeClr>
                </a:solidFill>
                <a:effectLst/>
              </a:rPr>
              <a:t>інсценізацію</a:t>
            </a:r>
            <a:r>
              <a:rPr lang="ru-RU" sz="1800" dirty="0">
                <a:solidFill>
                  <a:schemeClr val="bg2">
                    <a:lumMod val="50000"/>
                  </a:schemeClr>
                </a:solidFill>
                <a:effectLst/>
              </a:rPr>
              <a:t> </a:t>
            </a:r>
            <a:r>
              <a:rPr lang="ru-RU" sz="1800" dirty="0" err="1">
                <a:solidFill>
                  <a:schemeClr val="bg2">
                    <a:lumMod val="50000"/>
                  </a:schemeClr>
                </a:solidFill>
                <a:effectLst/>
              </a:rPr>
              <a:t>повісті</a:t>
            </a:r>
            <a:r>
              <a:rPr lang="ru-RU" sz="1800" dirty="0">
                <a:solidFill>
                  <a:schemeClr val="bg2">
                    <a:lumMod val="50000"/>
                  </a:schemeClr>
                </a:solidFill>
                <a:effectLst/>
              </a:rPr>
              <a:t> </a:t>
            </a:r>
            <a:r>
              <a:rPr lang="ru-RU" sz="1800" dirty="0" err="1">
                <a:solidFill>
                  <a:schemeClr val="bg2">
                    <a:lumMod val="50000"/>
                  </a:schemeClr>
                </a:solidFill>
                <a:effectLst/>
              </a:rPr>
              <a:t>Юліана</a:t>
            </a:r>
            <a:r>
              <a:rPr lang="ru-RU" sz="1800" dirty="0">
                <a:solidFill>
                  <a:schemeClr val="bg2">
                    <a:lumMod val="50000"/>
                  </a:schemeClr>
                </a:solidFill>
                <a:effectLst/>
              </a:rPr>
              <a:t> </a:t>
            </a:r>
            <a:r>
              <a:rPr lang="ru-RU" sz="1800" dirty="0" err="1">
                <a:solidFill>
                  <a:schemeClr val="bg2">
                    <a:lumMod val="50000"/>
                  </a:schemeClr>
                </a:solidFill>
                <a:effectLst/>
              </a:rPr>
              <a:t>Опільського</a:t>
            </a:r>
            <a:r>
              <a:rPr lang="ru-RU" sz="1800" dirty="0">
                <a:solidFill>
                  <a:schemeClr val="bg2">
                    <a:lumMod val="50000"/>
                  </a:schemeClr>
                </a:solidFill>
                <a:effectLst/>
              </a:rPr>
              <a:t> «</a:t>
            </a:r>
            <a:r>
              <a:rPr lang="ru-RU" sz="1800" dirty="0" err="1">
                <a:solidFill>
                  <a:schemeClr val="bg2">
                    <a:lumMod val="50000"/>
                  </a:schemeClr>
                </a:solidFill>
                <a:effectLst/>
              </a:rPr>
              <a:t>Іду</a:t>
            </a:r>
            <a:r>
              <a:rPr lang="ru-RU" sz="1800" dirty="0">
                <a:solidFill>
                  <a:schemeClr val="bg2">
                    <a:lumMod val="50000"/>
                  </a:schemeClr>
                </a:solidFill>
                <a:effectLst/>
              </a:rPr>
              <a:t> на Ви». </a:t>
            </a:r>
            <a:r>
              <a:rPr lang="uk-UA" sz="1800" dirty="0" smtClean="0">
                <a:solidFill>
                  <a:schemeClr val="bg2">
                    <a:lumMod val="50000"/>
                  </a:schemeClr>
                </a:solidFill>
                <a:effectLst/>
              </a:rPr>
              <a:t>Цього ж року став Членом Національної спілки письменників України.</a:t>
            </a:r>
            <a:endParaRPr lang="ru-RU" sz="1800" dirty="0">
              <a:solidFill>
                <a:schemeClr val="bg2">
                  <a:lumMod val="50000"/>
                </a:schemeClr>
              </a:solidFill>
            </a:endParaRPr>
          </a:p>
        </p:txBody>
      </p:sp>
      <p:pic>
        <p:nvPicPr>
          <p:cNvPr id="8194" name="Picture 2" descr="D:\Мама\ФОТО КРУПИ(2)\VTS_01_1.VOB_000081254.jpg"/>
          <p:cNvPicPr>
            <a:picLocks noChangeAspect="1" noChangeArrowheads="1"/>
          </p:cNvPicPr>
          <p:nvPr/>
        </p:nvPicPr>
        <p:blipFill>
          <a:blip r:embed="rId2"/>
          <a:srcRect/>
          <a:stretch>
            <a:fillRect/>
          </a:stretch>
        </p:blipFill>
        <p:spPr bwMode="auto">
          <a:xfrm>
            <a:off x="4211960" y="332656"/>
            <a:ext cx="4725144" cy="3801604"/>
          </a:xfrm>
          <a:prstGeom prst="rect">
            <a:avLst/>
          </a:prstGeom>
          <a:noFill/>
          <a:effectLst>
            <a:softEdge rad="63500"/>
          </a:effectLst>
          <a:scene3d>
            <a:camera prst="perspectiveHeroicExtremeLeftFacing"/>
            <a:lightRig rig="threePt" dir="t"/>
          </a:scene3d>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838" y="0"/>
            <a:ext cx="613737" cy="6741368"/>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476672"/>
            <a:ext cx="4104456" cy="3657588"/>
          </a:xfrm>
          <a:prstGeom prst="rect">
            <a:avLst/>
          </a:prstGeom>
          <a:effectLst>
            <a:softEdge rad="63500"/>
          </a:effectLst>
          <a:scene3d>
            <a:camera prst="perspectiveRight"/>
            <a:lightRig rig="threePt" dir="t"/>
          </a:scene3d>
        </p:spPr>
      </p:pic>
    </p:spTree>
  </p:cSld>
  <p:clrMapOvr>
    <a:masterClrMapping/>
  </p:clrMapOvr>
  <p:transition spd="slow">
    <p:wheel spokes="3"/>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4941168"/>
            <a:ext cx="6512511" cy="1368152"/>
          </a:xfrm>
        </p:spPr>
        <p:txBody>
          <a:bodyPr/>
          <a:lstStyle/>
          <a:p>
            <a:pPr marL="0" indent="0" algn="ctr">
              <a:buNone/>
            </a:pPr>
            <a:r>
              <a:rPr lang="ru-RU" sz="2000" dirty="0" smtClean="0">
                <a:solidFill>
                  <a:schemeClr val="bg2">
                    <a:lumMod val="50000"/>
                  </a:schemeClr>
                </a:solidFill>
                <a:effectLst/>
              </a:rPr>
              <a:t>У 1990 </a:t>
            </a:r>
            <a:r>
              <a:rPr lang="ru-RU" sz="2000" dirty="0" err="1">
                <a:solidFill>
                  <a:schemeClr val="bg2">
                    <a:lumMod val="50000"/>
                  </a:schemeClr>
                </a:solidFill>
                <a:effectLst/>
              </a:rPr>
              <a:t>році</a:t>
            </a:r>
            <a:r>
              <a:rPr lang="ru-RU" sz="2000" dirty="0">
                <a:solidFill>
                  <a:schemeClr val="bg2">
                    <a:lumMod val="50000"/>
                  </a:schemeClr>
                </a:solidFill>
                <a:effectLst/>
              </a:rPr>
              <a:t> </a:t>
            </a:r>
            <a:r>
              <a:rPr lang="ru-RU" sz="2000" dirty="0" smtClean="0">
                <a:solidFill>
                  <a:schemeClr val="bg2">
                    <a:lumMod val="50000"/>
                  </a:schemeClr>
                </a:solidFill>
                <a:effectLst/>
              </a:rPr>
              <a:t>Левко </a:t>
            </a:r>
            <a:r>
              <a:rPr lang="ru-RU" sz="2000" dirty="0">
                <a:solidFill>
                  <a:schemeClr val="bg2">
                    <a:lumMod val="50000"/>
                  </a:schemeClr>
                </a:solidFill>
                <a:effectLst/>
              </a:rPr>
              <a:t>Крупа </a:t>
            </a:r>
            <a:r>
              <a:rPr lang="ru-RU" sz="2000" dirty="0" err="1">
                <a:solidFill>
                  <a:schemeClr val="bg2">
                    <a:lumMod val="50000"/>
                  </a:schemeClr>
                </a:solidFill>
                <a:effectLst/>
              </a:rPr>
              <a:t>був</a:t>
            </a:r>
            <a:r>
              <a:rPr lang="ru-RU" sz="2000" dirty="0">
                <a:solidFill>
                  <a:schemeClr val="bg2">
                    <a:lumMod val="50000"/>
                  </a:schemeClr>
                </a:solidFill>
                <a:effectLst/>
              </a:rPr>
              <a:t> </a:t>
            </a:r>
            <a:r>
              <a:rPr lang="ru-RU" sz="2000" dirty="0" err="1">
                <a:solidFill>
                  <a:schemeClr val="bg2">
                    <a:lumMod val="50000"/>
                  </a:schemeClr>
                </a:solidFill>
                <a:effectLst/>
              </a:rPr>
              <a:t>обраний</a:t>
            </a:r>
            <a:r>
              <a:rPr lang="ru-RU" sz="2000" dirty="0">
                <a:solidFill>
                  <a:schemeClr val="bg2">
                    <a:lumMod val="50000"/>
                  </a:schemeClr>
                </a:solidFill>
                <a:effectLst/>
              </a:rPr>
              <a:t> </a:t>
            </a:r>
            <a:r>
              <a:rPr lang="ru-RU" sz="2000" dirty="0" smtClean="0">
                <a:solidFill>
                  <a:schemeClr val="bg2">
                    <a:lumMod val="50000"/>
                  </a:schemeClr>
                </a:solidFill>
                <a:effectLst/>
              </a:rPr>
              <a:t>депутатом у </a:t>
            </a:r>
            <a:r>
              <a:rPr lang="ru-RU" sz="2000" dirty="0" err="1">
                <a:solidFill>
                  <a:schemeClr val="bg2">
                    <a:lumMod val="50000"/>
                  </a:schemeClr>
                </a:solidFill>
                <a:effectLst/>
              </a:rPr>
              <a:t>Верховну</a:t>
            </a:r>
            <a:r>
              <a:rPr lang="ru-RU" sz="2000" dirty="0">
                <a:solidFill>
                  <a:schemeClr val="bg2">
                    <a:lumMod val="50000"/>
                  </a:schemeClr>
                </a:solidFill>
                <a:effectLst/>
              </a:rPr>
              <a:t> Раду</a:t>
            </a:r>
            <a:r>
              <a:rPr lang="ru-RU" sz="2000" dirty="0" smtClean="0">
                <a:solidFill>
                  <a:schemeClr val="bg2">
                    <a:lumMod val="50000"/>
                  </a:schemeClr>
                </a:solidFill>
                <a:effectLst/>
              </a:rPr>
              <a:t>. </a:t>
            </a:r>
            <a:r>
              <a:rPr lang="ru-RU" sz="2000" dirty="0" err="1" smtClean="0">
                <a:solidFill>
                  <a:schemeClr val="bg2">
                    <a:lumMod val="50000"/>
                  </a:schemeClr>
                </a:solidFill>
                <a:effectLst/>
              </a:rPr>
              <a:t>Працював</a:t>
            </a:r>
            <a:r>
              <a:rPr lang="ru-RU" sz="2000" dirty="0" smtClean="0">
                <a:solidFill>
                  <a:schemeClr val="bg2">
                    <a:lumMod val="50000"/>
                  </a:schemeClr>
                </a:solidFill>
                <a:effectLst/>
              </a:rPr>
              <a:t> у </a:t>
            </a:r>
            <a:r>
              <a:rPr lang="ru-RU" sz="2000" dirty="0" err="1" smtClean="0">
                <a:solidFill>
                  <a:schemeClr val="bg2">
                    <a:lumMod val="50000"/>
                  </a:schemeClr>
                </a:solidFill>
                <a:effectLst/>
              </a:rPr>
              <a:t>комісії</a:t>
            </a:r>
            <a:r>
              <a:rPr lang="ru-RU" sz="2000" dirty="0" smtClean="0">
                <a:solidFill>
                  <a:schemeClr val="bg2">
                    <a:lumMod val="50000"/>
                  </a:schemeClr>
                </a:solidFill>
                <a:effectLst/>
              </a:rPr>
              <a:t> з </a:t>
            </a:r>
            <a:r>
              <a:rPr lang="ru-RU" sz="2000" dirty="0" err="1" smtClean="0">
                <a:solidFill>
                  <a:schemeClr val="bg2">
                    <a:lumMod val="50000"/>
                  </a:schemeClr>
                </a:solidFill>
                <a:effectLst/>
              </a:rPr>
              <a:t>питань</a:t>
            </a:r>
            <a:r>
              <a:rPr lang="ru-RU" sz="2000" dirty="0" smtClean="0">
                <a:solidFill>
                  <a:schemeClr val="bg2">
                    <a:lumMod val="50000"/>
                  </a:schemeClr>
                </a:solidFill>
                <a:effectLst/>
              </a:rPr>
              <a:t> </a:t>
            </a:r>
            <a:r>
              <a:rPr lang="ru-RU" sz="2000" dirty="0" err="1" smtClean="0">
                <a:solidFill>
                  <a:schemeClr val="bg2">
                    <a:lumMod val="50000"/>
                  </a:schemeClr>
                </a:solidFill>
                <a:effectLst/>
              </a:rPr>
              <a:t>культури</a:t>
            </a:r>
            <a:r>
              <a:rPr lang="ru-RU" sz="2000" dirty="0" smtClean="0">
                <a:solidFill>
                  <a:schemeClr val="bg2">
                    <a:lumMod val="50000"/>
                  </a:schemeClr>
                </a:solidFill>
                <a:effectLst/>
              </a:rPr>
              <a:t> та духовного </a:t>
            </a:r>
            <a:r>
              <a:rPr lang="ru-RU" sz="2000" dirty="0" err="1" smtClean="0">
                <a:solidFill>
                  <a:schemeClr val="bg2">
                    <a:lumMod val="50000"/>
                  </a:schemeClr>
                </a:solidFill>
                <a:effectLst/>
              </a:rPr>
              <a:t>відродження</a:t>
            </a:r>
            <a:r>
              <a:rPr lang="ru-RU" sz="2000" dirty="0" smtClean="0">
                <a:solidFill>
                  <a:schemeClr val="bg2">
                    <a:lumMod val="50000"/>
                  </a:schemeClr>
                </a:solidFill>
                <a:effectLst/>
              </a:rPr>
              <a:t>.</a:t>
            </a:r>
            <a:r>
              <a:rPr lang="ru-RU" sz="2000" dirty="0">
                <a:effectLst/>
              </a:rPr>
              <a:t/>
            </a:r>
            <a:br>
              <a:rPr lang="ru-RU" sz="2000" dirty="0">
                <a:effectLst/>
              </a:rPr>
            </a:br>
            <a:endParaRPr lang="ru-RU" sz="2000" dirty="0"/>
          </a:p>
        </p:txBody>
      </p:sp>
      <p:pic>
        <p:nvPicPr>
          <p:cNvPr id="9218" name="Picture 2" descr="D:\Мама\ФОТО КРУПИ(2)\VTS_01_2.VOB_000334975.jpg"/>
          <p:cNvPicPr>
            <a:picLocks noChangeAspect="1" noChangeArrowheads="1"/>
          </p:cNvPicPr>
          <p:nvPr/>
        </p:nvPicPr>
        <p:blipFill>
          <a:blip r:embed="rId2"/>
          <a:srcRect/>
          <a:stretch>
            <a:fillRect/>
          </a:stretch>
        </p:blipFill>
        <p:spPr bwMode="auto">
          <a:xfrm>
            <a:off x="1907704" y="476672"/>
            <a:ext cx="6379072" cy="4176464"/>
          </a:xfrm>
          <a:prstGeom prst="rect">
            <a:avLst/>
          </a:prstGeom>
          <a:noFill/>
          <a:effectLst>
            <a:softEdge rad="127000"/>
          </a:effectLst>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0"/>
            <a:ext cx="863848" cy="6858000"/>
          </a:xfrm>
          <a:prstGeom prst="rect">
            <a:avLst/>
          </a:prstGeom>
        </p:spPr>
      </p:pic>
    </p:spTree>
  </p:cSld>
  <p:clrMapOvr>
    <a:masterClrMapping/>
  </p:clrMapOvr>
  <p:transition spd="slow">
    <p:wheel spokes="2"/>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descr="D:\Мама\ФОТО КРУПИ(2)\VTS_01_1.VOB_000063454.jpg"/>
          <p:cNvPicPr>
            <a:picLocks noChangeAspect="1" noChangeArrowheads="1"/>
          </p:cNvPicPr>
          <p:nvPr/>
        </p:nvPicPr>
        <p:blipFill>
          <a:blip r:embed="rId2"/>
          <a:srcRect/>
          <a:stretch>
            <a:fillRect/>
          </a:stretch>
        </p:blipFill>
        <p:spPr bwMode="auto">
          <a:xfrm>
            <a:off x="5014564" y="500042"/>
            <a:ext cx="3569050" cy="3577030"/>
          </a:xfrm>
          <a:prstGeom prst="rect">
            <a:avLst/>
          </a:prstGeom>
          <a:noFill/>
          <a:effectLst>
            <a:softEdge rad="63500"/>
          </a:effectLst>
          <a:scene3d>
            <a:camera prst="obliqueBottomRight"/>
            <a:lightRig rig="threePt" dir="t"/>
          </a:scene3d>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0367" y="3879855"/>
            <a:ext cx="1619250" cy="2828925"/>
          </a:xfrm>
          <a:prstGeom prst="rect">
            <a:avLst/>
          </a:prstGeom>
          <a:ln>
            <a:solidFill>
              <a:schemeClr val="bg2">
                <a:lumMod val="90000"/>
              </a:schemeClr>
            </a:solidFill>
          </a:ln>
          <a:effectLst/>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624" y="3736590"/>
            <a:ext cx="1806302" cy="2972941"/>
          </a:xfrm>
          <a:prstGeom prst="rect">
            <a:avLst/>
          </a:prstGeom>
          <a:ln>
            <a:solidFill>
              <a:schemeClr val="bg2">
                <a:lumMod val="50000"/>
              </a:schemeClr>
            </a:solidFill>
          </a:ln>
          <a:effectLst>
            <a:glow rad="101600">
              <a:schemeClr val="accent4">
                <a:satMod val="175000"/>
                <a:alpha val="40000"/>
              </a:schemeClr>
            </a:glow>
          </a:effectLst>
        </p:spPr>
      </p:pic>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8525" y="4166357"/>
            <a:ext cx="1800225" cy="2543175"/>
          </a:xfrm>
          <a:prstGeom prst="rect">
            <a:avLst/>
          </a:prstGeom>
          <a:ln>
            <a:solidFill>
              <a:schemeClr val="bg2">
                <a:lumMod val="50000"/>
              </a:schemeClr>
            </a:solidFill>
          </a:ln>
          <a:scene3d>
            <a:camera prst="perspectiveContrastingLeftFacing"/>
            <a:lightRig rig="threePt" dir="t"/>
          </a:scene3d>
        </p:spPr>
      </p:pic>
      <p:sp>
        <p:nvSpPr>
          <p:cNvPr id="6" name="Заголовок 5"/>
          <p:cNvSpPr>
            <a:spLocks noGrp="1"/>
          </p:cNvSpPr>
          <p:nvPr>
            <p:ph type="title"/>
          </p:nvPr>
        </p:nvSpPr>
        <p:spPr>
          <a:xfrm>
            <a:off x="899592" y="-675456"/>
            <a:ext cx="4320479" cy="4101659"/>
          </a:xfrm>
        </p:spPr>
        <p:txBody>
          <a:bodyPr/>
          <a:lstStyle/>
          <a:p>
            <a:pPr marL="0" indent="0" algn="ctr">
              <a:buNone/>
            </a:pPr>
            <a:r>
              <a:rPr lang="ru-RU" sz="1800" dirty="0" smtClean="0">
                <a:solidFill>
                  <a:schemeClr val="bg2">
                    <a:lumMod val="50000"/>
                  </a:schemeClr>
                </a:solidFill>
                <a:effectLst/>
              </a:rPr>
              <a:t>            Автор </a:t>
            </a:r>
            <a:r>
              <a:rPr lang="ru-RU" sz="1800" dirty="0" err="1" smtClean="0">
                <a:solidFill>
                  <a:schemeClr val="bg2">
                    <a:lumMod val="50000"/>
                  </a:schemeClr>
                </a:solidFill>
                <a:effectLst/>
              </a:rPr>
              <a:t>поетичних</a:t>
            </a:r>
            <a:r>
              <a:rPr lang="ru-RU" sz="1800" dirty="0" smtClean="0">
                <a:solidFill>
                  <a:schemeClr val="bg2">
                    <a:lumMod val="50000"/>
                  </a:schemeClr>
                </a:solidFill>
                <a:effectLst/>
              </a:rPr>
              <a:t> </a:t>
            </a:r>
            <a:r>
              <a:rPr lang="ru-RU" sz="1800" dirty="0" err="1" smtClean="0">
                <a:solidFill>
                  <a:schemeClr val="bg2">
                    <a:lumMod val="50000"/>
                  </a:schemeClr>
                </a:solidFill>
                <a:effectLst/>
              </a:rPr>
              <a:t>збірок</a:t>
            </a:r>
            <a:r>
              <a:rPr lang="ru-RU" sz="1800" dirty="0" smtClean="0">
                <a:solidFill>
                  <a:schemeClr val="bg2">
                    <a:lumMod val="50000"/>
                  </a:schemeClr>
                </a:solidFill>
                <a:effectLst/>
              </a:rPr>
              <a:t> </a:t>
            </a:r>
            <a:br>
              <a:rPr lang="ru-RU" sz="1800" dirty="0" smtClean="0">
                <a:solidFill>
                  <a:schemeClr val="bg2">
                    <a:lumMod val="50000"/>
                  </a:schemeClr>
                </a:solidFill>
                <a:effectLst/>
              </a:rPr>
            </a:br>
            <a:r>
              <a:rPr lang="ru-RU" sz="1800" dirty="0" smtClean="0">
                <a:solidFill>
                  <a:schemeClr val="bg2">
                    <a:lumMod val="50000"/>
                  </a:schemeClr>
                </a:solidFill>
                <a:effectLst/>
              </a:rPr>
              <a:t>«</a:t>
            </a:r>
            <a:r>
              <a:rPr lang="ru-RU" sz="1800" dirty="0" err="1">
                <a:solidFill>
                  <a:schemeClr val="bg2">
                    <a:lumMod val="50000"/>
                  </a:schemeClr>
                </a:solidFill>
                <a:effectLst/>
              </a:rPr>
              <a:t>Чотири</a:t>
            </a:r>
            <a:r>
              <a:rPr lang="ru-RU" sz="1800" dirty="0">
                <a:solidFill>
                  <a:schemeClr val="bg2">
                    <a:lumMod val="50000"/>
                  </a:schemeClr>
                </a:solidFill>
                <a:effectLst/>
              </a:rPr>
              <a:t> струни», «</a:t>
            </a:r>
            <a:r>
              <a:rPr lang="ru-RU" sz="1800" dirty="0" err="1">
                <a:solidFill>
                  <a:schemeClr val="bg2">
                    <a:lumMod val="50000"/>
                  </a:schemeClr>
                </a:solidFill>
                <a:effectLst/>
              </a:rPr>
              <a:t>Міра</a:t>
            </a:r>
            <a:r>
              <a:rPr lang="ru-RU" sz="1800" dirty="0">
                <a:solidFill>
                  <a:schemeClr val="bg2">
                    <a:lumMod val="50000"/>
                  </a:schemeClr>
                </a:solidFill>
                <a:effectLst/>
              </a:rPr>
              <a:t> болю</a:t>
            </a:r>
            <a:r>
              <a:rPr lang="ru-RU" sz="1800" dirty="0" smtClean="0">
                <a:solidFill>
                  <a:schemeClr val="bg2">
                    <a:lumMod val="50000"/>
                  </a:schemeClr>
                </a:solidFill>
                <a:effectLst/>
              </a:rPr>
              <a:t>»,</a:t>
            </a:r>
            <a:br>
              <a:rPr lang="ru-RU" sz="1800" dirty="0" smtClean="0">
                <a:solidFill>
                  <a:schemeClr val="bg2">
                    <a:lumMod val="50000"/>
                  </a:schemeClr>
                </a:solidFill>
                <a:effectLst/>
              </a:rPr>
            </a:br>
            <a:r>
              <a:rPr lang="ru-RU" sz="1800" dirty="0" smtClean="0">
                <a:solidFill>
                  <a:schemeClr val="bg2">
                    <a:lumMod val="50000"/>
                  </a:schemeClr>
                </a:solidFill>
                <a:effectLst/>
              </a:rPr>
              <a:t> </a:t>
            </a:r>
            <a:r>
              <a:rPr lang="ru-RU" sz="1800" dirty="0">
                <a:solidFill>
                  <a:schemeClr val="bg2">
                    <a:lumMod val="50000"/>
                  </a:schemeClr>
                </a:solidFill>
                <a:effectLst/>
              </a:rPr>
              <a:t>« </a:t>
            </a:r>
            <a:r>
              <a:rPr lang="ru-RU" sz="1800" dirty="0" smtClean="0">
                <a:solidFill>
                  <a:schemeClr val="bg2">
                    <a:lumMod val="50000"/>
                  </a:schemeClr>
                </a:solidFill>
                <a:effectLst/>
              </a:rPr>
              <a:t>У </a:t>
            </a:r>
            <a:r>
              <a:rPr lang="ru-RU" sz="1800" dirty="0" err="1" smtClean="0">
                <a:solidFill>
                  <a:schemeClr val="bg2">
                    <a:lumMod val="50000"/>
                  </a:schemeClr>
                </a:solidFill>
                <a:effectLst/>
              </a:rPr>
              <a:t>дзеркалі</a:t>
            </a:r>
            <a:r>
              <a:rPr lang="ru-RU" sz="1800" dirty="0" smtClean="0">
                <a:solidFill>
                  <a:schemeClr val="bg2">
                    <a:lumMod val="50000"/>
                  </a:schemeClr>
                </a:solidFill>
                <a:effectLst/>
              </a:rPr>
              <a:t> плуга</a:t>
            </a:r>
            <a:r>
              <a:rPr lang="ru-RU" sz="1800" dirty="0">
                <a:solidFill>
                  <a:schemeClr val="bg2">
                    <a:lumMod val="50000"/>
                  </a:schemeClr>
                </a:solidFill>
                <a:effectLst/>
              </a:rPr>
              <a:t>»</a:t>
            </a:r>
            <a:r>
              <a:rPr lang="ru-RU" sz="1800" dirty="0" smtClean="0">
                <a:solidFill>
                  <a:schemeClr val="bg2">
                    <a:lumMod val="50000"/>
                  </a:schemeClr>
                </a:solidFill>
                <a:effectLst/>
              </a:rPr>
              <a:t>, </a:t>
            </a:r>
            <a:r>
              <a:rPr lang="ru-RU" sz="1800" dirty="0" err="1" smtClean="0">
                <a:solidFill>
                  <a:schemeClr val="bg2">
                    <a:lumMod val="50000"/>
                  </a:schemeClr>
                </a:solidFill>
                <a:effectLst/>
              </a:rPr>
              <a:t>драми</a:t>
            </a:r>
            <a:r>
              <a:rPr lang="ru-RU" sz="1800" dirty="0" smtClean="0">
                <a:solidFill>
                  <a:schemeClr val="bg2">
                    <a:lumMod val="50000"/>
                  </a:schemeClr>
                </a:solidFill>
                <a:effectLst/>
              </a:rPr>
              <a:t> </a:t>
            </a:r>
            <a:r>
              <a:rPr lang="ru-RU" sz="1800" dirty="0">
                <a:solidFill>
                  <a:schemeClr val="bg2">
                    <a:lumMod val="50000"/>
                  </a:schemeClr>
                </a:solidFill>
                <a:effectLst/>
              </a:rPr>
              <a:t>«Легенда Тернового поля», </a:t>
            </a:r>
            <a:r>
              <a:rPr lang="ru-RU" sz="1800" dirty="0" err="1" smtClean="0">
                <a:solidFill>
                  <a:schemeClr val="bg2">
                    <a:lumMod val="50000"/>
                  </a:schemeClr>
                </a:solidFill>
                <a:effectLst/>
              </a:rPr>
              <a:t>драми-легенди</a:t>
            </a:r>
            <a:r>
              <a:rPr lang="ru-RU" sz="1800" dirty="0" smtClean="0">
                <a:solidFill>
                  <a:schemeClr val="bg2">
                    <a:lumMod val="50000"/>
                  </a:schemeClr>
                </a:solidFill>
                <a:effectLst/>
              </a:rPr>
              <a:t> «</a:t>
            </a:r>
            <a:r>
              <a:rPr lang="ru-RU" sz="1800" dirty="0">
                <a:solidFill>
                  <a:schemeClr val="bg2">
                    <a:lumMod val="50000"/>
                  </a:schemeClr>
                </a:solidFill>
                <a:effectLst/>
              </a:rPr>
              <a:t>Ой Морозе-Морозенку», </a:t>
            </a:r>
            <a:r>
              <a:rPr lang="ru-RU" sz="1800" dirty="0" smtClean="0">
                <a:solidFill>
                  <a:schemeClr val="bg2">
                    <a:lumMod val="50000"/>
                  </a:schemeClr>
                </a:solidFill>
                <a:effectLst/>
              </a:rPr>
              <a:t>«</a:t>
            </a:r>
            <a:r>
              <a:rPr lang="ru-RU" sz="1800" dirty="0" err="1" smtClean="0">
                <a:solidFill>
                  <a:schemeClr val="bg2">
                    <a:lumMod val="50000"/>
                  </a:schemeClr>
                </a:solidFill>
                <a:effectLst/>
              </a:rPr>
              <a:t>Василько</a:t>
            </a:r>
            <a:r>
              <a:rPr lang="ru-RU" sz="1800" dirty="0" smtClean="0">
                <a:solidFill>
                  <a:schemeClr val="bg2">
                    <a:lumMod val="50000"/>
                  </a:schemeClr>
                </a:solidFill>
                <a:effectLst/>
              </a:rPr>
              <a:t> –князь </a:t>
            </a:r>
            <a:r>
              <a:rPr lang="ru-RU" sz="1800" dirty="0" err="1" smtClean="0">
                <a:solidFill>
                  <a:schemeClr val="bg2">
                    <a:lumMod val="50000"/>
                  </a:schemeClr>
                </a:solidFill>
                <a:effectLst/>
              </a:rPr>
              <a:t>Теребовельський</a:t>
            </a:r>
            <a:r>
              <a:rPr lang="ru-RU" sz="1800" dirty="0" smtClean="0">
                <a:solidFill>
                  <a:schemeClr val="bg2">
                    <a:lumMod val="50000"/>
                  </a:schemeClr>
                </a:solidFill>
                <a:effectLst/>
              </a:rPr>
              <a:t>», </a:t>
            </a:r>
            <a:r>
              <a:rPr lang="ru-RU" sz="1800" dirty="0" err="1" smtClean="0">
                <a:solidFill>
                  <a:schemeClr val="bg2">
                    <a:lumMod val="50000"/>
                  </a:schemeClr>
                </a:solidFill>
                <a:effectLst/>
              </a:rPr>
              <a:t>переклав</a:t>
            </a:r>
            <a:r>
              <a:rPr lang="ru-RU" sz="1800" dirty="0" smtClean="0">
                <a:solidFill>
                  <a:schemeClr val="bg2">
                    <a:lumMod val="50000"/>
                  </a:schemeClr>
                </a:solidFill>
                <a:effectLst/>
              </a:rPr>
              <a:t> </a:t>
            </a:r>
            <a:r>
              <a:rPr lang="ru-RU" sz="1800" dirty="0" err="1" smtClean="0">
                <a:solidFill>
                  <a:schemeClr val="bg2">
                    <a:lumMod val="50000"/>
                  </a:schemeClr>
                </a:solidFill>
                <a:effectLst/>
              </a:rPr>
              <a:t>із</a:t>
            </a:r>
            <a:r>
              <a:rPr lang="ru-RU" sz="1800" dirty="0" smtClean="0">
                <a:solidFill>
                  <a:schemeClr val="bg2">
                    <a:lumMod val="50000"/>
                  </a:schemeClr>
                </a:solidFill>
                <a:effectLst/>
              </a:rPr>
              <a:t> </a:t>
            </a:r>
            <a:r>
              <a:rPr lang="ru-RU" sz="1800" dirty="0" err="1" smtClean="0">
                <a:solidFill>
                  <a:schemeClr val="bg2">
                    <a:lumMod val="50000"/>
                  </a:schemeClr>
                </a:solidFill>
                <a:effectLst/>
              </a:rPr>
              <a:t>польської</a:t>
            </a:r>
            <a:r>
              <a:rPr lang="ru-RU" sz="1800" dirty="0" smtClean="0">
                <a:solidFill>
                  <a:schemeClr val="bg2">
                    <a:lumMod val="50000"/>
                  </a:schemeClr>
                </a:solidFill>
                <a:effectLst/>
              </a:rPr>
              <a:t>  </a:t>
            </a:r>
            <a:r>
              <a:rPr lang="ru-RU" sz="1800" dirty="0" err="1" smtClean="0">
                <a:solidFill>
                  <a:schemeClr val="bg2">
                    <a:lumMod val="50000"/>
                  </a:schemeClr>
                </a:solidFill>
                <a:effectLst/>
              </a:rPr>
              <a:t>мови</a:t>
            </a:r>
            <a:r>
              <a:rPr lang="ru-RU" sz="1800" dirty="0" smtClean="0">
                <a:solidFill>
                  <a:schemeClr val="bg2">
                    <a:lumMod val="50000"/>
                  </a:schemeClr>
                </a:solidFill>
                <a:effectLst/>
              </a:rPr>
              <a:t> </a:t>
            </a:r>
            <a:r>
              <a:rPr lang="ru-RU" sz="1800" dirty="0">
                <a:solidFill>
                  <a:schemeClr val="bg2">
                    <a:lumMod val="50000"/>
                  </a:schemeClr>
                </a:solidFill>
                <a:effectLst/>
              </a:rPr>
              <a:t>« </a:t>
            </a:r>
            <a:r>
              <a:rPr lang="ru-RU" sz="1800" dirty="0" err="1" smtClean="0">
                <a:solidFill>
                  <a:schemeClr val="bg2">
                    <a:lumMod val="50000"/>
                  </a:schemeClr>
                </a:solidFill>
                <a:effectLst/>
              </a:rPr>
              <a:t>Кримські</a:t>
            </a:r>
            <a:r>
              <a:rPr lang="ru-RU" sz="1800" dirty="0" smtClean="0">
                <a:solidFill>
                  <a:schemeClr val="bg2">
                    <a:lumMod val="50000"/>
                  </a:schemeClr>
                </a:solidFill>
                <a:effectLst/>
              </a:rPr>
              <a:t> </a:t>
            </a:r>
            <a:r>
              <a:rPr lang="ru-RU" sz="1800" dirty="0" err="1" smtClean="0">
                <a:solidFill>
                  <a:schemeClr val="bg2">
                    <a:lumMod val="50000"/>
                  </a:schemeClr>
                </a:solidFill>
                <a:effectLst/>
              </a:rPr>
              <a:t>сонети</a:t>
            </a:r>
            <a:r>
              <a:rPr lang="ru-RU" sz="1800" dirty="0" smtClean="0">
                <a:solidFill>
                  <a:schemeClr val="bg2">
                    <a:lumMod val="50000"/>
                  </a:schemeClr>
                </a:solidFill>
                <a:effectLst/>
              </a:rPr>
              <a:t>» Адама </a:t>
            </a:r>
            <a:r>
              <a:rPr lang="ru-RU" sz="1800" dirty="0" err="1" smtClean="0">
                <a:solidFill>
                  <a:schemeClr val="bg2">
                    <a:lumMod val="50000"/>
                  </a:schemeClr>
                </a:solidFill>
                <a:effectLst/>
              </a:rPr>
              <a:t>Міцкевича</a:t>
            </a:r>
            <a:r>
              <a:rPr lang="ru-RU" sz="1800" dirty="0" smtClean="0">
                <a:solidFill>
                  <a:schemeClr val="bg2">
                    <a:lumMod val="50000"/>
                  </a:schemeClr>
                </a:solidFill>
                <a:effectLst/>
              </a:rPr>
              <a:t>,  </a:t>
            </a:r>
            <a:r>
              <a:rPr lang="ru-RU" sz="1800" dirty="0" err="1" smtClean="0">
                <a:solidFill>
                  <a:schemeClr val="bg2">
                    <a:lumMod val="50000"/>
                  </a:schemeClr>
                </a:solidFill>
                <a:effectLst/>
              </a:rPr>
              <a:t>зробив</a:t>
            </a:r>
            <a:r>
              <a:rPr lang="ru-RU" sz="1800" dirty="0" smtClean="0">
                <a:solidFill>
                  <a:schemeClr val="bg2">
                    <a:lumMod val="50000"/>
                  </a:schemeClr>
                </a:solidFill>
                <a:effectLst/>
              </a:rPr>
              <a:t/>
            </a:r>
            <a:br>
              <a:rPr lang="ru-RU" sz="1800" dirty="0" smtClean="0">
                <a:solidFill>
                  <a:schemeClr val="bg2">
                    <a:lumMod val="50000"/>
                  </a:schemeClr>
                </a:solidFill>
                <a:effectLst/>
              </a:rPr>
            </a:br>
            <a:r>
              <a:rPr lang="ru-RU" sz="1800" dirty="0" smtClean="0">
                <a:solidFill>
                  <a:schemeClr val="bg2">
                    <a:lumMod val="50000"/>
                  </a:schemeClr>
                </a:solidFill>
                <a:effectLst/>
              </a:rPr>
              <a:t> </a:t>
            </a:r>
            <a:r>
              <a:rPr lang="ru-RU" sz="1800" dirty="0" err="1" smtClean="0">
                <a:solidFill>
                  <a:schemeClr val="bg2">
                    <a:lumMod val="50000"/>
                  </a:schemeClr>
                </a:solidFill>
                <a:effectLst/>
              </a:rPr>
              <a:t>інсценізацію</a:t>
            </a:r>
            <a:r>
              <a:rPr lang="ru-RU" sz="1800" dirty="0" smtClean="0">
                <a:solidFill>
                  <a:schemeClr val="bg2">
                    <a:lumMod val="50000"/>
                  </a:schemeClr>
                </a:solidFill>
                <a:effectLst/>
              </a:rPr>
              <a:t>  </a:t>
            </a:r>
            <a:r>
              <a:rPr lang="ru-RU" sz="1800" dirty="0" err="1" smtClean="0">
                <a:solidFill>
                  <a:schemeClr val="bg2">
                    <a:lumMod val="50000"/>
                  </a:schemeClr>
                </a:solidFill>
                <a:effectLst/>
              </a:rPr>
              <a:t>повісті</a:t>
            </a:r>
            <a:r>
              <a:rPr lang="ru-RU" sz="1800" dirty="0" smtClean="0">
                <a:solidFill>
                  <a:schemeClr val="bg2">
                    <a:lumMod val="50000"/>
                  </a:schemeClr>
                </a:solidFill>
                <a:effectLst/>
              </a:rPr>
              <a:t/>
            </a:r>
            <a:br>
              <a:rPr lang="ru-RU" sz="1800" dirty="0" smtClean="0">
                <a:solidFill>
                  <a:schemeClr val="bg2">
                    <a:lumMod val="50000"/>
                  </a:schemeClr>
                </a:solidFill>
                <a:effectLst/>
              </a:rPr>
            </a:br>
            <a:r>
              <a:rPr lang="ru-RU" sz="1800" dirty="0" smtClean="0">
                <a:solidFill>
                  <a:schemeClr val="bg2">
                    <a:lumMod val="50000"/>
                  </a:schemeClr>
                </a:solidFill>
                <a:effectLst/>
              </a:rPr>
              <a:t> </a:t>
            </a:r>
            <a:r>
              <a:rPr lang="ru-RU" sz="1800" dirty="0" err="1">
                <a:solidFill>
                  <a:schemeClr val="bg2">
                    <a:lumMod val="50000"/>
                  </a:schemeClr>
                </a:solidFill>
                <a:effectLst/>
              </a:rPr>
              <a:t>Юліана</a:t>
            </a:r>
            <a:r>
              <a:rPr lang="ru-RU" sz="1800" dirty="0">
                <a:solidFill>
                  <a:schemeClr val="bg2">
                    <a:lumMod val="50000"/>
                  </a:schemeClr>
                </a:solidFill>
                <a:effectLst/>
              </a:rPr>
              <a:t> </a:t>
            </a:r>
            <a:r>
              <a:rPr lang="ru-RU" sz="1800" dirty="0" err="1" smtClean="0">
                <a:solidFill>
                  <a:schemeClr val="bg2">
                    <a:lumMod val="50000"/>
                  </a:schemeClr>
                </a:solidFill>
                <a:effectLst/>
              </a:rPr>
              <a:t>Опільського</a:t>
            </a:r>
            <a:r>
              <a:rPr lang="ru-RU" sz="1800" dirty="0" smtClean="0">
                <a:solidFill>
                  <a:schemeClr val="bg2">
                    <a:lumMod val="50000"/>
                  </a:schemeClr>
                </a:solidFill>
                <a:effectLst/>
              </a:rPr>
              <a:t> «</a:t>
            </a:r>
            <a:r>
              <a:rPr lang="ru-RU" sz="1800" dirty="0" err="1">
                <a:solidFill>
                  <a:schemeClr val="bg2">
                    <a:lumMod val="50000"/>
                  </a:schemeClr>
                </a:solidFill>
                <a:effectLst/>
              </a:rPr>
              <a:t>Іду</a:t>
            </a:r>
            <a:r>
              <a:rPr lang="ru-RU" sz="1800" dirty="0">
                <a:solidFill>
                  <a:schemeClr val="bg2">
                    <a:lumMod val="50000"/>
                  </a:schemeClr>
                </a:solidFill>
                <a:effectLst/>
              </a:rPr>
              <a:t> на Ви». </a:t>
            </a:r>
            <a:endParaRPr lang="ru-RU" sz="1800" dirty="0"/>
          </a:p>
        </p:txBody>
      </p:sp>
      <p:sp>
        <p:nvSpPr>
          <p:cNvPr id="7" name="Текст 6"/>
          <p:cNvSpPr>
            <a:spLocks noGrp="1"/>
          </p:cNvSpPr>
          <p:nvPr>
            <p:ph type="body" idx="1"/>
          </p:nvPr>
        </p:nvSpPr>
        <p:spPr/>
        <p:txBody>
          <a:bodyPr/>
          <a:lstStyle/>
          <a:p>
            <a:r>
              <a:rPr lang="ru-RU" dirty="0" smtClean="0"/>
              <a:t>. </a:t>
            </a:r>
            <a:endParaRPr lang="ru-RU" dirty="0"/>
          </a:p>
        </p:txBody>
      </p:sp>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504" y="0"/>
            <a:ext cx="792088" cy="6852406"/>
          </a:xfrm>
          <a:prstGeom prst="rect">
            <a:avLst/>
          </a:prstGeom>
        </p:spPr>
      </p:pic>
    </p:spTree>
  </p:cSld>
  <p:clrMapOvr>
    <a:masterClrMapping/>
  </p:clrMapOvr>
  <p:transition spd="slow">
    <p:wheel spokes="3"/>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1" y="4797152"/>
            <a:ext cx="7488833" cy="1944216"/>
          </a:xfrm>
        </p:spPr>
        <p:txBody>
          <a:bodyPr/>
          <a:lstStyle/>
          <a:p>
            <a:pPr marL="0" indent="0" algn="ctr">
              <a:buNone/>
            </a:pPr>
            <a:r>
              <a:rPr lang="ru-RU" sz="2000" dirty="0">
                <a:solidFill>
                  <a:schemeClr val="bg2">
                    <a:lumMod val="50000"/>
                  </a:schemeClr>
                </a:solidFill>
              </a:rPr>
              <a:t>За драму «Ой Морозе-Морозенку» в 1991 </a:t>
            </a:r>
            <a:r>
              <a:rPr lang="ru-RU" sz="2000" dirty="0" err="1">
                <a:solidFill>
                  <a:schemeClr val="bg2">
                    <a:lumMod val="50000"/>
                  </a:schemeClr>
                </a:solidFill>
              </a:rPr>
              <a:t>році</a:t>
            </a:r>
            <a:r>
              <a:rPr lang="ru-RU" sz="2000" dirty="0">
                <a:solidFill>
                  <a:schemeClr val="bg2">
                    <a:lumMod val="50000"/>
                  </a:schemeClr>
                </a:solidFill>
              </a:rPr>
              <a:t> </a:t>
            </a:r>
            <a:r>
              <a:rPr lang="ru-RU" sz="2000" dirty="0" err="1">
                <a:solidFill>
                  <a:schemeClr val="bg2">
                    <a:lumMod val="50000"/>
                  </a:schemeClr>
                </a:solidFill>
              </a:rPr>
              <a:t>удостоївся</a:t>
            </a:r>
            <a:r>
              <a:rPr lang="ru-RU" sz="2000" dirty="0">
                <a:solidFill>
                  <a:schemeClr val="bg2">
                    <a:lumMod val="50000"/>
                  </a:schemeClr>
                </a:solidFill>
              </a:rPr>
              <a:t/>
            </a:r>
            <a:br>
              <a:rPr lang="ru-RU" sz="2000" dirty="0">
                <a:solidFill>
                  <a:schemeClr val="bg2">
                    <a:lumMod val="50000"/>
                  </a:schemeClr>
                </a:solidFill>
              </a:rPr>
            </a:br>
            <a:r>
              <a:rPr lang="ru-RU" sz="2000" dirty="0" err="1" smtClean="0">
                <a:solidFill>
                  <a:schemeClr val="bg2">
                    <a:lumMod val="50000"/>
                  </a:schemeClr>
                </a:solidFill>
              </a:rPr>
              <a:t>звання</a:t>
            </a:r>
            <a:r>
              <a:rPr lang="ru-RU" sz="2000" dirty="0" smtClean="0">
                <a:solidFill>
                  <a:schemeClr val="bg2">
                    <a:lumMod val="50000"/>
                  </a:schemeClr>
                </a:solidFill>
              </a:rPr>
              <a:t>  </a:t>
            </a:r>
            <a:r>
              <a:rPr lang="ru-RU" sz="2000" dirty="0">
                <a:solidFill>
                  <a:schemeClr val="bg2">
                    <a:lumMod val="50000"/>
                  </a:schemeClr>
                </a:solidFill>
              </a:rPr>
              <a:t>лауреата </a:t>
            </a:r>
            <a:r>
              <a:rPr lang="ru-RU" sz="2000" dirty="0" err="1" smtClean="0">
                <a:solidFill>
                  <a:schemeClr val="bg2">
                    <a:lumMod val="50000"/>
                  </a:schemeClr>
                </a:solidFill>
              </a:rPr>
              <a:t>Всеукраїнської</a:t>
            </a:r>
            <a:r>
              <a:rPr lang="ru-RU" sz="2000" dirty="0" smtClean="0">
                <a:solidFill>
                  <a:schemeClr val="bg2">
                    <a:lumMod val="50000"/>
                  </a:schemeClr>
                </a:solidFill>
              </a:rPr>
              <a:t>  </a:t>
            </a:r>
            <a:r>
              <a:rPr lang="ru-RU" sz="2000" dirty="0" err="1">
                <a:solidFill>
                  <a:schemeClr val="bg2">
                    <a:lumMod val="50000"/>
                  </a:schemeClr>
                </a:solidFill>
              </a:rPr>
              <a:t>премії</a:t>
            </a:r>
            <a:r>
              <a:rPr lang="ru-RU" sz="2000" dirty="0">
                <a:solidFill>
                  <a:schemeClr val="bg2">
                    <a:lumMod val="50000"/>
                  </a:schemeClr>
                </a:solidFill>
              </a:rPr>
              <a:t> </a:t>
            </a:r>
            <a:r>
              <a:rPr lang="ru-RU" sz="2000" dirty="0" smtClean="0">
                <a:solidFill>
                  <a:schemeClr val="bg2">
                    <a:lumMod val="50000"/>
                  </a:schemeClr>
                </a:solidFill>
              </a:rPr>
              <a:t> </a:t>
            </a:r>
            <a:r>
              <a:rPr lang="ru-RU" sz="2000" dirty="0" err="1" smtClean="0">
                <a:solidFill>
                  <a:schemeClr val="bg2">
                    <a:lumMod val="50000"/>
                  </a:schemeClr>
                </a:solidFill>
              </a:rPr>
              <a:t>ім</a:t>
            </a:r>
            <a:r>
              <a:rPr lang="ru-RU" sz="2000" dirty="0">
                <a:solidFill>
                  <a:schemeClr val="bg2">
                    <a:lumMod val="50000"/>
                  </a:schemeClr>
                </a:solidFill>
              </a:rPr>
              <a:t>. </a:t>
            </a:r>
            <a:r>
              <a:rPr lang="ru-RU" sz="2000" dirty="0" err="1">
                <a:solidFill>
                  <a:schemeClr val="bg2">
                    <a:lumMod val="50000"/>
                  </a:schemeClr>
                </a:solidFill>
              </a:rPr>
              <a:t>братів</a:t>
            </a:r>
            <a:r>
              <a:rPr lang="ru-RU" sz="2000" dirty="0">
                <a:solidFill>
                  <a:schemeClr val="bg2">
                    <a:lumMod val="50000"/>
                  </a:schemeClr>
                </a:solidFill>
              </a:rPr>
              <a:t> </a:t>
            </a:r>
            <a:r>
              <a:rPr lang="ru-RU" sz="2000" dirty="0" err="1">
                <a:solidFill>
                  <a:schemeClr val="bg2">
                    <a:lumMod val="50000"/>
                  </a:schemeClr>
                </a:solidFill>
              </a:rPr>
              <a:t>Лепких</a:t>
            </a:r>
            <a:r>
              <a:rPr lang="ru-RU" sz="2000" dirty="0">
                <a:solidFill>
                  <a:schemeClr val="bg2">
                    <a:lumMod val="50000"/>
                  </a:schemeClr>
                </a:solidFill>
              </a:rPr>
              <a:t>.</a:t>
            </a:r>
            <a:br>
              <a:rPr lang="ru-RU" sz="2000" dirty="0">
                <a:solidFill>
                  <a:schemeClr val="bg2">
                    <a:lumMod val="50000"/>
                  </a:schemeClr>
                </a:solidFill>
              </a:rPr>
            </a:br>
            <a:r>
              <a:rPr lang="ru-RU" sz="2000" dirty="0" err="1" smtClean="0">
                <a:solidFill>
                  <a:schemeClr val="bg2">
                    <a:lumMod val="50000"/>
                  </a:schemeClr>
                </a:solidFill>
              </a:rPr>
              <a:t>Його</a:t>
            </a:r>
            <a:r>
              <a:rPr lang="ru-RU" sz="2000" dirty="0" smtClean="0">
                <a:solidFill>
                  <a:schemeClr val="bg2">
                    <a:lumMod val="50000"/>
                  </a:schemeClr>
                </a:solidFill>
              </a:rPr>
              <a:t>  </a:t>
            </a:r>
            <a:r>
              <a:rPr lang="ru-RU" sz="2000" dirty="0" err="1">
                <a:solidFill>
                  <a:schemeClr val="bg2">
                    <a:lumMod val="50000"/>
                  </a:schemeClr>
                </a:solidFill>
              </a:rPr>
              <a:t>драматичні</a:t>
            </a:r>
            <a:r>
              <a:rPr lang="ru-RU" sz="2000" dirty="0">
                <a:solidFill>
                  <a:schemeClr val="bg2">
                    <a:lumMod val="50000"/>
                  </a:schemeClr>
                </a:solidFill>
              </a:rPr>
              <a:t> твори </a:t>
            </a:r>
            <a:r>
              <a:rPr lang="ru-RU" sz="2000" dirty="0" err="1">
                <a:solidFill>
                  <a:schemeClr val="bg2">
                    <a:lumMod val="50000"/>
                  </a:schemeClr>
                </a:solidFill>
              </a:rPr>
              <a:t>ставилися</a:t>
            </a:r>
            <a:r>
              <a:rPr lang="ru-RU" sz="2000" dirty="0">
                <a:solidFill>
                  <a:schemeClr val="bg2">
                    <a:lumMod val="50000"/>
                  </a:schemeClr>
                </a:solidFill>
              </a:rPr>
              <a:t> в </a:t>
            </a:r>
            <a:r>
              <a:rPr lang="ru-RU" sz="2000" dirty="0" err="1" smtClean="0">
                <a:solidFill>
                  <a:schemeClr val="bg2">
                    <a:lumMod val="50000"/>
                  </a:schemeClr>
                </a:solidFill>
              </a:rPr>
              <a:t>Дрогобицькому</a:t>
            </a:r>
            <a:r>
              <a:rPr lang="ru-RU" sz="2000" dirty="0" smtClean="0">
                <a:solidFill>
                  <a:schemeClr val="bg2">
                    <a:lumMod val="50000"/>
                  </a:schemeClr>
                </a:solidFill>
              </a:rPr>
              <a:t> , </a:t>
            </a:r>
            <a:r>
              <a:rPr lang="ru-RU" sz="2000" dirty="0" err="1" smtClean="0">
                <a:solidFill>
                  <a:schemeClr val="bg2">
                    <a:lumMod val="50000"/>
                  </a:schemeClr>
                </a:solidFill>
              </a:rPr>
              <a:t>Львівському</a:t>
            </a:r>
            <a:r>
              <a:rPr lang="ru-RU" sz="2000" dirty="0" smtClean="0">
                <a:solidFill>
                  <a:schemeClr val="bg2">
                    <a:lumMod val="50000"/>
                  </a:schemeClr>
                </a:solidFill>
              </a:rPr>
              <a:t>,</a:t>
            </a:r>
            <a:r>
              <a:rPr lang="en-US" sz="2000" dirty="0" smtClean="0">
                <a:solidFill>
                  <a:schemeClr val="bg2">
                    <a:lumMod val="50000"/>
                  </a:schemeClr>
                </a:solidFill>
              </a:rPr>
              <a:t> </a:t>
            </a:r>
            <a:r>
              <a:rPr lang="uk-UA" sz="2000" dirty="0" smtClean="0">
                <a:solidFill>
                  <a:schemeClr val="bg2">
                    <a:lumMod val="50000"/>
                  </a:schemeClr>
                </a:solidFill>
              </a:rPr>
              <a:t> </a:t>
            </a:r>
            <a:r>
              <a:rPr lang="ru-RU" sz="2000" dirty="0" err="1" smtClean="0">
                <a:solidFill>
                  <a:schemeClr val="bg2">
                    <a:lumMod val="50000"/>
                  </a:schemeClr>
                </a:solidFill>
              </a:rPr>
              <a:t>Херсонському</a:t>
            </a:r>
            <a:r>
              <a:rPr lang="ru-RU" sz="2000" dirty="0" smtClean="0">
                <a:solidFill>
                  <a:schemeClr val="bg2">
                    <a:lumMod val="50000"/>
                  </a:schemeClr>
                </a:solidFill>
              </a:rPr>
              <a:t>,  </a:t>
            </a:r>
            <a:r>
              <a:rPr lang="ru-RU" sz="2000" dirty="0" err="1">
                <a:solidFill>
                  <a:schemeClr val="bg2">
                    <a:lumMod val="50000"/>
                  </a:schemeClr>
                </a:solidFill>
              </a:rPr>
              <a:t>Копичинецькому</a:t>
            </a:r>
            <a:r>
              <a:rPr lang="ru-RU" sz="2000" dirty="0">
                <a:solidFill>
                  <a:schemeClr val="bg2">
                    <a:lumMod val="50000"/>
                  </a:schemeClr>
                </a:solidFill>
              </a:rPr>
              <a:t> </a:t>
            </a:r>
            <a:r>
              <a:rPr lang="ru-RU" sz="2000" dirty="0" smtClean="0">
                <a:solidFill>
                  <a:schemeClr val="bg2">
                    <a:lumMod val="50000"/>
                  </a:schemeClr>
                </a:solidFill>
              </a:rPr>
              <a:t> театрах</a:t>
            </a:r>
            <a:r>
              <a:rPr lang="ru-RU" sz="2000" dirty="0">
                <a:solidFill>
                  <a:schemeClr val="bg2">
                    <a:lumMod val="50000"/>
                  </a:schemeClr>
                </a:solidFill>
              </a:rPr>
              <a:t>.</a:t>
            </a:r>
            <a:r>
              <a:rPr lang="ru-RU" sz="2000" dirty="0"/>
              <a:t> </a:t>
            </a:r>
            <a:br>
              <a:rPr lang="ru-RU" sz="2000" dirty="0"/>
            </a:br>
            <a:endParaRPr lang="ru-RU" sz="2000" dirty="0"/>
          </a:p>
        </p:txBody>
      </p:sp>
      <p:pic>
        <p:nvPicPr>
          <p:cNvPr id="7" name="Объект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547664" y="836712"/>
            <a:ext cx="2808312" cy="2952328"/>
          </a:xfrm>
          <a:effectLst>
            <a:softEdge rad="31750"/>
          </a:effectLst>
        </p:spPr>
      </p:pic>
      <p:pic>
        <p:nvPicPr>
          <p:cNvPr id="10" name="Объект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107504" y="0"/>
            <a:ext cx="792088" cy="6858000"/>
          </a:xfrm>
        </p:spPr>
      </p:pic>
      <p:pic>
        <p:nvPicPr>
          <p:cNvPr id="12" name="Рисунок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260648"/>
            <a:ext cx="3321826" cy="4320480"/>
          </a:xfrm>
          <a:prstGeom prst="rect">
            <a:avLst/>
          </a:prstGeom>
          <a:solidFill>
            <a:schemeClr val="bg2">
              <a:lumMod val="90000"/>
            </a:schemeClr>
          </a:solidFill>
          <a:effectLst>
            <a:softEdge rad="63500"/>
          </a:effectLst>
        </p:spPr>
      </p:pic>
    </p:spTree>
  </p:cSld>
  <p:clrMapOvr>
    <a:masterClrMapping/>
  </p:clrMapOvr>
  <p:transition spd="slow">
    <p:wheel spokes="3"/>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404664"/>
            <a:ext cx="2952327" cy="6120680"/>
          </a:xfrm>
        </p:spPr>
        <p:txBody>
          <a:bodyPr/>
          <a:lstStyle/>
          <a:p>
            <a:pPr marL="0" indent="0" algn="l">
              <a:buNone/>
            </a:pPr>
            <a:r>
              <a:rPr lang="uk-UA" sz="1600" dirty="0" smtClean="0">
                <a:solidFill>
                  <a:srgbClr val="0070C0"/>
                </a:solidFill>
                <a:effectLst/>
              </a:rPr>
              <a:t>                   На </a:t>
            </a:r>
            <a:r>
              <a:rPr lang="uk-UA" sz="1600" dirty="0">
                <a:solidFill>
                  <a:srgbClr val="0070C0"/>
                </a:solidFill>
                <a:effectLst/>
              </a:rPr>
              <a:t>перевалі   </a:t>
            </a:r>
            <a:r>
              <a:rPr lang="ru-RU" sz="1600" dirty="0">
                <a:solidFill>
                  <a:srgbClr val="0070C0"/>
                </a:solidFill>
                <a:effectLst/>
              </a:rPr>
              <a:t/>
            </a:r>
            <a:br>
              <a:rPr lang="ru-RU" sz="1600" dirty="0">
                <a:solidFill>
                  <a:srgbClr val="0070C0"/>
                </a:solidFill>
                <a:effectLst/>
              </a:rPr>
            </a:br>
            <a:r>
              <a:rPr lang="uk-UA" sz="1600" dirty="0">
                <a:solidFill>
                  <a:srgbClr val="0070C0"/>
                </a:solidFill>
                <a:effectLst/>
              </a:rPr>
              <a:t>Ну, що ж, роки,- присядемо за стіл?</a:t>
            </a:r>
            <a:r>
              <a:rPr lang="ru-RU" sz="1600" dirty="0">
                <a:solidFill>
                  <a:srgbClr val="0070C0"/>
                </a:solidFill>
                <a:effectLst/>
              </a:rPr>
              <a:t/>
            </a:r>
            <a:br>
              <a:rPr lang="ru-RU" sz="1600" dirty="0">
                <a:solidFill>
                  <a:srgbClr val="0070C0"/>
                </a:solidFill>
                <a:effectLst/>
              </a:rPr>
            </a:br>
            <a:r>
              <a:rPr lang="uk-UA" sz="1600" dirty="0">
                <a:solidFill>
                  <a:srgbClr val="0070C0"/>
                </a:solidFill>
                <a:effectLst/>
              </a:rPr>
              <a:t>За круглий чи не круглий – за звичайний.</a:t>
            </a:r>
            <a:r>
              <a:rPr lang="ru-RU" sz="1600" dirty="0">
                <a:solidFill>
                  <a:srgbClr val="0070C0"/>
                </a:solidFill>
                <a:effectLst/>
              </a:rPr>
              <a:t/>
            </a:r>
            <a:br>
              <a:rPr lang="ru-RU" sz="1600" dirty="0">
                <a:solidFill>
                  <a:srgbClr val="0070C0"/>
                </a:solidFill>
                <a:effectLst/>
              </a:rPr>
            </a:br>
            <a:r>
              <a:rPr lang="uk-UA" sz="1600" dirty="0">
                <a:solidFill>
                  <a:srgbClr val="0070C0"/>
                </a:solidFill>
                <a:effectLst/>
              </a:rPr>
              <a:t>Та поговоримо…</a:t>
            </a:r>
            <a:r>
              <a:rPr lang="ru-RU" sz="1600" dirty="0">
                <a:solidFill>
                  <a:srgbClr val="0070C0"/>
                </a:solidFill>
                <a:effectLst/>
              </a:rPr>
              <a:t/>
            </a:r>
            <a:br>
              <a:rPr lang="ru-RU" sz="1600" dirty="0">
                <a:solidFill>
                  <a:srgbClr val="0070C0"/>
                </a:solidFill>
                <a:effectLst/>
              </a:rPr>
            </a:br>
            <a:r>
              <a:rPr lang="uk-UA" sz="1600" dirty="0">
                <a:solidFill>
                  <a:srgbClr val="0070C0"/>
                </a:solidFill>
                <a:effectLst/>
              </a:rPr>
              <a:t>Давно хотів,</a:t>
            </a:r>
            <a:r>
              <a:rPr lang="ru-RU" sz="1600" dirty="0">
                <a:solidFill>
                  <a:srgbClr val="0070C0"/>
                </a:solidFill>
                <a:effectLst/>
              </a:rPr>
              <a:t/>
            </a:r>
            <a:br>
              <a:rPr lang="ru-RU" sz="1600" dirty="0">
                <a:solidFill>
                  <a:srgbClr val="0070C0"/>
                </a:solidFill>
                <a:effectLst/>
              </a:rPr>
            </a:br>
            <a:r>
              <a:rPr lang="uk-UA" sz="1600" dirty="0">
                <a:solidFill>
                  <a:srgbClr val="0070C0"/>
                </a:solidFill>
                <a:effectLst/>
              </a:rPr>
              <a:t>Але занадто бігли ви навально.</a:t>
            </a:r>
            <a:r>
              <a:rPr lang="ru-RU" sz="1600" dirty="0">
                <a:solidFill>
                  <a:srgbClr val="0070C0"/>
                </a:solidFill>
                <a:effectLst/>
              </a:rPr>
              <a:t/>
            </a:r>
            <a:br>
              <a:rPr lang="ru-RU" sz="1600" dirty="0">
                <a:solidFill>
                  <a:srgbClr val="0070C0"/>
                </a:solidFill>
                <a:effectLst/>
              </a:rPr>
            </a:br>
            <a:r>
              <a:rPr lang="uk-UA" sz="1600" dirty="0">
                <a:solidFill>
                  <a:srgbClr val="0070C0"/>
                </a:solidFill>
                <a:effectLst/>
              </a:rPr>
              <a:t>Нема й не буде , знаю, стриму вам,</a:t>
            </a:r>
            <a:r>
              <a:rPr lang="ru-RU" sz="1600" dirty="0">
                <a:solidFill>
                  <a:srgbClr val="0070C0"/>
                </a:solidFill>
                <a:effectLst/>
              </a:rPr>
              <a:t/>
            </a:r>
            <a:br>
              <a:rPr lang="ru-RU" sz="1600" dirty="0">
                <a:solidFill>
                  <a:srgbClr val="0070C0"/>
                </a:solidFill>
                <a:effectLst/>
              </a:rPr>
            </a:br>
            <a:r>
              <a:rPr lang="uk-UA" sz="1600" dirty="0">
                <a:solidFill>
                  <a:srgbClr val="0070C0"/>
                </a:solidFill>
                <a:effectLst/>
              </a:rPr>
              <a:t>Та все ж </a:t>
            </a:r>
            <a:r>
              <a:rPr lang="uk-UA" sz="1600" dirty="0" smtClean="0">
                <a:solidFill>
                  <a:srgbClr val="0070C0"/>
                </a:solidFill>
                <a:effectLst/>
              </a:rPr>
              <a:t>– знайдімо </a:t>
            </a:r>
            <a:r>
              <a:rPr lang="uk-UA" sz="1600" dirty="0">
                <a:solidFill>
                  <a:srgbClr val="0070C0"/>
                </a:solidFill>
                <a:effectLst/>
              </a:rPr>
              <a:t>мить єдину.</a:t>
            </a:r>
            <a:r>
              <a:rPr lang="ru-RU" sz="1600" dirty="0">
                <a:solidFill>
                  <a:srgbClr val="0070C0"/>
                </a:solidFill>
                <a:effectLst/>
              </a:rPr>
              <a:t/>
            </a:r>
            <a:br>
              <a:rPr lang="ru-RU" sz="1600" dirty="0">
                <a:solidFill>
                  <a:srgbClr val="0070C0"/>
                </a:solidFill>
                <a:effectLst/>
              </a:rPr>
            </a:br>
            <a:r>
              <a:rPr lang="uk-UA" sz="1600" dirty="0">
                <a:solidFill>
                  <a:srgbClr val="0070C0"/>
                </a:solidFill>
                <a:effectLst/>
              </a:rPr>
              <a:t>Знайдімо назви вчинкам </a:t>
            </a:r>
            <a:r>
              <a:rPr lang="uk-UA" sz="1600" dirty="0" smtClean="0">
                <a:solidFill>
                  <a:srgbClr val="0070C0"/>
                </a:solidFill>
                <a:effectLst/>
              </a:rPr>
              <a:t>– ті </a:t>
            </a:r>
            <a:r>
              <a:rPr lang="uk-UA" sz="1600" dirty="0">
                <a:solidFill>
                  <a:srgbClr val="0070C0"/>
                </a:solidFill>
                <a:effectLst/>
              </a:rPr>
              <a:t>слова,</a:t>
            </a:r>
            <a:r>
              <a:rPr lang="ru-RU" sz="1600" dirty="0">
                <a:solidFill>
                  <a:srgbClr val="0070C0"/>
                </a:solidFill>
                <a:effectLst/>
              </a:rPr>
              <a:t/>
            </a:r>
            <a:br>
              <a:rPr lang="ru-RU" sz="1600" dirty="0">
                <a:solidFill>
                  <a:srgbClr val="0070C0"/>
                </a:solidFill>
                <a:effectLst/>
              </a:rPr>
            </a:br>
            <a:r>
              <a:rPr lang="uk-UA" sz="1600" dirty="0">
                <a:solidFill>
                  <a:srgbClr val="0070C0"/>
                </a:solidFill>
                <a:effectLst/>
              </a:rPr>
              <a:t>Якими славлять чи ганьблять людину.</a:t>
            </a:r>
            <a:r>
              <a:rPr lang="ru-RU" sz="1600" dirty="0">
                <a:solidFill>
                  <a:srgbClr val="0070C0"/>
                </a:solidFill>
                <a:effectLst/>
              </a:rPr>
              <a:t/>
            </a:r>
            <a:br>
              <a:rPr lang="ru-RU" sz="1600" dirty="0">
                <a:solidFill>
                  <a:srgbClr val="0070C0"/>
                </a:solidFill>
                <a:effectLst/>
              </a:rPr>
            </a:br>
            <a:r>
              <a:rPr lang="uk-UA" sz="1600" dirty="0">
                <a:solidFill>
                  <a:srgbClr val="0070C0"/>
                </a:solidFill>
                <a:effectLst/>
              </a:rPr>
              <a:t>Ви всі мої –в мені ваш зміст і жар, -</a:t>
            </a:r>
            <a:r>
              <a:rPr lang="ru-RU" sz="1600" dirty="0">
                <a:solidFill>
                  <a:srgbClr val="0070C0"/>
                </a:solidFill>
                <a:effectLst/>
              </a:rPr>
              <a:t/>
            </a:r>
            <a:br>
              <a:rPr lang="ru-RU" sz="1600" dirty="0">
                <a:solidFill>
                  <a:srgbClr val="0070C0"/>
                </a:solidFill>
                <a:effectLst/>
              </a:rPr>
            </a:br>
            <a:r>
              <a:rPr lang="uk-UA" sz="1600" dirty="0">
                <a:solidFill>
                  <a:srgbClr val="0070C0"/>
                </a:solidFill>
                <a:effectLst/>
              </a:rPr>
              <a:t>Моє натхнення, злети і поразки.</a:t>
            </a:r>
            <a:r>
              <a:rPr lang="ru-RU" sz="1600" dirty="0">
                <a:solidFill>
                  <a:srgbClr val="0070C0"/>
                </a:solidFill>
                <a:effectLst/>
              </a:rPr>
              <a:t/>
            </a:r>
            <a:br>
              <a:rPr lang="ru-RU" sz="1600" dirty="0">
                <a:solidFill>
                  <a:srgbClr val="0070C0"/>
                </a:solidFill>
                <a:effectLst/>
              </a:rPr>
            </a:br>
            <a:r>
              <a:rPr lang="uk-UA" sz="1600" dirty="0">
                <a:solidFill>
                  <a:srgbClr val="0070C0"/>
                </a:solidFill>
                <a:effectLst/>
              </a:rPr>
              <a:t>Поміж добром і злом, як по струні ножа,</a:t>
            </a:r>
            <a:r>
              <a:rPr lang="ru-RU" sz="1600" dirty="0">
                <a:solidFill>
                  <a:srgbClr val="0070C0"/>
                </a:solidFill>
                <a:effectLst/>
              </a:rPr>
              <a:t/>
            </a:r>
            <a:br>
              <a:rPr lang="ru-RU" sz="1600" dirty="0">
                <a:solidFill>
                  <a:srgbClr val="0070C0"/>
                </a:solidFill>
                <a:effectLst/>
              </a:rPr>
            </a:br>
            <a:r>
              <a:rPr lang="uk-UA" sz="1600" dirty="0">
                <a:solidFill>
                  <a:srgbClr val="0070C0"/>
                </a:solidFill>
                <a:effectLst/>
              </a:rPr>
              <a:t>Вели з колиски </a:t>
            </a:r>
            <a:r>
              <a:rPr lang="uk-UA" sz="1600" dirty="0" smtClean="0">
                <a:solidFill>
                  <a:srgbClr val="0070C0"/>
                </a:solidFill>
                <a:effectLst/>
              </a:rPr>
              <a:t>– вчили </a:t>
            </a:r>
            <a:r>
              <a:rPr lang="uk-UA" sz="1600" dirty="0">
                <a:solidFill>
                  <a:srgbClr val="0070C0"/>
                </a:solidFill>
                <a:effectLst/>
              </a:rPr>
              <a:t>пісні й ласки…</a:t>
            </a:r>
            <a:r>
              <a:rPr lang="ru-RU" sz="1600" dirty="0">
                <a:effectLst/>
              </a:rPr>
              <a:t/>
            </a:r>
            <a:br>
              <a:rPr lang="ru-RU" sz="1600" dirty="0">
                <a:effectLst/>
              </a:rPr>
            </a:br>
            <a:endParaRPr lang="ru-RU" sz="1600" dirty="0"/>
          </a:p>
        </p:txBody>
      </p:sp>
      <p:pic>
        <p:nvPicPr>
          <p:cNvPr id="17410" name="Picture 2" descr="D:\Мама\крупа левко\VTS_01_1.VOB_000856367.jpg"/>
          <p:cNvPicPr>
            <a:picLocks noChangeAspect="1" noChangeArrowheads="1"/>
          </p:cNvPicPr>
          <p:nvPr/>
        </p:nvPicPr>
        <p:blipFill>
          <a:blip r:embed="rId2"/>
          <a:srcRect/>
          <a:stretch>
            <a:fillRect/>
          </a:stretch>
        </p:blipFill>
        <p:spPr bwMode="auto">
          <a:xfrm>
            <a:off x="4211960" y="1988840"/>
            <a:ext cx="4653136" cy="3888432"/>
          </a:xfrm>
          <a:prstGeom prst="rect">
            <a:avLst/>
          </a:prstGeom>
          <a:noFill/>
          <a:scene3d>
            <a:camera prst="obliqueBottomRight"/>
            <a:lightRig rig="threePt" dir="t"/>
          </a:scene3d>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5902" y="171697"/>
            <a:ext cx="2466975" cy="1847850"/>
          </a:xfrm>
          <a:prstGeom prst="rect">
            <a:avLst/>
          </a:prstGeom>
          <a:effectLst>
            <a:softEdge rad="127000"/>
          </a:effectLst>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0"/>
            <a:ext cx="792088" cy="6858000"/>
          </a:xfrm>
          <a:prstGeom prst="rect">
            <a:avLst/>
          </a:prstGeom>
        </p:spPr>
      </p:pic>
    </p:spTree>
  </p:cSld>
  <p:clrMapOvr>
    <a:masterClrMapping/>
  </p:clrMapOvr>
  <p:transition spd="slow">
    <p:wheel spokes="3"/>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descr="D:\Мама\ФОТО КРУПИ(2)\VTS_01_2.VOB_000345023.jpg"/>
          <p:cNvPicPr>
            <a:picLocks noChangeAspect="1" noChangeArrowheads="1"/>
          </p:cNvPicPr>
          <p:nvPr/>
        </p:nvPicPr>
        <p:blipFill>
          <a:blip r:embed="rId2"/>
          <a:srcRect/>
          <a:stretch>
            <a:fillRect/>
          </a:stretch>
        </p:blipFill>
        <p:spPr bwMode="auto">
          <a:xfrm>
            <a:off x="1907704" y="692696"/>
            <a:ext cx="6017892" cy="4153094"/>
          </a:xfrm>
          <a:prstGeom prst="rect">
            <a:avLst/>
          </a:prstGeom>
          <a:noFill/>
          <a:effectLst>
            <a:glow rad="228600">
              <a:schemeClr val="accent2">
                <a:satMod val="175000"/>
                <a:alpha val="40000"/>
              </a:schemeClr>
            </a:glow>
          </a:effectLst>
          <a:scene3d>
            <a:camera prst="orthographicFront"/>
            <a:lightRig rig="threePt" dir="t"/>
          </a:scene3d>
          <a:sp3d>
            <a:bevelT prst="angle"/>
          </a:sp3d>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0"/>
            <a:ext cx="864096" cy="6857999"/>
          </a:xfrm>
          <a:prstGeom prst="rect">
            <a:avLst/>
          </a:prstGeom>
        </p:spPr>
      </p:pic>
      <p:sp>
        <p:nvSpPr>
          <p:cNvPr id="3" name="Заголовок 2"/>
          <p:cNvSpPr>
            <a:spLocks noGrp="1"/>
          </p:cNvSpPr>
          <p:nvPr>
            <p:ph type="title"/>
          </p:nvPr>
        </p:nvSpPr>
        <p:spPr>
          <a:xfrm>
            <a:off x="1568278" y="4845789"/>
            <a:ext cx="6696744" cy="2012209"/>
          </a:xfrm>
          <a:ln>
            <a:solidFill>
              <a:schemeClr val="bg1"/>
            </a:solidFill>
          </a:ln>
        </p:spPr>
        <p:txBody>
          <a:bodyPr>
            <a:normAutofit/>
          </a:bodyPr>
          <a:lstStyle/>
          <a:p>
            <a:pPr marL="0" indent="0" algn="ctr">
              <a:buNone/>
            </a:pPr>
            <a:r>
              <a:rPr lang="uk-UA" sz="2000" dirty="0" smtClean="0">
                <a:solidFill>
                  <a:schemeClr val="accent2">
                    <a:lumMod val="75000"/>
                  </a:schemeClr>
                </a:solidFill>
              </a:rPr>
              <a:t/>
            </a:r>
            <a:br>
              <a:rPr lang="uk-UA" sz="2000" dirty="0" smtClean="0">
                <a:solidFill>
                  <a:schemeClr val="accent2">
                    <a:lumMod val="75000"/>
                  </a:schemeClr>
                </a:solidFill>
              </a:rPr>
            </a:br>
            <a:r>
              <a:rPr lang="uk-UA" sz="2200" dirty="0" smtClean="0">
                <a:solidFill>
                  <a:schemeClr val="bg2">
                    <a:lumMod val="50000"/>
                  </a:schemeClr>
                </a:solidFill>
              </a:rPr>
              <a:t>Помер Левко Миколайович Крупа </a:t>
            </a:r>
            <a:r>
              <a:rPr lang="en-US" sz="2200" dirty="0" smtClean="0">
                <a:solidFill>
                  <a:schemeClr val="bg2">
                    <a:lumMod val="50000"/>
                  </a:schemeClr>
                </a:solidFill>
              </a:rPr>
              <a:t/>
            </a:r>
            <a:br>
              <a:rPr lang="en-US" sz="2200" dirty="0" smtClean="0">
                <a:solidFill>
                  <a:schemeClr val="bg2">
                    <a:lumMod val="50000"/>
                  </a:schemeClr>
                </a:solidFill>
              </a:rPr>
            </a:br>
            <a:r>
              <a:rPr lang="ru-RU" sz="2200" dirty="0" smtClean="0">
                <a:solidFill>
                  <a:schemeClr val="bg2">
                    <a:lumMod val="50000"/>
                  </a:schemeClr>
                </a:solidFill>
                <a:effectLst/>
              </a:rPr>
              <a:t>28грудня </a:t>
            </a:r>
            <a:r>
              <a:rPr lang="ru-RU" sz="2200" dirty="0">
                <a:solidFill>
                  <a:schemeClr val="bg2">
                    <a:lumMod val="50000"/>
                  </a:schemeClr>
                </a:solidFill>
                <a:effectLst/>
              </a:rPr>
              <a:t>2000 </a:t>
            </a:r>
            <a:r>
              <a:rPr lang="ru-RU" sz="2200" dirty="0" smtClean="0">
                <a:solidFill>
                  <a:schemeClr val="bg2">
                    <a:lumMod val="50000"/>
                  </a:schemeClr>
                </a:solidFill>
                <a:effectLst/>
              </a:rPr>
              <a:t>року, </a:t>
            </a:r>
            <a:r>
              <a:rPr lang="ru-RU" sz="2200" dirty="0" err="1" smtClean="0">
                <a:solidFill>
                  <a:schemeClr val="bg2">
                    <a:lumMod val="50000"/>
                  </a:schemeClr>
                </a:solidFill>
                <a:effectLst/>
              </a:rPr>
              <a:t>похований</a:t>
            </a:r>
            <a:r>
              <a:rPr lang="ru-RU" sz="2200" dirty="0" smtClean="0">
                <a:solidFill>
                  <a:schemeClr val="bg2">
                    <a:lumMod val="50000"/>
                  </a:schemeClr>
                </a:solidFill>
                <a:effectLst/>
              </a:rPr>
              <a:t> у </a:t>
            </a:r>
            <a:r>
              <a:rPr lang="ru-RU" sz="2200" dirty="0" err="1" smtClean="0">
                <a:solidFill>
                  <a:schemeClr val="bg2">
                    <a:lumMod val="50000"/>
                  </a:schemeClr>
                </a:solidFill>
                <a:effectLst/>
              </a:rPr>
              <a:t>рідному</a:t>
            </a:r>
            <a:r>
              <a:rPr lang="ru-RU" sz="2200" dirty="0" smtClean="0">
                <a:solidFill>
                  <a:schemeClr val="bg2">
                    <a:lumMod val="50000"/>
                  </a:schemeClr>
                </a:solidFill>
                <a:effectLst/>
              </a:rPr>
              <a:t> </a:t>
            </a:r>
            <a:r>
              <a:rPr lang="ru-RU" sz="2200" dirty="0" err="1" smtClean="0">
                <a:solidFill>
                  <a:schemeClr val="bg2">
                    <a:lumMod val="50000"/>
                  </a:schemeClr>
                </a:solidFill>
                <a:effectLst/>
              </a:rPr>
              <a:t>селі</a:t>
            </a:r>
            <a:r>
              <a:rPr lang="ru-RU" sz="2200" dirty="0" smtClean="0">
                <a:solidFill>
                  <a:schemeClr val="bg2">
                    <a:lumMod val="50000"/>
                  </a:schemeClr>
                </a:solidFill>
                <a:effectLst/>
              </a:rPr>
              <a:t>.</a:t>
            </a:r>
            <a:br>
              <a:rPr lang="ru-RU" sz="2200" dirty="0" smtClean="0">
                <a:solidFill>
                  <a:schemeClr val="bg2">
                    <a:lumMod val="50000"/>
                  </a:schemeClr>
                </a:solidFill>
                <a:effectLst/>
              </a:rPr>
            </a:br>
            <a:r>
              <a:rPr lang="ru-RU" sz="2200" dirty="0">
                <a:solidFill>
                  <a:schemeClr val="bg2">
                    <a:lumMod val="50000"/>
                  </a:schemeClr>
                </a:solidFill>
              </a:rPr>
              <a:t>П</a:t>
            </a:r>
            <a:r>
              <a:rPr lang="ru-RU" sz="2200" dirty="0" smtClean="0">
                <a:solidFill>
                  <a:schemeClr val="bg2">
                    <a:lumMod val="50000"/>
                  </a:schemeClr>
                </a:solidFill>
              </a:rPr>
              <a:t>оет</a:t>
            </a:r>
            <a:r>
              <a:rPr lang="uk-UA" sz="2200" dirty="0">
                <a:solidFill>
                  <a:schemeClr val="bg2">
                    <a:lumMod val="50000"/>
                  </a:schemeClr>
                </a:solidFill>
              </a:rPr>
              <a:t>, драматург, громадський діяч</a:t>
            </a:r>
            <a:r>
              <a:rPr lang="ru-RU" sz="2200" dirty="0">
                <a:solidFill>
                  <a:schemeClr val="bg2">
                    <a:lumMod val="50000"/>
                  </a:schemeClr>
                </a:solidFill>
              </a:rPr>
              <a:t>. </a:t>
            </a:r>
          </a:p>
        </p:txBody>
      </p:sp>
    </p:spTree>
  </p:cSld>
  <p:clrMapOvr>
    <a:masterClrMapping/>
  </p:clrMapOvr>
  <p:transition spd="slow">
    <p:wheel spokes="3"/>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7" y="0"/>
            <a:ext cx="5688632" cy="6741368"/>
          </a:xfrm>
        </p:spPr>
        <p:txBody>
          <a:bodyPr/>
          <a:lstStyle/>
          <a:p>
            <a:pPr marL="0" indent="0" algn="l">
              <a:buNone/>
            </a:pPr>
            <a:r>
              <a:rPr lang="uk-UA" sz="2000" dirty="0" smtClean="0">
                <a:solidFill>
                  <a:schemeClr val="tx2">
                    <a:lumMod val="50000"/>
                  </a:schemeClr>
                </a:solidFill>
                <a:effectLst/>
              </a:rPr>
              <a:t>                             Шлях</a:t>
            </a:r>
            <a:r>
              <a:rPr lang="ru-RU" sz="2000" dirty="0">
                <a:solidFill>
                  <a:schemeClr val="tx2">
                    <a:lumMod val="50000"/>
                  </a:schemeClr>
                </a:solidFill>
                <a:effectLst/>
              </a:rPr>
              <a:t/>
            </a:r>
            <a:br>
              <a:rPr lang="ru-RU" sz="2000" dirty="0">
                <a:solidFill>
                  <a:schemeClr val="tx2">
                    <a:lumMod val="50000"/>
                  </a:schemeClr>
                </a:solidFill>
                <a:effectLst/>
              </a:rPr>
            </a:br>
            <a:r>
              <a:rPr lang="uk-UA" sz="2000" dirty="0">
                <a:solidFill>
                  <a:schemeClr val="tx2">
                    <a:lumMod val="50000"/>
                  </a:schemeClr>
                </a:solidFill>
                <a:effectLst/>
              </a:rPr>
              <a:t>Ой куди ти, хлопче, у степи босоніж </a:t>
            </a:r>
            <a:r>
              <a:rPr lang="ru-RU" sz="2000" dirty="0">
                <a:solidFill>
                  <a:schemeClr val="tx2">
                    <a:lumMod val="50000"/>
                  </a:schemeClr>
                </a:solidFill>
                <a:effectLst/>
              </a:rPr>
              <a:t>?</a:t>
            </a:r>
            <a:br>
              <a:rPr lang="ru-RU" sz="2000" dirty="0">
                <a:solidFill>
                  <a:schemeClr val="tx2">
                    <a:lumMod val="50000"/>
                  </a:schemeClr>
                </a:solidFill>
                <a:effectLst/>
              </a:rPr>
            </a:br>
            <a:r>
              <a:rPr lang="uk-UA" sz="2000" dirty="0">
                <a:solidFill>
                  <a:schemeClr val="tx2">
                    <a:lumMod val="50000"/>
                  </a:schemeClr>
                </a:solidFill>
                <a:effectLst/>
              </a:rPr>
              <a:t>Ой куди, юначе, серцем по ножах </a:t>
            </a:r>
            <a:r>
              <a:rPr lang="ru-RU" sz="2000" dirty="0">
                <a:solidFill>
                  <a:schemeClr val="tx2">
                    <a:lumMod val="50000"/>
                  </a:schemeClr>
                </a:solidFill>
                <a:effectLst/>
              </a:rPr>
              <a:t>?</a:t>
            </a:r>
            <a:br>
              <a:rPr lang="ru-RU" sz="2000" dirty="0">
                <a:solidFill>
                  <a:schemeClr val="tx2">
                    <a:lumMod val="50000"/>
                  </a:schemeClr>
                </a:solidFill>
                <a:effectLst/>
              </a:rPr>
            </a:br>
            <a:r>
              <a:rPr lang="uk-UA" sz="2000" dirty="0">
                <a:solidFill>
                  <a:schemeClr val="tx2">
                    <a:lumMod val="50000"/>
                  </a:schemeClr>
                </a:solidFill>
                <a:effectLst/>
              </a:rPr>
              <a:t>Ой куди ти, муже, знов сідлаєш коні</a:t>
            </a:r>
            <a:r>
              <a:rPr lang="ru-RU" sz="2000" dirty="0">
                <a:solidFill>
                  <a:schemeClr val="tx2">
                    <a:lumMod val="50000"/>
                  </a:schemeClr>
                </a:solidFill>
                <a:effectLst/>
              </a:rPr>
              <a:t>?</a:t>
            </a:r>
            <a:br>
              <a:rPr lang="ru-RU" sz="2000" dirty="0">
                <a:solidFill>
                  <a:schemeClr val="tx2">
                    <a:lumMod val="50000"/>
                  </a:schemeClr>
                </a:solidFill>
                <a:effectLst/>
              </a:rPr>
            </a:br>
            <a:r>
              <a:rPr lang="uk-UA" sz="2000" b="0" dirty="0">
                <a:solidFill>
                  <a:schemeClr val="tx2">
                    <a:lumMod val="50000"/>
                  </a:schemeClr>
                </a:solidFill>
                <a:effectLst/>
              </a:rPr>
              <a:t>Ой куди ти, старче</a:t>
            </a:r>
            <a:r>
              <a:rPr lang="ru-RU" sz="2000" b="0" dirty="0">
                <a:solidFill>
                  <a:schemeClr val="tx2">
                    <a:lumMod val="50000"/>
                  </a:schemeClr>
                </a:solidFill>
                <a:effectLst/>
              </a:rPr>
              <a:t>?</a:t>
            </a:r>
            <a:r>
              <a:rPr lang="uk-UA" sz="2000" b="0" dirty="0">
                <a:solidFill>
                  <a:schemeClr val="tx2">
                    <a:lumMod val="50000"/>
                  </a:schemeClr>
                </a:solidFill>
                <a:effectLst/>
              </a:rPr>
              <a:t> Там – уже межа</a:t>
            </a:r>
            <a:r>
              <a:rPr lang="ru-RU" sz="2000" dirty="0">
                <a:solidFill>
                  <a:schemeClr val="tx2">
                    <a:lumMod val="50000"/>
                  </a:schemeClr>
                </a:solidFill>
                <a:effectLst/>
              </a:rPr>
              <a:t>!</a:t>
            </a:r>
            <a:br>
              <a:rPr lang="ru-RU" sz="2000" dirty="0">
                <a:solidFill>
                  <a:schemeClr val="tx2">
                    <a:lumMod val="50000"/>
                  </a:schemeClr>
                </a:solidFill>
                <a:effectLst/>
              </a:rPr>
            </a:br>
            <a:r>
              <a:rPr lang="uk-UA" sz="2000" dirty="0">
                <a:solidFill>
                  <a:schemeClr val="tx2">
                    <a:lumMod val="50000"/>
                  </a:schemeClr>
                </a:solidFill>
                <a:effectLst/>
              </a:rPr>
              <a:t> </a:t>
            </a:r>
            <a:r>
              <a:rPr lang="ru-RU" sz="2000" dirty="0">
                <a:solidFill>
                  <a:schemeClr val="tx2">
                    <a:lumMod val="50000"/>
                  </a:schemeClr>
                </a:solidFill>
                <a:effectLst/>
              </a:rPr>
              <a:t/>
            </a:r>
            <a:br>
              <a:rPr lang="ru-RU" sz="2000" dirty="0">
                <a:solidFill>
                  <a:schemeClr val="tx2">
                    <a:lumMod val="50000"/>
                  </a:schemeClr>
                </a:solidFill>
                <a:effectLst/>
              </a:rPr>
            </a:br>
            <a:r>
              <a:rPr lang="uk-UA" sz="2000" b="0" dirty="0">
                <a:solidFill>
                  <a:schemeClr val="tx2">
                    <a:lumMod val="50000"/>
                  </a:schemeClr>
                </a:solidFill>
                <a:effectLst/>
              </a:rPr>
              <a:t>Не питайте, мамо,- світ мене покликав.</a:t>
            </a:r>
            <a:r>
              <a:rPr lang="ru-RU" sz="2000" dirty="0">
                <a:solidFill>
                  <a:schemeClr val="tx2">
                    <a:lumMod val="50000"/>
                  </a:schemeClr>
                </a:solidFill>
                <a:effectLst/>
              </a:rPr>
              <a:t/>
            </a:r>
            <a:br>
              <a:rPr lang="ru-RU" sz="2000" dirty="0">
                <a:solidFill>
                  <a:schemeClr val="tx2">
                    <a:lumMod val="50000"/>
                  </a:schemeClr>
                </a:solidFill>
                <a:effectLst/>
              </a:rPr>
            </a:br>
            <a:r>
              <a:rPr lang="uk-UA" sz="2000" b="0" dirty="0">
                <a:solidFill>
                  <a:schemeClr val="tx2">
                    <a:lumMod val="50000"/>
                  </a:schemeClr>
                </a:solidFill>
                <a:effectLst/>
              </a:rPr>
              <a:t>Не питайте, тату,- щастя ж –в боротьбі</a:t>
            </a:r>
            <a:r>
              <a:rPr lang="ru-RU" sz="2000" dirty="0">
                <a:solidFill>
                  <a:schemeClr val="tx2">
                    <a:lumMod val="50000"/>
                  </a:schemeClr>
                </a:solidFill>
                <a:effectLst/>
              </a:rPr>
              <a:t>!</a:t>
            </a:r>
            <a:br>
              <a:rPr lang="ru-RU" sz="2000" dirty="0">
                <a:solidFill>
                  <a:schemeClr val="tx2">
                    <a:lumMod val="50000"/>
                  </a:schemeClr>
                </a:solidFill>
                <a:effectLst/>
              </a:rPr>
            </a:br>
            <a:r>
              <a:rPr lang="uk-UA" sz="2000" b="0" dirty="0">
                <a:solidFill>
                  <a:schemeClr val="tx2">
                    <a:lumMod val="50000"/>
                  </a:schemeClr>
                </a:solidFill>
                <a:effectLst/>
              </a:rPr>
              <a:t>Не питай, дружино,- битва йде велика.</a:t>
            </a:r>
            <a:r>
              <a:rPr lang="ru-RU" sz="2000" dirty="0">
                <a:solidFill>
                  <a:schemeClr val="tx2">
                    <a:lumMod val="50000"/>
                  </a:schemeClr>
                </a:solidFill>
                <a:effectLst/>
              </a:rPr>
              <a:t/>
            </a:r>
            <a:br>
              <a:rPr lang="ru-RU" sz="2000" dirty="0">
                <a:solidFill>
                  <a:schemeClr val="tx2">
                    <a:lumMod val="50000"/>
                  </a:schemeClr>
                </a:solidFill>
                <a:effectLst/>
              </a:rPr>
            </a:br>
            <a:r>
              <a:rPr lang="uk-UA" sz="2000" b="0" dirty="0">
                <a:solidFill>
                  <a:schemeClr val="tx2">
                    <a:lumMod val="50000"/>
                  </a:schemeClr>
                </a:solidFill>
                <a:effectLst/>
              </a:rPr>
              <a:t>Не питайте, люди,- не служив собі…</a:t>
            </a:r>
            <a:r>
              <a:rPr lang="ru-RU" sz="2400" dirty="0">
                <a:solidFill>
                  <a:schemeClr val="tx2">
                    <a:lumMod val="50000"/>
                  </a:schemeClr>
                </a:solidFill>
                <a:effectLst/>
              </a:rPr>
              <a:t/>
            </a:r>
            <a:br>
              <a:rPr lang="ru-RU" sz="2400" dirty="0">
                <a:solidFill>
                  <a:schemeClr val="tx2">
                    <a:lumMod val="50000"/>
                  </a:schemeClr>
                </a:solidFill>
                <a:effectLst/>
              </a:rPr>
            </a:br>
            <a:endParaRPr lang="ru-RU" sz="2400" dirty="0">
              <a:solidFill>
                <a:schemeClr val="tx2">
                  <a:lumMod val="50000"/>
                </a:scheme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0272" y="58002"/>
            <a:ext cx="2244477" cy="2578910"/>
          </a:xfrm>
          <a:prstGeom prst="rect">
            <a:avLst/>
          </a:prstGeom>
          <a:effectLst>
            <a:softEdge rad="317500"/>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3789040"/>
            <a:ext cx="3563888" cy="2808312"/>
          </a:xfrm>
          <a:prstGeom prst="rect">
            <a:avLst/>
          </a:prstGeom>
          <a:effectLst>
            <a:softEdge rad="317500"/>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3861049"/>
            <a:ext cx="3312368" cy="2310184"/>
          </a:xfrm>
          <a:prstGeom prst="rect">
            <a:avLst/>
          </a:prstGeom>
          <a:effectLst>
            <a:softEdge rad="317500"/>
          </a:effectLst>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4" y="0"/>
            <a:ext cx="936104" cy="6741368"/>
          </a:xfrm>
          <a:prstGeom prst="rect">
            <a:avLst/>
          </a:prstGeom>
        </p:spPr>
      </p:pic>
    </p:spTree>
    <p:extLst>
      <p:ext uri="{BB962C8B-B14F-4D97-AF65-F5344CB8AC3E}">
        <p14:creationId xmlns:p14="http://schemas.microsoft.com/office/powerpoint/2010/main" val="469223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31676"/>
            <a:ext cx="8137152" cy="6626324"/>
          </a:xfrm>
        </p:spPr>
        <p:txBody>
          <a:bodyPr/>
          <a:lstStyle/>
          <a:p>
            <a:pPr marL="0" indent="0" algn="l">
              <a:buNone/>
            </a:pPr>
            <a:r>
              <a:rPr lang="uk-UA" sz="4400" dirty="0" smtClean="0">
                <a:solidFill>
                  <a:schemeClr val="bg2">
                    <a:lumMod val="25000"/>
                  </a:schemeClr>
                </a:solidFill>
              </a:rPr>
              <a:t>               </a:t>
            </a:r>
            <a:r>
              <a:rPr lang="uk-UA" sz="4400" dirty="0" smtClean="0">
                <a:solidFill>
                  <a:schemeClr val="bg2">
                    <a:lumMod val="25000"/>
                  </a:schemeClr>
                </a:solidFill>
              </a:rPr>
              <a:t>Наші </a:t>
            </a:r>
            <a:r>
              <a:rPr lang="uk-UA" sz="4400" dirty="0" smtClean="0">
                <a:solidFill>
                  <a:schemeClr val="bg2">
                    <a:lumMod val="25000"/>
                  </a:schemeClr>
                </a:solidFill>
              </a:rPr>
              <a:t>земляки</a:t>
            </a:r>
            <a:br>
              <a:rPr lang="uk-UA" sz="4400" dirty="0" smtClean="0">
                <a:solidFill>
                  <a:schemeClr val="bg2">
                    <a:lumMod val="25000"/>
                  </a:schemeClr>
                </a:solidFill>
              </a:rPr>
            </a:br>
            <a:r>
              <a:rPr lang="uk-UA" sz="4400" dirty="0">
                <a:solidFill>
                  <a:schemeClr val="bg2">
                    <a:lumMod val="25000"/>
                  </a:schemeClr>
                </a:solidFill>
              </a:rPr>
              <a:t/>
            </a:r>
            <a:br>
              <a:rPr lang="uk-UA" sz="4400" dirty="0">
                <a:solidFill>
                  <a:schemeClr val="bg2">
                    <a:lumMod val="25000"/>
                  </a:schemeClr>
                </a:solidFill>
              </a:rPr>
            </a:br>
            <a:r>
              <a:rPr lang="uk-UA" sz="4400" dirty="0" smtClean="0">
                <a:solidFill>
                  <a:schemeClr val="bg2">
                    <a:lumMod val="25000"/>
                  </a:schemeClr>
                </a:solidFill>
              </a:rPr>
              <a:t/>
            </a:r>
            <a:br>
              <a:rPr lang="uk-UA" sz="4400" dirty="0" smtClean="0">
                <a:solidFill>
                  <a:schemeClr val="bg2">
                    <a:lumMod val="25000"/>
                  </a:schemeClr>
                </a:solidFill>
              </a:rPr>
            </a:br>
            <a:r>
              <a:rPr lang="uk-UA" sz="4400" dirty="0">
                <a:solidFill>
                  <a:schemeClr val="bg2">
                    <a:lumMod val="25000"/>
                  </a:schemeClr>
                </a:solidFill>
              </a:rPr>
              <a:t/>
            </a:r>
            <a:br>
              <a:rPr lang="uk-UA" sz="4400" dirty="0">
                <a:solidFill>
                  <a:schemeClr val="bg2">
                    <a:lumMod val="25000"/>
                  </a:schemeClr>
                </a:solidFill>
              </a:rPr>
            </a:br>
            <a:r>
              <a:rPr lang="uk-UA" sz="2000" dirty="0">
                <a:solidFill>
                  <a:schemeClr val="bg2">
                    <a:lumMod val="25000"/>
                  </a:schemeClr>
                </a:solidFill>
              </a:rPr>
              <a:t/>
            </a:r>
            <a:br>
              <a:rPr lang="uk-UA" sz="2000" dirty="0">
                <a:solidFill>
                  <a:schemeClr val="bg2">
                    <a:lumMod val="25000"/>
                  </a:schemeClr>
                </a:solidFill>
              </a:rPr>
            </a:br>
            <a:r>
              <a:rPr lang="uk-UA" sz="1800" dirty="0" smtClean="0">
                <a:solidFill>
                  <a:schemeClr val="bg2">
                    <a:lumMod val="25000"/>
                  </a:schemeClr>
                </a:solidFill>
              </a:rPr>
              <a:t>Йосиф Сліпий    </a:t>
            </a:r>
            <a:r>
              <a:rPr lang="uk-UA" sz="1800" dirty="0" smtClean="0">
                <a:solidFill>
                  <a:schemeClr val="bg2">
                    <a:lumMod val="25000"/>
                  </a:schemeClr>
                </a:solidFill>
              </a:rPr>
              <a:t>Дмитро Вишневецький </a:t>
            </a:r>
            <a:r>
              <a:rPr lang="uk-UA" sz="1800" dirty="0" smtClean="0">
                <a:solidFill>
                  <a:schemeClr val="bg2">
                    <a:lumMod val="25000"/>
                  </a:schemeClr>
                </a:solidFill>
              </a:rPr>
              <a:t>     Соломія </a:t>
            </a:r>
            <a:r>
              <a:rPr lang="en-US" sz="1800" dirty="0" smtClean="0">
                <a:solidFill>
                  <a:schemeClr val="bg2">
                    <a:lumMod val="25000"/>
                  </a:schemeClr>
                </a:solidFill>
              </a:rPr>
              <a:t> </a:t>
            </a:r>
            <a:r>
              <a:rPr lang="uk-UA" sz="1800" dirty="0" smtClean="0">
                <a:solidFill>
                  <a:schemeClr val="bg2">
                    <a:lumMod val="25000"/>
                  </a:schemeClr>
                </a:solidFill>
              </a:rPr>
              <a:t>Крушельницька</a:t>
            </a:r>
            <a:r>
              <a:rPr lang="uk-UA" sz="1800" dirty="0" smtClean="0">
                <a:solidFill>
                  <a:schemeClr val="bg2">
                    <a:lumMod val="25000"/>
                  </a:schemeClr>
                </a:solidFill>
              </a:rPr>
              <a:t/>
            </a:r>
            <a:br>
              <a:rPr lang="uk-UA" sz="1800" dirty="0" smtClean="0">
                <a:solidFill>
                  <a:schemeClr val="bg2">
                    <a:lumMod val="25000"/>
                  </a:schemeClr>
                </a:solidFill>
              </a:rPr>
            </a:br>
            <a:r>
              <a:rPr lang="uk-UA" sz="2000" dirty="0" smtClean="0">
                <a:solidFill>
                  <a:schemeClr val="bg2">
                    <a:lumMod val="25000"/>
                  </a:schemeClr>
                </a:solidFill>
              </a:rPr>
              <a:t>                                                                                                  </a:t>
            </a:r>
            <a:r>
              <a:rPr lang="uk-UA" sz="2000" dirty="0" smtClean="0">
                <a:solidFill>
                  <a:schemeClr val="bg2">
                    <a:lumMod val="25000"/>
                  </a:schemeClr>
                </a:solidFill>
              </a:rPr>
              <a:t>         </a:t>
            </a:r>
            <a:r>
              <a:rPr lang="uk-UA" sz="2000" dirty="0">
                <a:solidFill>
                  <a:schemeClr val="bg2">
                    <a:lumMod val="25000"/>
                  </a:schemeClr>
                </a:solidFill>
              </a:rPr>
              <a:t/>
            </a:r>
            <a:br>
              <a:rPr lang="uk-UA" sz="2000" dirty="0">
                <a:solidFill>
                  <a:schemeClr val="bg2">
                    <a:lumMod val="25000"/>
                  </a:schemeClr>
                </a:solidFill>
              </a:rPr>
            </a:br>
            <a:r>
              <a:rPr lang="uk-UA" sz="2000" dirty="0" smtClean="0">
                <a:solidFill>
                  <a:schemeClr val="bg2">
                    <a:lumMod val="25000"/>
                  </a:schemeClr>
                </a:solidFill>
              </a:rPr>
              <a:t/>
            </a:r>
            <a:br>
              <a:rPr lang="uk-UA" sz="2000" dirty="0" smtClean="0">
                <a:solidFill>
                  <a:schemeClr val="bg2">
                    <a:lumMod val="25000"/>
                  </a:schemeClr>
                </a:solidFill>
              </a:rPr>
            </a:br>
            <a:r>
              <a:rPr lang="uk-UA" sz="2000" dirty="0">
                <a:solidFill>
                  <a:schemeClr val="bg2">
                    <a:lumMod val="25000"/>
                  </a:schemeClr>
                </a:solidFill>
              </a:rPr>
              <a:t/>
            </a:r>
            <a:br>
              <a:rPr lang="uk-UA" sz="2000" dirty="0">
                <a:solidFill>
                  <a:schemeClr val="bg2">
                    <a:lumMod val="25000"/>
                  </a:schemeClr>
                </a:solidFill>
              </a:rPr>
            </a:br>
            <a:r>
              <a:rPr lang="uk-UA" sz="2000" dirty="0" smtClean="0">
                <a:solidFill>
                  <a:schemeClr val="bg2">
                    <a:lumMod val="25000"/>
                  </a:schemeClr>
                </a:solidFill>
              </a:rPr>
              <a:t/>
            </a:r>
            <a:br>
              <a:rPr lang="uk-UA" sz="2000" dirty="0" smtClean="0">
                <a:solidFill>
                  <a:schemeClr val="bg2">
                    <a:lumMod val="25000"/>
                  </a:schemeClr>
                </a:solidFill>
              </a:rPr>
            </a:br>
            <a:r>
              <a:rPr lang="uk-UA" sz="2000" dirty="0">
                <a:solidFill>
                  <a:schemeClr val="bg2">
                    <a:lumMod val="25000"/>
                  </a:schemeClr>
                </a:solidFill>
              </a:rPr>
              <a:t/>
            </a:r>
            <a:br>
              <a:rPr lang="uk-UA" sz="2000" dirty="0">
                <a:solidFill>
                  <a:schemeClr val="bg2">
                    <a:lumMod val="25000"/>
                  </a:schemeClr>
                </a:solidFill>
              </a:rPr>
            </a:br>
            <a:r>
              <a:rPr lang="en-US" sz="2000" dirty="0">
                <a:solidFill>
                  <a:schemeClr val="bg2">
                    <a:lumMod val="25000"/>
                  </a:schemeClr>
                </a:solidFill>
              </a:rPr>
              <a:t/>
            </a:r>
            <a:br>
              <a:rPr lang="en-US" sz="2000" dirty="0">
                <a:solidFill>
                  <a:schemeClr val="bg2">
                    <a:lumMod val="25000"/>
                  </a:schemeClr>
                </a:solidFill>
              </a:rPr>
            </a:br>
            <a:r>
              <a:rPr lang="en-US" sz="2000" dirty="0" smtClean="0">
                <a:solidFill>
                  <a:schemeClr val="bg2">
                    <a:lumMod val="25000"/>
                  </a:schemeClr>
                </a:solidFill>
              </a:rPr>
              <a:t/>
            </a:r>
            <a:br>
              <a:rPr lang="en-US" sz="2000" dirty="0" smtClean="0">
                <a:solidFill>
                  <a:schemeClr val="bg2">
                    <a:lumMod val="25000"/>
                  </a:schemeClr>
                </a:solidFill>
              </a:rPr>
            </a:br>
            <a:r>
              <a:rPr lang="uk-UA" sz="2000" dirty="0" smtClean="0">
                <a:solidFill>
                  <a:schemeClr val="bg2">
                    <a:lumMod val="25000"/>
                  </a:schemeClr>
                </a:solidFill>
              </a:rPr>
              <a:t> </a:t>
            </a:r>
            <a:br>
              <a:rPr lang="uk-UA" sz="2000" dirty="0" smtClean="0">
                <a:solidFill>
                  <a:schemeClr val="bg2">
                    <a:lumMod val="25000"/>
                  </a:schemeClr>
                </a:solidFill>
              </a:rPr>
            </a:br>
            <a:r>
              <a:rPr lang="uk-UA" sz="2000" dirty="0" smtClean="0">
                <a:solidFill>
                  <a:schemeClr val="bg2">
                    <a:lumMod val="25000"/>
                  </a:schemeClr>
                </a:solidFill>
              </a:rPr>
              <a:t>Богдан </a:t>
            </a:r>
            <a:r>
              <a:rPr lang="uk-UA" sz="2000" dirty="0" smtClean="0">
                <a:solidFill>
                  <a:schemeClr val="bg2">
                    <a:lumMod val="25000"/>
                  </a:schemeClr>
                </a:solidFill>
              </a:rPr>
              <a:t>Лепкий               Іванна </a:t>
            </a:r>
            <a:r>
              <a:rPr lang="uk-UA" sz="2000" dirty="0" err="1" smtClean="0">
                <a:solidFill>
                  <a:schemeClr val="bg2">
                    <a:lumMod val="25000"/>
                  </a:schemeClr>
                </a:solidFill>
              </a:rPr>
              <a:t>Блажкевич</a:t>
            </a:r>
            <a:r>
              <a:rPr lang="uk-UA" sz="2000" dirty="0" smtClean="0">
                <a:solidFill>
                  <a:schemeClr val="bg2">
                    <a:lumMod val="25000"/>
                  </a:schemeClr>
                </a:solidFill>
              </a:rPr>
              <a:t>     </a:t>
            </a:r>
            <a:r>
              <a:rPr lang="uk-UA" sz="2000" dirty="0" smtClean="0">
                <a:solidFill>
                  <a:schemeClr val="bg2">
                    <a:lumMod val="25000"/>
                  </a:schemeClr>
                </a:solidFill>
              </a:rPr>
              <a:t>    </a:t>
            </a:r>
            <a:r>
              <a:rPr lang="uk-UA" sz="2000" dirty="0" smtClean="0">
                <a:solidFill>
                  <a:schemeClr val="bg2">
                    <a:lumMod val="25000"/>
                  </a:schemeClr>
                </a:solidFill>
              </a:rPr>
              <a:t>Лесь Курбас</a:t>
            </a:r>
            <a:endParaRPr lang="ru-RU" sz="2000" dirty="0">
              <a:solidFill>
                <a:schemeClr val="bg2">
                  <a:lumMod val="25000"/>
                </a:scheme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04" y="0"/>
            <a:ext cx="791840" cy="68580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3452" y="4233608"/>
            <a:ext cx="2023229" cy="1628512"/>
          </a:xfrm>
          <a:prstGeom prst="rect">
            <a:avLst/>
          </a:prstGeom>
          <a:effectLst>
            <a:softEdge rad="63500"/>
          </a:effectLst>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1222" y="404664"/>
            <a:ext cx="1986086" cy="2826401"/>
          </a:xfrm>
          <a:prstGeom prst="rect">
            <a:avLst/>
          </a:prstGeom>
          <a:effectLst>
            <a:softEdge rad="127000"/>
          </a:effectLst>
        </p:spPr>
      </p:pic>
      <p:pic>
        <p:nvPicPr>
          <p:cNvPr id="11" name="Рисунок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7849" y="3645025"/>
            <a:ext cx="1750633" cy="2304256"/>
          </a:xfrm>
          <a:prstGeom prst="rect">
            <a:avLst/>
          </a:prstGeom>
          <a:effectLst>
            <a:softEdge rad="127000"/>
          </a:effectLst>
        </p:spPr>
      </p:pic>
      <p:pic>
        <p:nvPicPr>
          <p:cNvPr id="14" name="Рисунок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9403" y="4005064"/>
            <a:ext cx="1687516" cy="2085603"/>
          </a:xfrm>
          <a:prstGeom prst="rect">
            <a:avLst/>
          </a:prstGeom>
          <a:effectLst>
            <a:softEdge rad="127000"/>
          </a:effectLst>
        </p:spPr>
      </p:pic>
      <p:pic>
        <p:nvPicPr>
          <p:cNvPr id="15" name="Рисунок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96847" y="938153"/>
            <a:ext cx="2520279" cy="2292912"/>
          </a:xfrm>
          <a:prstGeom prst="rect">
            <a:avLst/>
          </a:prstGeom>
          <a:effectLst>
            <a:softEdge rad="63500"/>
          </a:effectLst>
        </p:spPr>
      </p:pic>
      <p:pic>
        <p:nvPicPr>
          <p:cNvPr id="16" name="Рисунок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0632" y="584375"/>
            <a:ext cx="1847850" cy="2466975"/>
          </a:xfrm>
          <a:prstGeom prst="rect">
            <a:avLst/>
          </a:prstGeom>
        </p:spPr>
      </p:pic>
    </p:spTree>
    <p:extLst>
      <p:ext uri="{BB962C8B-B14F-4D97-AF65-F5344CB8AC3E}">
        <p14:creationId xmlns:p14="http://schemas.microsoft.com/office/powerpoint/2010/main" val="629592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352" y="0"/>
            <a:ext cx="5328591" cy="6858000"/>
          </a:xfrm>
        </p:spPr>
        <p:txBody>
          <a:bodyPr/>
          <a:lstStyle/>
          <a:p>
            <a:pPr marL="0" indent="0" algn="ctr">
              <a:buNone/>
            </a:pPr>
            <a:r>
              <a:rPr lang="uk-UA" sz="2400" dirty="0" smtClean="0">
                <a:effectLst/>
              </a:rPr>
              <a:t/>
            </a:r>
            <a:br>
              <a:rPr lang="uk-UA" sz="2400" dirty="0" smtClean="0">
                <a:effectLst/>
              </a:rPr>
            </a:br>
            <a:r>
              <a:rPr lang="uk-UA" sz="2400" dirty="0">
                <a:effectLst/>
              </a:rPr>
              <a:t/>
            </a:r>
            <a:br>
              <a:rPr lang="uk-UA" sz="2400" dirty="0">
                <a:effectLst/>
              </a:rPr>
            </a:br>
            <a:r>
              <a:rPr lang="uk-UA" sz="2400" dirty="0" smtClean="0">
                <a:effectLst/>
              </a:rPr>
              <a:t>Заклик</a:t>
            </a:r>
            <a:r>
              <a:rPr lang="ru-RU" sz="2400" dirty="0">
                <a:effectLst/>
              </a:rPr>
              <a:t/>
            </a:r>
            <a:br>
              <a:rPr lang="ru-RU" sz="2400" dirty="0">
                <a:effectLst/>
              </a:rPr>
            </a:br>
            <a:r>
              <a:rPr lang="uk-UA" sz="2400" dirty="0">
                <a:effectLst/>
              </a:rPr>
              <a:t>Брати і сестри, думаймо гаразд –</a:t>
            </a:r>
            <a:r>
              <a:rPr lang="ru-RU" sz="2400" dirty="0">
                <a:effectLst/>
              </a:rPr>
              <a:t/>
            </a:r>
            <a:br>
              <a:rPr lang="ru-RU" sz="2400" dirty="0">
                <a:effectLst/>
              </a:rPr>
            </a:br>
            <a:r>
              <a:rPr lang="uk-UA" sz="2400" dirty="0">
                <a:effectLst/>
              </a:rPr>
              <a:t>від нас чекає мудрості Вкраїна.</a:t>
            </a:r>
            <a:r>
              <a:rPr lang="ru-RU" sz="2400" dirty="0">
                <a:effectLst/>
              </a:rPr>
              <a:t/>
            </a:r>
            <a:br>
              <a:rPr lang="ru-RU" sz="2400" dirty="0">
                <a:effectLst/>
              </a:rPr>
            </a:br>
            <a:r>
              <a:rPr lang="uk-UA" sz="2400" dirty="0">
                <a:effectLst/>
              </a:rPr>
              <a:t>Ми вже ділилися колись не раз,</a:t>
            </a:r>
            <a:r>
              <a:rPr lang="ru-RU" sz="2400" dirty="0">
                <a:effectLst/>
              </a:rPr>
              <a:t/>
            </a:r>
            <a:br>
              <a:rPr lang="ru-RU" sz="2400" dirty="0">
                <a:effectLst/>
              </a:rPr>
            </a:br>
            <a:r>
              <a:rPr lang="uk-UA" sz="2400" dirty="0">
                <a:effectLst/>
              </a:rPr>
              <a:t>а що лишилось правнукам</a:t>
            </a:r>
            <a:r>
              <a:rPr lang="ru-RU" sz="2400" dirty="0">
                <a:effectLst/>
              </a:rPr>
              <a:t>?</a:t>
            </a:r>
            <a:br>
              <a:rPr lang="ru-RU" sz="2400" dirty="0">
                <a:effectLst/>
              </a:rPr>
            </a:br>
            <a:r>
              <a:rPr lang="uk-UA" sz="2400" dirty="0" err="1">
                <a:effectLst/>
              </a:rPr>
              <a:t>Ру</a:t>
            </a:r>
            <a:r>
              <a:rPr lang="uk-UA" sz="2400" dirty="0">
                <a:effectLst/>
              </a:rPr>
              <a:t> –ї </a:t>
            </a:r>
            <a:r>
              <a:rPr lang="uk-UA" sz="2400" dirty="0" err="1">
                <a:effectLst/>
              </a:rPr>
              <a:t>-на</a:t>
            </a:r>
            <a:r>
              <a:rPr lang="ru-RU" sz="2400" dirty="0">
                <a:effectLst/>
              </a:rPr>
              <a:t>! </a:t>
            </a:r>
            <a:br>
              <a:rPr lang="ru-RU" sz="2400" dirty="0">
                <a:effectLst/>
              </a:rPr>
            </a:br>
            <a:r>
              <a:rPr lang="uk-UA" sz="2400" dirty="0">
                <a:effectLst/>
              </a:rPr>
              <a:t>Брати і сестри, повернімо борг,</a:t>
            </a:r>
            <a:r>
              <a:rPr lang="ru-RU" sz="2400" dirty="0">
                <a:effectLst/>
              </a:rPr>
              <a:t/>
            </a:r>
            <a:br>
              <a:rPr lang="ru-RU" sz="2400" dirty="0">
                <a:effectLst/>
              </a:rPr>
            </a:br>
            <a:r>
              <a:rPr lang="uk-UA" sz="2400" dirty="0">
                <a:effectLst/>
              </a:rPr>
              <a:t>великий він, оплаканий батьками…</a:t>
            </a:r>
            <a:r>
              <a:rPr lang="ru-RU" sz="2400" dirty="0">
                <a:effectLst/>
              </a:rPr>
              <a:t/>
            </a:r>
            <a:br>
              <a:rPr lang="ru-RU" sz="2400" dirty="0">
                <a:effectLst/>
              </a:rPr>
            </a:br>
            <a:r>
              <a:rPr lang="uk-UA" sz="2400" dirty="0">
                <a:effectLst/>
              </a:rPr>
              <a:t>Єднаймось серцем: Україна й Бог</a:t>
            </a:r>
            <a:r>
              <a:rPr lang="ru-RU" sz="2400" dirty="0" smtClean="0">
                <a:effectLst/>
              </a:rPr>
              <a:t>!</a:t>
            </a:r>
            <a:r>
              <a:rPr lang="uk-UA" sz="2400" dirty="0">
                <a:effectLst/>
              </a:rPr>
              <a:t> Коли </a:t>
            </a:r>
            <a:r>
              <a:rPr lang="uk-UA" sz="2400" dirty="0" err="1">
                <a:effectLst/>
              </a:rPr>
              <a:t>зневажим</a:t>
            </a:r>
            <a:r>
              <a:rPr lang="uk-UA" sz="2400" dirty="0">
                <a:effectLst/>
              </a:rPr>
              <a:t> – лишимось дідами.</a:t>
            </a:r>
            <a:r>
              <a:rPr lang="ru-RU" sz="2800" dirty="0">
                <a:effectLst/>
              </a:rPr>
              <a:t/>
            </a:r>
            <a:br>
              <a:rPr lang="ru-RU" sz="2800" dirty="0">
                <a:effectLst/>
              </a:rPr>
            </a:br>
            <a:r>
              <a:rPr lang="ru-RU" sz="2800" dirty="0">
                <a:effectLst/>
              </a:rPr>
              <a:t/>
            </a:r>
            <a:br>
              <a:rPr lang="ru-RU" sz="2800" dirty="0">
                <a:effectLst/>
              </a:rPr>
            </a:br>
            <a:endParaRPr lang="ru-RU" sz="28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0"/>
            <a:ext cx="863848" cy="685800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6879" y="116632"/>
            <a:ext cx="2798119" cy="2664296"/>
          </a:xfrm>
          <a:prstGeom prst="rect">
            <a:avLst/>
          </a:prstGeom>
          <a:effectLst>
            <a:softEdge rad="317500"/>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0192" y="4221088"/>
            <a:ext cx="2694806" cy="2448272"/>
          </a:xfrm>
          <a:prstGeom prst="rect">
            <a:avLst/>
          </a:prstGeom>
          <a:effectLst>
            <a:softEdge rad="317500"/>
          </a:effectLst>
        </p:spPr>
      </p:pic>
    </p:spTree>
    <p:extLst>
      <p:ext uri="{BB962C8B-B14F-4D97-AF65-F5344CB8AC3E}">
        <p14:creationId xmlns:p14="http://schemas.microsoft.com/office/powerpoint/2010/main" val="3411423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1" y="116632"/>
            <a:ext cx="5976664" cy="6624736"/>
          </a:xfrm>
        </p:spPr>
        <p:txBody>
          <a:bodyPr/>
          <a:lstStyle/>
          <a:p>
            <a:pPr marL="0" indent="0" algn="ctr">
              <a:buNone/>
            </a:pPr>
            <a:r>
              <a:rPr lang="uk-UA" sz="2400" dirty="0">
                <a:effectLst/>
              </a:rPr>
              <a:t>Сповідь</a:t>
            </a:r>
            <a:r>
              <a:rPr lang="ru-RU" sz="2400" dirty="0">
                <a:effectLst/>
              </a:rPr>
              <a:t/>
            </a:r>
            <a:br>
              <a:rPr lang="ru-RU" sz="2400" dirty="0">
                <a:effectLst/>
              </a:rPr>
            </a:br>
            <a:r>
              <a:rPr lang="uk-UA" sz="2400" dirty="0">
                <a:effectLst/>
              </a:rPr>
              <a:t>Повірте, люди, </a:t>
            </a:r>
            <a:r>
              <a:rPr lang="uk-UA" sz="2400" dirty="0" err="1">
                <a:effectLst/>
              </a:rPr>
              <a:t>Прапоре</a:t>
            </a:r>
            <a:r>
              <a:rPr lang="uk-UA" sz="2400" dirty="0">
                <a:effectLst/>
              </a:rPr>
              <a:t> і </a:t>
            </a:r>
            <a:r>
              <a:rPr lang="uk-UA" sz="2400" dirty="0" err="1">
                <a:effectLst/>
              </a:rPr>
              <a:t>Гербе</a:t>
            </a:r>
            <a:r>
              <a:rPr lang="uk-UA" sz="2400" dirty="0">
                <a:effectLst/>
              </a:rPr>
              <a:t>,</a:t>
            </a:r>
            <a:r>
              <a:rPr lang="ru-RU" sz="2400" dirty="0">
                <a:effectLst/>
              </a:rPr>
              <a:t/>
            </a:r>
            <a:br>
              <a:rPr lang="ru-RU" sz="2400" dirty="0">
                <a:effectLst/>
              </a:rPr>
            </a:br>
            <a:r>
              <a:rPr lang="uk-UA" sz="2400" dirty="0">
                <a:effectLst/>
              </a:rPr>
              <a:t>що в час крутий, віддавшись боротьбі,</a:t>
            </a:r>
            <a:r>
              <a:rPr lang="ru-RU" sz="2400" dirty="0">
                <a:effectLst/>
              </a:rPr>
              <a:t/>
            </a:r>
            <a:br>
              <a:rPr lang="ru-RU" sz="2400" dirty="0">
                <a:effectLst/>
              </a:rPr>
            </a:br>
            <a:r>
              <a:rPr lang="uk-UA" sz="2400" dirty="0">
                <a:effectLst/>
              </a:rPr>
              <a:t>ніде не дбав про затишок для себе,</a:t>
            </a:r>
            <a:r>
              <a:rPr lang="ru-RU" sz="2400" dirty="0">
                <a:effectLst/>
              </a:rPr>
              <a:t/>
            </a:r>
            <a:br>
              <a:rPr lang="ru-RU" sz="2400" dirty="0">
                <a:effectLst/>
              </a:rPr>
            </a:br>
            <a:r>
              <a:rPr lang="uk-UA" sz="2400" dirty="0">
                <a:effectLst/>
              </a:rPr>
              <a:t>а йшов уперто у нерівний бій.</a:t>
            </a:r>
            <a:r>
              <a:rPr lang="ru-RU" sz="2400" dirty="0">
                <a:effectLst/>
              </a:rPr>
              <a:t/>
            </a:r>
            <a:br>
              <a:rPr lang="ru-RU" sz="2400" dirty="0">
                <a:effectLst/>
              </a:rPr>
            </a:br>
            <a:r>
              <a:rPr lang="uk-UA" sz="2400" dirty="0">
                <a:effectLst/>
              </a:rPr>
              <a:t> </a:t>
            </a:r>
            <a:r>
              <a:rPr lang="ru-RU" sz="2400" dirty="0">
                <a:effectLst/>
              </a:rPr>
              <a:t/>
            </a:r>
            <a:br>
              <a:rPr lang="ru-RU" sz="2400" dirty="0">
                <a:effectLst/>
              </a:rPr>
            </a:br>
            <a:r>
              <a:rPr lang="uk-UA" sz="2400" dirty="0">
                <a:effectLst/>
              </a:rPr>
              <a:t>хоч добре відав: вдячності не буде</a:t>
            </a:r>
            <a:r>
              <a:rPr lang="ru-RU" sz="2400" dirty="0">
                <a:effectLst/>
              </a:rPr>
              <a:t/>
            </a:r>
            <a:br>
              <a:rPr lang="ru-RU" sz="2400" dirty="0">
                <a:effectLst/>
              </a:rPr>
            </a:br>
            <a:r>
              <a:rPr lang="uk-UA" sz="2400" dirty="0">
                <a:effectLst/>
              </a:rPr>
              <a:t>і злом заплатять за добро раби.</a:t>
            </a:r>
            <a:r>
              <a:rPr lang="ru-RU" sz="2400" dirty="0">
                <a:effectLst/>
              </a:rPr>
              <a:t/>
            </a:r>
            <a:br>
              <a:rPr lang="ru-RU" sz="2400" dirty="0">
                <a:effectLst/>
              </a:rPr>
            </a:br>
            <a:r>
              <a:rPr lang="uk-UA" sz="2400" dirty="0">
                <a:effectLst/>
              </a:rPr>
              <a:t>Лише в прийдешності оцінять люди,</a:t>
            </a:r>
            <a:r>
              <a:rPr lang="ru-RU" sz="2400" dirty="0">
                <a:effectLst/>
              </a:rPr>
              <a:t/>
            </a:r>
            <a:br>
              <a:rPr lang="ru-RU" sz="2400" dirty="0">
                <a:effectLst/>
              </a:rPr>
            </a:br>
            <a:r>
              <a:rPr lang="uk-UA" sz="2400" dirty="0">
                <a:effectLst/>
              </a:rPr>
              <a:t>що все в </a:t>
            </a:r>
            <a:r>
              <a:rPr lang="uk-UA" sz="2400" dirty="0" err="1">
                <a:effectLst/>
              </a:rPr>
              <a:t>ім</a:t>
            </a:r>
            <a:r>
              <a:rPr lang="ru-RU" sz="2400" dirty="0">
                <a:effectLst/>
              </a:rPr>
              <a:t>’</a:t>
            </a:r>
            <a:r>
              <a:rPr lang="uk-UA" sz="2400" dirty="0">
                <a:effectLst/>
              </a:rPr>
              <a:t>я майбутнього робив:</a:t>
            </a:r>
            <a:r>
              <a:rPr lang="ru-RU" sz="2400" dirty="0">
                <a:effectLst/>
              </a:rPr>
              <a:t/>
            </a:r>
            <a:br>
              <a:rPr lang="ru-RU" sz="2400" dirty="0">
                <a:effectLst/>
              </a:rPr>
            </a:br>
            <a:r>
              <a:rPr lang="uk-UA" sz="2400" dirty="0">
                <a:effectLst/>
              </a:rPr>
              <a:t> </a:t>
            </a:r>
            <a:r>
              <a:rPr lang="ru-RU" sz="2400" dirty="0">
                <a:effectLst/>
              </a:rPr>
              <a:t/>
            </a:r>
            <a:br>
              <a:rPr lang="ru-RU" sz="2400" dirty="0">
                <a:effectLst/>
              </a:rPr>
            </a:br>
            <a:r>
              <a:rPr lang="uk-UA" sz="2400" dirty="0">
                <a:effectLst/>
              </a:rPr>
              <a:t>кипів, палав, аби ніколи зайди</a:t>
            </a:r>
            <a:r>
              <a:rPr lang="ru-RU" sz="2400" dirty="0">
                <a:effectLst/>
              </a:rPr>
              <a:t/>
            </a:r>
            <a:br>
              <a:rPr lang="ru-RU" sz="2400" dirty="0">
                <a:effectLst/>
              </a:rPr>
            </a:br>
            <a:r>
              <a:rPr lang="uk-UA" sz="2400" dirty="0">
                <a:effectLst/>
              </a:rPr>
              <a:t>не кпили з мови, прапора, герба…</a:t>
            </a:r>
            <a:r>
              <a:rPr lang="ru-RU" sz="2400" dirty="0">
                <a:effectLst/>
              </a:rPr>
              <a:t/>
            </a:r>
            <a:br>
              <a:rPr lang="ru-RU" sz="2400" dirty="0">
                <a:effectLst/>
              </a:rPr>
            </a:br>
            <a:r>
              <a:rPr lang="uk-UA" sz="2400" dirty="0">
                <a:effectLst/>
              </a:rPr>
              <a:t>З колиски вірив, що народ мій знайде</a:t>
            </a:r>
            <a:r>
              <a:rPr lang="ru-RU" sz="2400" dirty="0">
                <a:effectLst/>
              </a:rPr>
              <a:t/>
            </a:r>
            <a:br>
              <a:rPr lang="ru-RU" sz="2400" dirty="0">
                <a:effectLst/>
              </a:rPr>
            </a:br>
            <a:r>
              <a:rPr lang="uk-UA" sz="2400" dirty="0">
                <a:effectLst/>
              </a:rPr>
              <a:t>ключі від царства волі… </a:t>
            </a:r>
            <a:endParaRPr lang="ru-RU" sz="24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0"/>
            <a:ext cx="1008112" cy="685800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2852936"/>
            <a:ext cx="2483768" cy="3547095"/>
          </a:xfrm>
          <a:prstGeom prst="rect">
            <a:avLst/>
          </a:prstGeom>
          <a:effectLst>
            <a:softEdge rad="317500"/>
          </a:effectLst>
        </p:spPr>
      </p:pic>
    </p:spTree>
    <p:extLst>
      <p:ext uri="{BB962C8B-B14F-4D97-AF65-F5344CB8AC3E}">
        <p14:creationId xmlns:p14="http://schemas.microsoft.com/office/powerpoint/2010/main" val="1252067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0"/>
            <a:ext cx="863848" cy="6858000"/>
          </a:xfrm>
          <a:prstGeom prst="rect">
            <a:avLst/>
          </a:prstGeom>
        </p:spPr>
      </p:pic>
      <p:graphicFrame>
        <p:nvGraphicFramePr>
          <p:cNvPr id="4" name="Таблица 3"/>
          <p:cNvGraphicFramePr>
            <a:graphicFrameLocks noGrp="1"/>
          </p:cNvGraphicFramePr>
          <p:nvPr>
            <p:extLst>
              <p:ext uri="{D42A27DB-BD31-4B8C-83A1-F6EECF244321}">
                <p14:modId xmlns:p14="http://schemas.microsoft.com/office/powerpoint/2010/main" val="1459985352"/>
              </p:ext>
            </p:extLst>
          </p:nvPr>
        </p:nvGraphicFramePr>
        <p:xfrm>
          <a:off x="1304607" y="1382744"/>
          <a:ext cx="7227833" cy="3198385"/>
        </p:xfrm>
        <a:graphic>
          <a:graphicData uri="http://schemas.openxmlformats.org/drawingml/2006/table">
            <a:tbl>
              <a:tblPr firstRow="1" firstCol="1" bandRow="1">
                <a:tableStyleId>{5C22544A-7EE6-4342-B048-85BDC9FD1C3A}</a:tableStyleId>
              </a:tblPr>
              <a:tblGrid>
                <a:gridCol w="3613539"/>
                <a:gridCol w="3614294"/>
              </a:tblGrid>
              <a:tr h="309611">
                <a:tc>
                  <a:txBody>
                    <a:bodyPr/>
                    <a:lstStyle/>
                    <a:p>
                      <a:pPr algn="ctr">
                        <a:lnSpc>
                          <a:spcPct val="115000"/>
                        </a:lnSpc>
                        <a:spcAft>
                          <a:spcPts val="0"/>
                        </a:spcAft>
                      </a:pPr>
                      <a:r>
                        <a:rPr lang="uk-UA" sz="1200" dirty="0">
                          <a:effectLst/>
                        </a:rPr>
                        <a:t>Художні особливості</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uk-UA" sz="1200">
                          <a:effectLst/>
                        </a:rPr>
                        <a:t>Приклад із твору</a:t>
                      </a:r>
                      <a:endParaRPr lang="ru-RU" sz="1100">
                        <a:effectLst/>
                        <a:latin typeface="Calibri"/>
                        <a:ea typeface="Calibri"/>
                        <a:cs typeface="Times New Roman"/>
                      </a:endParaRPr>
                    </a:p>
                  </a:txBody>
                  <a:tcPr marL="68580" marR="68580" marT="0" marB="0"/>
                </a:tc>
              </a:tr>
              <a:tr h="412682">
                <a:tc>
                  <a:txBody>
                    <a:bodyPr/>
                    <a:lstStyle/>
                    <a:p>
                      <a:pPr>
                        <a:lnSpc>
                          <a:spcPct val="115000"/>
                        </a:lnSpc>
                        <a:spcAft>
                          <a:spcPts val="0"/>
                        </a:spcAft>
                      </a:pPr>
                      <a:r>
                        <a:rPr lang="uk-UA" sz="1200">
                          <a:effectLst/>
                        </a:rPr>
                        <a:t>Епітети</a:t>
                      </a:r>
                      <a:endParaRPr lang="ru-RU" sz="1100">
                        <a:effectLst/>
                        <a:latin typeface="Calibri"/>
                        <a:ea typeface="Calibri"/>
                        <a:cs typeface="Times New Roman"/>
                      </a:endParaRPr>
                    </a:p>
                  </a:txBody>
                  <a:tcPr marL="68580" marR="68580" marT="0" marB="0"/>
                </a:tc>
                <a:tc>
                  <a:txBody>
                    <a:bodyPr/>
                    <a:lstStyle/>
                    <a:p>
                      <a:pPr>
                        <a:lnSpc>
                          <a:spcPct val="115000"/>
                        </a:lnSpc>
                        <a:spcAft>
                          <a:spcPts val="0"/>
                        </a:spcAft>
                      </a:pPr>
                      <a:r>
                        <a:rPr lang="uk-UA" sz="1600">
                          <a:effectLst/>
                        </a:rPr>
                        <a:t> </a:t>
                      </a:r>
                      <a:endParaRPr lang="ru-RU" sz="1100">
                        <a:effectLst/>
                        <a:latin typeface="Calibri"/>
                        <a:ea typeface="Calibri"/>
                        <a:cs typeface="Times New Roman"/>
                      </a:endParaRPr>
                    </a:p>
                  </a:txBody>
                  <a:tcPr marL="68580" marR="68580" marT="0" marB="0"/>
                </a:tc>
              </a:tr>
              <a:tr h="412682">
                <a:tc>
                  <a:txBody>
                    <a:bodyPr/>
                    <a:lstStyle/>
                    <a:p>
                      <a:pPr>
                        <a:lnSpc>
                          <a:spcPct val="115000"/>
                        </a:lnSpc>
                        <a:spcAft>
                          <a:spcPts val="0"/>
                        </a:spcAft>
                      </a:pPr>
                      <a:r>
                        <a:rPr lang="uk-UA" sz="1200">
                          <a:effectLst/>
                        </a:rPr>
                        <a:t>Метафори</a:t>
                      </a:r>
                      <a:endParaRPr lang="ru-RU" sz="1100">
                        <a:effectLst/>
                        <a:latin typeface="Calibri"/>
                        <a:ea typeface="Calibri"/>
                        <a:cs typeface="Times New Roman"/>
                      </a:endParaRPr>
                    </a:p>
                  </a:txBody>
                  <a:tcPr marL="68580" marR="68580" marT="0" marB="0"/>
                </a:tc>
                <a:tc>
                  <a:txBody>
                    <a:bodyPr/>
                    <a:lstStyle/>
                    <a:p>
                      <a:pPr>
                        <a:lnSpc>
                          <a:spcPct val="115000"/>
                        </a:lnSpc>
                        <a:spcAft>
                          <a:spcPts val="0"/>
                        </a:spcAft>
                      </a:pPr>
                      <a:r>
                        <a:rPr lang="uk-UA" sz="1600">
                          <a:effectLst/>
                        </a:rPr>
                        <a:t> </a:t>
                      </a:r>
                      <a:endParaRPr lang="ru-RU" sz="1100">
                        <a:effectLst/>
                        <a:latin typeface="Calibri"/>
                        <a:ea typeface="Calibri"/>
                        <a:cs typeface="Times New Roman"/>
                      </a:endParaRPr>
                    </a:p>
                  </a:txBody>
                  <a:tcPr marL="68580" marR="68580" marT="0" marB="0"/>
                </a:tc>
              </a:tr>
              <a:tr h="412682">
                <a:tc>
                  <a:txBody>
                    <a:bodyPr/>
                    <a:lstStyle/>
                    <a:p>
                      <a:pPr>
                        <a:lnSpc>
                          <a:spcPct val="115000"/>
                        </a:lnSpc>
                        <a:spcAft>
                          <a:spcPts val="0"/>
                        </a:spcAft>
                      </a:pPr>
                      <a:r>
                        <a:rPr lang="uk-UA" sz="1200">
                          <a:effectLst/>
                        </a:rPr>
                        <a:t>Повторення</a:t>
                      </a:r>
                      <a:endParaRPr lang="ru-RU" sz="1100">
                        <a:effectLst/>
                        <a:latin typeface="Calibri"/>
                        <a:ea typeface="Calibri"/>
                        <a:cs typeface="Times New Roman"/>
                      </a:endParaRPr>
                    </a:p>
                  </a:txBody>
                  <a:tcPr marL="68580" marR="68580" marT="0" marB="0"/>
                </a:tc>
                <a:tc>
                  <a:txBody>
                    <a:bodyPr/>
                    <a:lstStyle/>
                    <a:p>
                      <a:pPr>
                        <a:lnSpc>
                          <a:spcPct val="115000"/>
                        </a:lnSpc>
                        <a:spcAft>
                          <a:spcPts val="0"/>
                        </a:spcAft>
                      </a:pPr>
                      <a:r>
                        <a:rPr lang="uk-UA" sz="1600">
                          <a:effectLst/>
                        </a:rPr>
                        <a:t> </a:t>
                      </a:r>
                      <a:endParaRPr lang="ru-RU" sz="1100">
                        <a:effectLst/>
                        <a:latin typeface="Calibri"/>
                        <a:ea typeface="Calibri"/>
                        <a:cs typeface="Times New Roman"/>
                      </a:endParaRPr>
                    </a:p>
                  </a:txBody>
                  <a:tcPr marL="68580" marR="68580" marT="0" marB="0"/>
                </a:tc>
              </a:tr>
              <a:tr h="412682">
                <a:tc>
                  <a:txBody>
                    <a:bodyPr/>
                    <a:lstStyle/>
                    <a:p>
                      <a:pPr>
                        <a:lnSpc>
                          <a:spcPct val="115000"/>
                        </a:lnSpc>
                        <a:spcAft>
                          <a:spcPts val="0"/>
                        </a:spcAft>
                      </a:pPr>
                      <a:r>
                        <a:rPr lang="uk-UA" sz="1200" dirty="0">
                          <a:effectLst/>
                        </a:rPr>
                        <a:t>Анафора</a:t>
                      </a:r>
                      <a:endParaRPr lang="ru-RU" sz="1100" dirty="0">
                        <a:effectLst/>
                        <a:latin typeface="Calibri"/>
                        <a:ea typeface="Calibri"/>
                        <a:cs typeface="Times New Roman"/>
                      </a:endParaRPr>
                    </a:p>
                  </a:txBody>
                  <a:tcPr marL="68580" marR="68580" marT="0" marB="0"/>
                </a:tc>
                <a:tc>
                  <a:txBody>
                    <a:bodyPr/>
                    <a:lstStyle/>
                    <a:p>
                      <a:pPr>
                        <a:lnSpc>
                          <a:spcPct val="115000"/>
                        </a:lnSpc>
                        <a:spcAft>
                          <a:spcPts val="0"/>
                        </a:spcAft>
                      </a:pPr>
                      <a:r>
                        <a:rPr lang="uk-UA" sz="1600">
                          <a:effectLst/>
                        </a:rPr>
                        <a:t> </a:t>
                      </a:r>
                      <a:endParaRPr lang="ru-RU" sz="1100">
                        <a:effectLst/>
                        <a:latin typeface="Calibri"/>
                        <a:ea typeface="Calibri"/>
                        <a:cs typeface="Times New Roman"/>
                      </a:endParaRPr>
                    </a:p>
                  </a:txBody>
                  <a:tcPr marL="68580" marR="68580" marT="0" marB="0"/>
                </a:tc>
              </a:tr>
              <a:tr h="412682">
                <a:tc>
                  <a:txBody>
                    <a:bodyPr/>
                    <a:lstStyle/>
                    <a:p>
                      <a:pPr>
                        <a:lnSpc>
                          <a:spcPct val="115000"/>
                        </a:lnSpc>
                        <a:spcAft>
                          <a:spcPts val="0"/>
                        </a:spcAft>
                      </a:pPr>
                      <a:r>
                        <a:rPr lang="uk-UA" sz="1200" dirty="0">
                          <a:effectLst/>
                        </a:rPr>
                        <a:t>Риторичні оклики</a:t>
                      </a:r>
                      <a:endParaRPr lang="ru-RU" sz="1100" dirty="0">
                        <a:effectLst/>
                        <a:latin typeface="Calibri"/>
                        <a:ea typeface="Calibri"/>
                        <a:cs typeface="Times New Roman"/>
                      </a:endParaRPr>
                    </a:p>
                  </a:txBody>
                  <a:tcPr marL="68580" marR="68580" marT="0" marB="0"/>
                </a:tc>
                <a:tc>
                  <a:txBody>
                    <a:bodyPr/>
                    <a:lstStyle/>
                    <a:p>
                      <a:pPr>
                        <a:lnSpc>
                          <a:spcPct val="115000"/>
                        </a:lnSpc>
                        <a:spcAft>
                          <a:spcPts val="0"/>
                        </a:spcAft>
                      </a:pPr>
                      <a:r>
                        <a:rPr lang="uk-UA" sz="1600">
                          <a:effectLst/>
                        </a:rPr>
                        <a:t> </a:t>
                      </a:r>
                      <a:endParaRPr lang="ru-RU" sz="1100">
                        <a:effectLst/>
                        <a:latin typeface="Calibri"/>
                        <a:ea typeface="Calibri"/>
                        <a:cs typeface="Times New Roman"/>
                      </a:endParaRPr>
                    </a:p>
                  </a:txBody>
                  <a:tcPr marL="68580" marR="68580" marT="0" marB="0"/>
                </a:tc>
              </a:tr>
              <a:tr h="412682">
                <a:tc>
                  <a:txBody>
                    <a:bodyPr/>
                    <a:lstStyle/>
                    <a:p>
                      <a:pPr>
                        <a:lnSpc>
                          <a:spcPct val="115000"/>
                        </a:lnSpc>
                        <a:spcAft>
                          <a:spcPts val="0"/>
                        </a:spcAft>
                      </a:pPr>
                      <a:r>
                        <a:rPr lang="uk-UA" sz="1200">
                          <a:effectLst/>
                        </a:rPr>
                        <a:t> </a:t>
                      </a:r>
                      <a:endParaRPr lang="ru-RU" sz="1100">
                        <a:effectLst/>
                        <a:latin typeface="Calibri"/>
                        <a:ea typeface="Calibri"/>
                        <a:cs typeface="Times New Roman"/>
                      </a:endParaRPr>
                    </a:p>
                  </a:txBody>
                  <a:tcPr marL="68580" marR="68580" marT="0" marB="0"/>
                </a:tc>
                <a:tc>
                  <a:txBody>
                    <a:bodyPr/>
                    <a:lstStyle/>
                    <a:p>
                      <a:pPr>
                        <a:lnSpc>
                          <a:spcPct val="115000"/>
                        </a:lnSpc>
                        <a:spcAft>
                          <a:spcPts val="0"/>
                        </a:spcAft>
                      </a:pPr>
                      <a:r>
                        <a:rPr lang="uk-UA" sz="1600">
                          <a:effectLst/>
                        </a:rPr>
                        <a:t> </a:t>
                      </a:r>
                      <a:endParaRPr lang="ru-RU" sz="1100">
                        <a:effectLst/>
                        <a:latin typeface="Calibri"/>
                        <a:ea typeface="Calibri"/>
                        <a:cs typeface="Times New Roman"/>
                      </a:endParaRPr>
                    </a:p>
                  </a:txBody>
                  <a:tcPr marL="68580" marR="68580" marT="0" marB="0"/>
                </a:tc>
              </a:tr>
              <a:tr h="412682">
                <a:tc>
                  <a:txBody>
                    <a:bodyPr/>
                    <a:lstStyle/>
                    <a:p>
                      <a:pPr>
                        <a:lnSpc>
                          <a:spcPct val="115000"/>
                        </a:lnSpc>
                        <a:spcAft>
                          <a:spcPts val="0"/>
                        </a:spcAft>
                      </a:pPr>
                      <a:r>
                        <a:rPr lang="uk-UA" sz="1600">
                          <a:effectLst/>
                        </a:rPr>
                        <a:t> </a:t>
                      </a:r>
                      <a:endParaRPr lang="ru-RU" sz="1100">
                        <a:effectLst/>
                        <a:latin typeface="Calibri"/>
                        <a:ea typeface="Calibri"/>
                        <a:cs typeface="Times New Roman"/>
                      </a:endParaRPr>
                    </a:p>
                  </a:txBody>
                  <a:tcPr marL="68580" marR="68580" marT="0" marB="0"/>
                </a:tc>
                <a:tc>
                  <a:txBody>
                    <a:bodyPr/>
                    <a:lstStyle/>
                    <a:p>
                      <a:pPr>
                        <a:lnSpc>
                          <a:spcPct val="115000"/>
                        </a:lnSpc>
                        <a:spcAft>
                          <a:spcPts val="0"/>
                        </a:spcAft>
                      </a:pPr>
                      <a:r>
                        <a:rPr lang="uk-UA" sz="1600" dirty="0">
                          <a:effectLst/>
                        </a:rPr>
                        <a:t> </a:t>
                      </a:r>
                      <a:endParaRPr lang="ru-RU" sz="1100" dirty="0">
                        <a:effectLst/>
                        <a:latin typeface="Calibri"/>
                        <a:ea typeface="Calibri"/>
                        <a:cs typeface="Times New Roman"/>
                      </a:endParaRPr>
                    </a:p>
                  </a:txBody>
                  <a:tcPr marL="68580" marR="68580" marT="0" marB="0"/>
                </a:tc>
              </a:tr>
            </a:tbl>
          </a:graphicData>
        </a:graphic>
      </p:graphicFrame>
      <p:sp>
        <p:nvSpPr>
          <p:cNvPr id="5" name="Rectangle 1"/>
          <p:cNvSpPr>
            <a:spLocks noGrp="1" noChangeArrowheads="1"/>
          </p:cNvSpPr>
          <p:nvPr>
            <p:ph type="title"/>
          </p:nvPr>
        </p:nvSpPr>
        <p:spPr bwMode="auto">
          <a:xfrm>
            <a:off x="1547664" y="631141"/>
            <a:ext cx="758061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800" b="0" i="0" u="none" strike="noStrike" cap="none" normalizeH="0" baseline="0" dirty="0" smtClean="0">
                <a:ln>
                  <a:noFill/>
                </a:ln>
                <a:solidFill>
                  <a:schemeClr val="bg2">
                    <a:lumMod val="50000"/>
                  </a:schemeClr>
                </a:solidFill>
                <a:effectLst/>
                <a:latin typeface="Calibri" pitchFamily="34" charset="0"/>
                <a:ea typeface="Calibri" pitchFamily="34" charset="0"/>
                <a:cs typeface="Times New Roman" pitchFamily="18" charset="0"/>
              </a:rPr>
              <a:t> </a:t>
            </a:r>
            <a:r>
              <a:rPr kumimoji="0" lang="ru-RU" sz="2800" b="0" i="0" u="none" strike="noStrike" cap="none" normalizeH="0" baseline="0" dirty="0" smtClean="0">
                <a:ln>
                  <a:noFill/>
                </a:ln>
                <a:solidFill>
                  <a:schemeClr val="bg2">
                    <a:lumMod val="50000"/>
                  </a:schemeClr>
                </a:solidFill>
                <a:effectLst/>
                <a:latin typeface="Calibri"/>
                <a:ea typeface="Times New Roman" pitchFamily="18" charset="0"/>
                <a:cs typeface="Times New Roman" pitchFamily="18" charset="0"/>
              </a:rPr>
              <a:t>«</a:t>
            </a:r>
            <a:r>
              <a:rPr kumimoji="0" lang="uk-UA" sz="2800" b="0" i="0" u="none" strike="noStrike" cap="none" normalizeH="0" baseline="0" dirty="0" smtClean="0">
                <a:ln>
                  <a:noFill/>
                </a:ln>
                <a:solidFill>
                  <a:schemeClr val="bg2">
                    <a:lumMod val="50000"/>
                  </a:schemeClr>
                </a:solidFill>
                <a:effectLst/>
                <a:latin typeface="Calibri" pitchFamily="34" charset="0"/>
                <a:ea typeface="Calibri" pitchFamily="34" charset="0"/>
                <a:cs typeface="Times New Roman" pitchFamily="18" charset="0"/>
              </a:rPr>
              <a:t>Художні особливості поезій Левка Крупи</a:t>
            </a:r>
            <a:r>
              <a:rPr kumimoji="0" lang="ru-RU" sz="2800" b="0" i="0" u="none" strike="noStrike" cap="none" normalizeH="0" baseline="0" dirty="0" smtClean="0">
                <a:ln>
                  <a:noFill/>
                </a:ln>
                <a:solidFill>
                  <a:schemeClr val="bg2">
                    <a:lumMod val="50000"/>
                  </a:schemeClr>
                </a:solidFill>
                <a:effectLst/>
                <a:latin typeface="Calibri"/>
                <a:ea typeface="Times New Roman" pitchFamily="18" charset="0"/>
                <a:cs typeface="Times New Roman" pitchFamily="18" charset="0"/>
              </a:rPr>
              <a:t>»</a:t>
            </a:r>
            <a:r>
              <a:rPr kumimoji="0" lang="uk-UA" sz="2800" b="0" i="0" u="none" strike="noStrike" cap="none" normalizeH="0" baseline="0" dirty="0" smtClean="0">
                <a:ln>
                  <a:noFill/>
                </a:ln>
                <a:solidFill>
                  <a:schemeClr val="bg2">
                    <a:lumMod val="50000"/>
                  </a:schemeClr>
                </a:solidFill>
                <a:effectLst/>
                <a:latin typeface="Georgia" pitchFamily="18" charset="0"/>
                <a:ea typeface="Times New Roman" pitchFamily="18" charset="0"/>
                <a:cs typeface="Times New Roman" pitchFamily="18" charset="0"/>
              </a:rPr>
              <a:t> </a:t>
            </a:r>
            <a:r>
              <a:rPr kumimoji="0" lang="uk-UA" sz="2800" b="0" i="0" u="none" strike="noStrike" cap="none" normalizeH="0" baseline="0" dirty="0" smtClean="0">
                <a:ln>
                  <a:noFill/>
                </a:ln>
                <a:solidFill>
                  <a:schemeClr val="bg2">
                    <a:lumMod val="50000"/>
                  </a:schemeClr>
                </a:solidFill>
                <a:effectLst/>
                <a:latin typeface="Calibri" pitchFamily="34" charset="0"/>
                <a:ea typeface="Calibri" pitchFamily="34" charset="0"/>
                <a:cs typeface="Times New Roman" pitchFamily="18" charset="0"/>
              </a:rPr>
              <a:t>.</a:t>
            </a:r>
            <a:endParaRPr kumimoji="0" lang="uk-UA" sz="2800" b="0" i="0" u="none" strike="noStrike" cap="none" normalizeH="0" baseline="0" dirty="0" smtClean="0">
              <a:ln>
                <a:noFill/>
              </a:ln>
              <a:solidFill>
                <a:schemeClr val="bg2">
                  <a:lumMod val="50000"/>
                </a:schemeClr>
              </a:solidFill>
              <a:effectLst/>
              <a:latin typeface="Arial" pitchFamily="34" charset="0"/>
              <a:cs typeface="Arial" pitchFamily="34"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713688" y="2281312"/>
            <a:ext cx="692698" cy="8172648"/>
          </a:xfrm>
          <a:prstGeom prst="rect">
            <a:avLst/>
          </a:prstGeom>
        </p:spPr>
      </p:pic>
    </p:spTree>
    <p:extLst>
      <p:ext uri="{BB962C8B-B14F-4D97-AF65-F5344CB8AC3E}">
        <p14:creationId xmlns:p14="http://schemas.microsoft.com/office/powerpoint/2010/main" val="278504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4216" y="116632"/>
            <a:ext cx="6512511" cy="6624736"/>
          </a:xfrm>
        </p:spPr>
        <p:txBody>
          <a:bodyPr/>
          <a:lstStyle/>
          <a:p>
            <a:pPr marL="0" indent="0" algn="ctr">
              <a:buNone/>
            </a:pPr>
            <a:r>
              <a:rPr lang="uk-UA" sz="2400" i="1" dirty="0">
                <a:solidFill>
                  <a:schemeClr val="bg2">
                    <a:lumMod val="25000"/>
                  </a:schemeClr>
                </a:solidFill>
                <a:effectLst/>
              </a:rPr>
              <a:t>Створення асоціативного ланцюжка.</a:t>
            </a:r>
            <a:r>
              <a:rPr lang="ru-RU" sz="2400" dirty="0">
                <a:solidFill>
                  <a:schemeClr val="bg2">
                    <a:lumMod val="25000"/>
                  </a:schemeClr>
                </a:solidFill>
                <a:effectLst/>
              </a:rPr>
              <a:t/>
            </a:r>
            <a:br>
              <a:rPr lang="ru-RU" sz="2400" dirty="0">
                <a:solidFill>
                  <a:schemeClr val="bg2">
                    <a:lumMod val="25000"/>
                  </a:schemeClr>
                </a:solidFill>
                <a:effectLst/>
              </a:rPr>
            </a:br>
            <a:r>
              <a:rPr lang="ru-RU" sz="2400" dirty="0" smtClean="0">
                <a:solidFill>
                  <a:schemeClr val="bg2">
                    <a:lumMod val="25000"/>
                  </a:schemeClr>
                </a:solidFill>
                <a:effectLst/>
              </a:rPr>
              <a:t/>
            </a:r>
            <a:br>
              <a:rPr lang="ru-RU" sz="2400" dirty="0" smtClean="0">
                <a:solidFill>
                  <a:schemeClr val="bg2">
                    <a:lumMod val="25000"/>
                  </a:schemeClr>
                </a:solidFill>
                <a:effectLst/>
              </a:rPr>
            </a:br>
            <a:r>
              <a:rPr lang="ru-RU" sz="2400" dirty="0">
                <a:solidFill>
                  <a:schemeClr val="bg2">
                    <a:lumMod val="25000"/>
                  </a:schemeClr>
                </a:solidFill>
                <a:effectLst/>
              </a:rPr>
              <a:t/>
            </a:r>
            <a:br>
              <a:rPr lang="ru-RU" sz="2400" dirty="0">
                <a:solidFill>
                  <a:schemeClr val="bg2">
                    <a:lumMod val="25000"/>
                  </a:schemeClr>
                </a:solidFill>
                <a:effectLst/>
              </a:rPr>
            </a:br>
            <a:r>
              <a:rPr lang="uk-UA" sz="2400" dirty="0" smtClean="0">
                <a:solidFill>
                  <a:schemeClr val="bg2">
                    <a:lumMod val="25000"/>
                  </a:schemeClr>
                </a:solidFill>
                <a:effectLst/>
              </a:rPr>
              <a:t>Україна </a:t>
            </a:r>
            <a:r>
              <a:rPr lang="uk-UA" sz="2400" dirty="0">
                <a:solidFill>
                  <a:schemeClr val="bg2">
                    <a:lumMod val="25000"/>
                  </a:schemeClr>
                </a:solidFill>
                <a:effectLst/>
              </a:rPr>
              <a:t>– </a:t>
            </a:r>
            <a:r>
              <a:rPr lang="ru-RU" sz="2400" dirty="0">
                <a:solidFill>
                  <a:schemeClr val="bg2">
                    <a:lumMod val="25000"/>
                  </a:schemeClr>
                </a:solidFill>
                <a:effectLst/>
              </a:rPr>
              <a:t/>
            </a:r>
            <a:br>
              <a:rPr lang="ru-RU" sz="2400" dirty="0">
                <a:solidFill>
                  <a:schemeClr val="bg2">
                    <a:lumMod val="25000"/>
                  </a:schemeClr>
                </a:solidFill>
                <a:effectLst/>
              </a:rPr>
            </a:br>
            <a:r>
              <a:rPr lang="ru-RU" sz="2400" dirty="0" smtClean="0">
                <a:solidFill>
                  <a:schemeClr val="bg2">
                    <a:lumMod val="25000"/>
                  </a:schemeClr>
                </a:solidFill>
                <a:effectLst/>
              </a:rPr>
              <a:t/>
            </a:r>
            <a:br>
              <a:rPr lang="ru-RU" sz="2400" dirty="0" smtClean="0">
                <a:solidFill>
                  <a:schemeClr val="bg2">
                    <a:lumMod val="25000"/>
                  </a:schemeClr>
                </a:solidFill>
                <a:effectLst/>
              </a:rPr>
            </a:br>
            <a:r>
              <a:rPr lang="ru-RU" sz="2400" dirty="0">
                <a:solidFill>
                  <a:schemeClr val="bg2">
                    <a:lumMod val="25000"/>
                  </a:schemeClr>
                </a:solidFill>
                <a:effectLst/>
              </a:rPr>
              <a:t/>
            </a:r>
            <a:br>
              <a:rPr lang="ru-RU" sz="2400" dirty="0">
                <a:solidFill>
                  <a:schemeClr val="bg2">
                    <a:lumMod val="25000"/>
                  </a:schemeClr>
                </a:solidFill>
                <a:effectLst/>
              </a:rPr>
            </a:br>
            <a:r>
              <a:rPr lang="uk-UA" sz="2400" dirty="0" smtClean="0">
                <a:solidFill>
                  <a:schemeClr val="bg2">
                    <a:lumMod val="25000"/>
                  </a:schemeClr>
                </a:solidFill>
                <a:effectLst/>
              </a:rPr>
              <a:t> </a:t>
            </a:r>
            <a:r>
              <a:rPr lang="ru-RU" sz="2400" dirty="0">
                <a:solidFill>
                  <a:schemeClr val="bg2">
                    <a:lumMod val="25000"/>
                  </a:schemeClr>
                </a:solidFill>
                <a:effectLst/>
              </a:rPr>
              <a:t/>
            </a:r>
            <a:br>
              <a:rPr lang="ru-RU" sz="2400" dirty="0">
                <a:solidFill>
                  <a:schemeClr val="bg2">
                    <a:lumMod val="25000"/>
                  </a:schemeClr>
                </a:solidFill>
                <a:effectLst/>
              </a:rPr>
            </a:br>
            <a:r>
              <a:rPr lang="ru-RU" sz="2400" dirty="0" smtClean="0">
                <a:solidFill>
                  <a:schemeClr val="bg2">
                    <a:lumMod val="25000"/>
                  </a:schemeClr>
                </a:solidFill>
                <a:effectLst/>
              </a:rPr>
              <a:t/>
            </a:r>
            <a:br>
              <a:rPr lang="ru-RU" sz="2400" dirty="0" smtClean="0">
                <a:solidFill>
                  <a:schemeClr val="bg2">
                    <a:lumMod val="25000"/>
                  </a:schemeClr>
                </a:solidFill>
                <a:effectLst/>
              </a:rPr>
            </a:br>
            <a:r>
              <a:rPr lang="ru-RU" sz="2400" dirty="0">
                <a:solidFill>
                  <a:schemeClr val="bg2">
                    <a:lumMod val="25000"/>
                  </a:schemeClr>
                </a:solidFill>
                <a:effectLst/>
              </a:rPr>
              <a:t/>
            </a:r>
            <a:br>
              <a:rPr lang="ru-RU" sz="2400" dirty="0">
                <a:solidFill>
                  <a:schemeClr val="bg2">
                    <a:lumMod val="25000"/>
                  </a:schemeClr>
                </a:solidFill>
                <a:effectLst/>
              </a:rPr>
            </a:br>
            <a:r>
              <a:rPr lang="ru-RU" sz="2400" dirty="0" smtClean="0">
                <a:solidFill>
                  <a:schemeClr val="bg2">
                    <a:lumMod val="25000"/>
                  </a:schemeClr>
                </a:solidFill>
                <a:effectLst/>
              </a:rPr>
              <a:t/>
            </a:r>
            <a:br>
              <a:rPr lang="ru-RU" sz="2400" dirty="0" smtClean="0">
                <a:solidFill>
                  <a:schemeClr val="bg2">
                    <a:lumMod val="25000"/>
                  </a:schemeClr>
                </a:solidFill>
                <a:effectLst/>
              </a:rPr>
            </a:br>
            <a:r>
              <a:rPr lang="uk-UA" sz="2400" dirty="0" smtClean="0">
                <a:solidFill>
                  <a:schemeClr val="bg2">
                    <a:lumMod val="25000"/>
                  </a:schemeClr>
                </a:solidFill>
                <a:effectLst/>
              </a:rPr>
              <a:t>Герб </a:t>
            </a:r>
            <a:r>
              <a:rPr lang="uk-UA" sz="2400" dirty="0">
                <a:solidFill>
                  <a:schemeClr val="bg2">
                    <a:lumMod val="25000"/>
                  </a:schemeClr>
                </a:solidFill>
                <a:effectLst/>
              </a:rPr>
              <a:t>і прапор – </a:t>
            </a:r>
            <a:r>
              <a:rPr lang="ru-RU" sz="2400" dirty="0">
                <a:solidFill>
                  <a:schemeClr val="bg2">
                    <a:lumMod val="25000"/>
                  </a:schemeClr>
                </a:solidFill>
                <a:effectLst/>
              </a:rPr>
              <a:t/>
            </a:r>
            <a:br>
              <a:rPr lang="ru-RU" sz="2400" dirty="0">
                <a:solidFill>
                  <a:schemeClr val="bg2">
                    <a:lumMod val="25000"/>
                  </a:schemeClr>
                </a:solidFill>
                <a:effectLst/>
              </a:rPr>
            </a:br>
            <a:endParaRPr lang="ru-RU" sz="2400" dirty="0">
              <a:solidFill>
                <a:schemeClr val="bg2">
                  <a:lumMod val="25000"/>
                </a:scheme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0"/>
            <a:ext cx="864096" cy="685800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4372346"/>
            <a:ext cx="3096344" cy="2225005"/>
          </a:xfrm>
          <a:prstGeom prst="rect">
            <a:avLst/>
          </a:prstGeom>
          <a:effectLst>
            <a:softEdge rad="317500"/>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7624" y="4653136"/>
            <a:ext cx="4464496" cy="1944214"/>
          </a:xfrm>
          <a:prstGeom prst="rect">
            <a:avLst/>
          </a:prstGeom>
          <a:effectLst>
            <a:softEdge rad="127000"/>
          </a:effectLst>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584" y="956890"/>
            <a:ext cx="3780458" cy="2472110"/>
          </a:xfrm>
          <a:prstGeom prst="rect">
            <a:avLst/>
          </a:prstGeom>
          <a:effectLst>
            <a:softEdge rad="63500"/>
          </a:effectLst>
        </p:spPr>
      </p:pic>
      <p:pic>
        <p:nvPicPr>
          <p:cNvPr id="9" name="Рисунок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8144" y="548680"/>
            <a:ext cx="2952750" cy="3619500"/>
          </a:xfrm>
          <a:prstGeom prst="rect">
            <a:avLst/>
          </a:prstGeom>
          <a:effectLst>
            <a:softEdge rad="127000"/>
          </a:effectLst>
        </p:spPr>
      </p:pic>
    </p:spTree>
    <p:extLst>
      <p:ext uri="{BB962C8B-B14F-4D97-AF65-F5344CB8AC3E}">
        <p14:creationId xmlns:p14="http://schemas.microsoft.com/office/powerpoint/2010/main" val="3506849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260648"/>
            <a:ext cx="6512511" cy="6480720"/>
          </a:xfrm>
        </p:spPr>
        <p:txBody>
          <a:bodyPr/>
          <a:lstStyle/>
          <a:p>
            <a:pPr marL="0" indent="0" algn="l">
              <a:buNone/>
            </a:pPr>
            <a:r>
              <a:rPr lang="uk-UA" sz="2000" dirty="0" smtClean="0">
                <a:solidFill>
                  <a:schemeClr val="bg2">
                    <a:lumMod val="25000"/>
                  </a:schemeClr>
                </a:solidFill>
                <a:effectLst/>
              </a:rPr>
              <a:t>                            Проблемне </a:t>
            </a:r>
            <a:r>
              <a:rPr lang="uk-UA" sz="2000" dirty="0">
                <a:solidFill>
                  <a:schemeClr val="bg2">
                    <a:lumMod val="25000"/>
                  </a:schemeClr>
                </a:solidFill>
                <a:effectLst/>
              </a:rPr>
              <a:t>запитання.</a:t>
            </a:r>
            <a:r>
              <a:rPr lang="ru-RU" sz="2000" dirty="0">
                <a:solidFill>
                  <a:schemeClr val="bg2">
                    <a:lumMod val="25000"/>
                  </a:schemeClr>
                </a:solidFill>
                <a:effectLst/>
              </a:rPr>
              <a:t/>
            </a:r>
            <a:br>
              <a:rPr lang="ru-RU" sz="2000" dirty="0">
                <a:solidFill>
                  <a:schemeClr val="bg2">
                    <a:lumMod val="25000"/>
                  </a:schemeClr>
                </a:solidFill>
                <a:effectLst/>
              </a:rPr>
            </a:br>
            <a:r>
              <a:rPr lang="ru-RU" sz="2000" dirty="0" smtClean="0">
                <a:solidFill>
                  <a:schemeClr val="bg2">
                    <a:lumMod val="25000"/>
                  </a:schemeClr>
                </a:solidFill>
                <a:effectLst/>
              </a:rPr>
              <a:t>                                  </a:t>
            </a:r>
            <a:r>
              <a:rPr lang="ru-RU" sz="2000" i="1" dirty="0" smtClean="0">
                <a:solidFill>
                  <a:schemeClr val="bg2">
                    <a:lumMod val="25000"/>
                  </a:schemeClr>
                </a:solidFill>
                <a:effectLst/>
              </a:rPr>
              <a:t>«</a:t>
            </a:r>
            <a:r>
              <a:rPr lang="uk-UA" sz="2000" i="1" dirty="0">
                <a:solidFill>
                  <a:schemeClr val="bg2">
                    <a:lumMod val="25000"/>
                  </a:schemeClr>
                </a:solidFill>
                <a:effectLst/>
              </a:rPr>
              <a:t>Мікрофон</a:t>
            </a:r>
            <a:r>
              <a:rPr lang="ru-RU" sz="2000" i="1" dirty="0" smtClean="0">
                <a:solidFill>
                  <a:schemeClr val="bg2">
                    <a:lumMod val="25000"/>
                  </a:schemeClr>
                </a:solidFill>
                <a:effectLst/>
              </a:rPr>
              <a:t>»</a:t>
            </a:r>
            <a:r>
              <a:rPr lang="ru-RU" sz="2000" dirty="0">
                <a:solidFill>
                  <a:schemeClr val="bg2">
                    <a:lumMod val="25000"/>
                  </a:schemeClr>
                </a:solidFill>
                <a:effectLst/>
              </a:rPr>
              <a:t/>
            </a:r>
            <a:br>
              <a:rPr lang="ru-RU" sz="2000" dirty="0">
                <a:solidFill>
                  <a:schemeClr val="bg2">
                    <a:lumMod val="25000"/>
                  </a:schemeClr>
                </a:solidFill>
                <a:effectLst/>
              </a:rPr>
            </a:br>
            <a:r>
              <a:rPr lang="ru-RU" sz="2000" dirty="0" smtClean="0">
                <a:solidFill>
                  <a:schemeClr val="bg2">
                    <a:lumMod val="25000"/>
                  </a:schemeClr>
                </a:solidFill>
                <a:effectLst/>
              </a:rPr>
              <a:t/>
            </a:r>
            <a:br>
              <a:rPr lang="ru-RU" sz="2000" dirty="0" smtClean="0">
                <a:solidFill>
                  <a:schemeClr val="bg2">
                    <a:lumMod val="25000"/>
                  </a:schemeClr>
                </a:solidFill>
                <a:effectLst/>
              </a:rPr>
            </a:br>
            <a:r>
              <a:rPr lang="ru-RU" sz="2000" dirty="0" smtClean="0">
                <a:solidFill>
                  <a:schemeClr val="bg2">
                    <a:lumMod val="25000"/>
                  </a:schemeClr>
                </a:solidFill>
                <a:effectLst/>
              </a:rPr>
              <a:t>- </a:t>
            </a:r>
            <a:r>
              <a:rPr lang="uk-UA" sz="2000" dirty="0" smtClean="0">
                <a:solidFill>
                  <a:schemeClr val="bg2">
                    <a:lumMod val="25000"/>
                  </a:schemeClr>
                </a:solidFill>
                <a:effectLst/>
              </a:rPr>
              <a:t>Як </a:t>
            </a:r>
            <a:r>
              <a:rPr lang="uk-UA" sz="2000" dirty="0">
                <a:solidFill>
                  <a:schemeClr val="bg2">
                    <a:lumMod val="25000"/>
                  </a:schemeClr>
                </a:solidFill>
                <a:effectLst/>
              </a:rPr>
              <a:t>ви розумієте рядки із </a:t>
            </a:r>
            <a:r>
              <a:rPr lang="uk-UA" sz="2000" dirty="0" smtClean="0">
                <a:solidFill>
                  <a:schemeClr val="bg2">
                    <a:lumMod val="25000"/>
                  </a:schemeClr>
                </a:solidFill>
                <a:effectLst/>
              </a:rPr>
              <a:t>поезії : </a:t>
            </a:r>
            <a:br>
              <a:rPr lang="uk-UA" sz="2000" dirty="0" smtClean="0">
                <a:solidFill>
                  <a:schemeClr val="bg2">
                    <a:lumMod val="25000"/>
                  </a:schemeClr>
                </a:solidFill>
                <a:effectLst/>
              </a:rPr>
            </a:br>
            <a:r>
              <a:rPr lang="ru-RU" sz="2000" dirty="0">
                <a:solidFill>
                  <a:schemeClr val="bg2">
                    <a:lumMod val="25000"/>
                  </a:schemeClr>
                </a:solidFill>
                <a:effectLst/>
              </a:rPr>
              <a:t/>
            </a:r>
            <a:br>
              <a:rPr lang="ru-RU" sz="2000" dirty="0">
                <a:solidFill>
                  <a:schemeClr val="bg2">
                    <a:lumMod val="25000"/>
                  </a:schemeClr>
                </a:solidFill>
                <a:effectLst/>
              </a:rPr>
            </a:br>
            <a:r>
              <a:rPr lang="uk-UA" sz="2000" dirty="0">
                <a:solidFill>
                  <a:schemeClr val="accent1">
                    <a:lumMod val="75000"/>
                  </a:schemeClr>
                </a:solidFill>
                <a:effectLst/>
              </a:rPr>
              <a:t>Ой куди ти, хлопче,- В майбуття по славу</a:t>
            </a:r>
            <a:r>
              <a:rPr lang="ru-RU" sz="2000" dirty="0">
                <a:solidFill>
                  <a:schemeClr val="accent1">
                    <a:lumMod val="75000"/>
                  </a:schemeClr>
                </a:solidFill>
                <a:effectLst/>
              </a:rPr>
              <a:t>!</a:t>
            </a:r>
            <a:br>
              <a:rPr lang="ru-RU" sz="2000" dirty="0">
                <a:solidFill>
                  <a:schemeClr val="accent1">
                    <a:lumMod val="75000"/>
                  </a:schemeClr>
                </a:solidFill>
                <a:effectLst/>
              </a:rPr>
            </a:br>
            <a:r>
              <a:rPr lang="uk-UA" sz="2000" dirty="0">
                <a:solidFill>
                  <a:schemeClr val="accent1">
                    <a:lumMod val="75000"/>
                  </a:schemeClr>
                </a:solidFill>
                <a:effectLst/>
              </a:rPr>
              <a:t>Ой куди, юначе</a:t>
            </a:r>
            <a:r>
              <a:rPr lang="ru-RU" sz="2000" dirty="0">
                <a:solidFill>
                  <a:schemeClr val="accent1">
                    <a:lumMod val="75000"/>
                  </a:schemeClr>
                </a:solidFill>
                <a:effectLst/>
              </a:rPr>
              <a:t>? </a:t>
            </a:r>
            <a:r>
              <a:rPr lang="uk-UA" sz="2000" dirty="0">
                <a:solidFill>
                  <a:schemeClr val="accent1">
                    <a:lumMod val="75000"/>
                  </a:schemeClr>
                </a:solidFill>
                <a:effectLst/>
              </a:rPr>
              <a:t>– На жертовний бій</a:t>
            </a:r>
            <a:r>
              <a:rPr lang="ru-RU" sz="2000" dirty="0">
                <a:solidFill>
                  <a:schemeClr val="accent1">
                    <a:lumMod val="75000"/>
                  </a:schemeClr>
                </a:solidFill>
                <a:effectLst/>
              </a:rPr>
              <a:t>!</a:t>
            </a:r>
            <a:br>
              <a:rPr lang="ru-RU" sz="2000" dirty="0">
                <a:solidFill>
                  <a:schemeClr val="accent1">
                    <a:lumMod val="75000"/>
                  </a:schemeClr>
                </a:solidFill>
                <a:effectLst/>
              </a:rPr>
            </a:br>
            <a:r>
              <a:rPr lang="uk-UA" sz="2000" dirty="0">
                <a:solidFill>
                  <a:schemeClr val="accent1">
                    <a:lumMod val="75000"/>
                  </a:schemeClr>
                </a:solidFill>
                <a:effectLst/>
              </a:rPr>
              <a:t>Ой куди ти, муже</a:t>
            </a:r>
            <a:r>
              <a:rPr lang="ru-RU" sz="2000" dirty="0">
                <a:solidFill>
                  <a:schemeClr val="accent1">
                    <a:lumMod val="75000"/>
                  </a:schemeClr>
                </a:solidFill>
                <a:effectLst/>
              </a:rPr>
              <a:t>? </a:t>
            </a:r>
            <a:r>
              <a:rPr lang="uk-UA" sz="2000" dirty="0">
                <a:solidFill>
                  <a:schemeClr val="accent1">
                    <a:lumMod val="75000"/>
                  </a:schemeClr>
                </a:solidFill>
                <a:effectLst/>
              </a:rPr>
              <a:t>– </a:t>
            </a:r>
            <a:r>
              <a:rPr lang="uk-UA" sz="2000" dirty="0" err="1">
                <a:solidFill>
                  <a:schemeClr val="accent1">
                    <a:lumMod val="75000"/>
                  </a:schemeClr>
                </a:solidFill>
                <a:effectLst/>
              </a:rPr>
              <a:t>Будувать</a:t>
            </a:r>
            <a:r>
              <a:rPr lang="uk-UA" sz="2000" dirty="0">
                <a:solidFill>
                  <a:schemeClr val="accent1">
                    <a:lumMod val="75000"/>
                  </a:schemeClr>
                </a:solidFill>
                <a:effectLst/>
              </a:rPr>
              <a:t> державу</a:t>
            </a:r>
            <a:r>
              <a:rPr lang="ru-RU" sz="2000" dirty="0">
                <a:solidFill>
                  <a:schemeClr val="accent1">
                    <a:lumMod val="75000"/>
                  </a:schemeClr>
                </a:solidFill>
                <a:effectLst/>
              </a:rPr>
              <a:t>!</a:t>
            </a:r>
            <a:br>
              <a:rPr lang="ru-RU" sz="2000" dirty="0">
                <a:solidFill>
                  <a:schemeClr val="accent1">
                    <a:lumMod val="75000"/>
                  </a:schemeClr>
                </a:solidFill>
                <a:effectLst/>
              </a:rPr>
            </a:br>
            <a:r>
              <a:rPr lang="uk-UA" sz="2000" dirty="0">
                <a:solidFill>
                  <a:schemeClr val="accent1">
                    <a:lumMod val="75000"/>
                  </a:schemeClr>
                </a:solidFill>
                <a:effectLst/>
              </a:rPr>
              <a:t>Іншої дороги не шукав собі…</a:t>
            </a:r>
            <a:r>
              <a:rPr lang="ru-RU" sz="2000" dirty="0">
                <a:solidFill>
                  <a:schemeClr val="accent1">
                    <a:lumMod val="75000"/>
                  </a:schemeClr>
                </a:solidFill>
                <a:effectLst/>
              </a:rPr>
              <a:t/>
            </a:r>
            <a:br>
              <a:rPr lang="ru-RU" sz="2000" dirty="0">
                <a:solidFill>
                  <a:schemeClr val="accent1">
                    <a:lumMod val="75000"/>
                  </a:schemeClr>
                </a:solidFill>
                <a:effectLst/>
              </a:rPr>
            </a:br>
            <a:r>
              <a:rPr lang="uk-UA" sz="2000" dirty="0">
                <a:solidFill>
                  <a:schemeClr val="bg2">
                    <a:lumMod val="25000"/>
                  </a:schemeClr>
                </a:solidFill>
                <a:effectLst/>
              </a:rPr>
              <a:t> </a:t>
            </a:r>
            <a:r>
              <a:rPr lang="ru-RU" sz="2000" dirty="0">
                <a:solidFill>
                  <a:schemeClr val="bg2">
                    <a:lumMod val="25000"/>
                  </a:schemeClr>
                </a:solidFill>
                <a:effectLst/>
              </a:rPr>
              <a:t/>
            </a:r>
            <a:br>
              <a:rPr lang="ru-RU" sz="2000" dirty="0">
                <a:solidFill>
                  <a:schemeClr val="bg2">
                    <a:lumMod val="25000"/>
                  </a:schemeClr>
                </a:solidFill>
                <a:effectLst/>
              </a:rPr>
            </a:br>
            <a:r>
              <a:rPr lang="ru-RU" sz="2000" dirty="0" smtClean="0">
                <a:solidFill>
                  <a:schemeClr val="bg2">
                    <a:lumMod val="25000"/>
                  </a:schemeClr>
                </a:solidFill>
                <a:effectLst/>
              </a:rPr>
              <a:t>- </a:t>
            </a:r>
            <a:r>
              <a:rPr lang="uk-UA" sz="2000" dirty="0" smtClean="0">
                <a:solidFill>
                  <a:schemeClr val="bg2">
                    <a:lumMod val="25000"/>
                  </a:schemeClr>
                </a:solidFill>
                <a:effectLst/>
              </a:rPr>
              <a:t>Хто </a:t>
            </a:r>
            <a:r>
              <a:rPr lang="uk-UA" sz="2000" dirty="0">
                <a:solidFill>
                  <a:schemeClr val="bg2">
                    <a:lumMod val="25000"/>
                  </a:schemeClr>
                </a:solidFill>
                <a:effectLst/>
              </a:rPr>
              <a:t>такі патріоти</a:t>
            </a:r>
            <a:r>
              <a:rPr lang="ru-RU" sz="2000" dirty="0">
                <a:solidFill>
                  <a:schemeClr val="bg2">
                    <a:lumMod val="25000"/>
                  </a:schemeClr>
                </a:solidFill>
                <a:effectLst/>
              </a:rPr>
              <a:t>?</a:t>
            </a:r>
            <a:br>
              <a:rPr lang="ru-RU" sz="2000" dirty="0">
                <a:solidFill>
                  <a:schemeClr val="bg2">
                    <a:lumMod val="25000"/>
                  </a:schemeClr>
                </a:solidFill>
                <a:effectLst/>
              </a:rPr>
            </a:br>
            <a:r>
              <a:rPr lang="ru-RU" sz="2000" dirty="0" smtClean="0">
                <a:solidFill>
                  <a:schemeClr val="bg2">
                    <a:lumMod val="25000"/>
                  </a:schemeClr>
                </a:solidFill>
                <a:effectLst/>
              </a:rPr>
              <a:t>- </a:t>
            </a:r>
            <a:r>
              <a:rPr lang="uk-UA" sz="2000" dirty="0" smtClean="0">
                <a:solidFill>
                  <a:schemeClr val="bg2">
                    <a:lumMod val="25000"/>
                  </a:schemeClr>
                </a:solidFill>
                <a:effectLst/>
              </a:rPr>
              <a:t>Чи </a:t>
            </a:r>
            <a:r>
              <a:rPr lang="uk-UA" sz="2000" dirty="0">
                <a:solidFill>
                  <a:schemeClr val="bg2">
                    <a:lumMod val="25000"/>
                  </a:schemeClr>
                </a:solidFill>
                <a:effectLst/>
              </a:rPr>
              <a:t>можна назвати Левка Крупу патріотом</a:t>
            </a:r>
            <a:r>
              <a:rPr lang="ru-RU" sz="2000" dirty="0" smtClean="0">
                <a:solidFill>
                  <a:schemeClr val="bg2">
                    <a:lumMod val="25000"/>
                  </a:schemeClr>
                </a:solidFill>
                <a:effectLst/>
              </a:rPr>
              <a:t>?   </a:t>
            </a:r>
            <a:br>
              <a:rPr lang="ru-RU" sz="2000" dirty="0" smtClean="0">
                <a:solidFill>
                  <a:schemeClr val="bg2">
                    <a:lumMod val="25000"/>
                  </a:schemeClr>
                </a:solidFill>
                <a:effectLst/>
              </a:rPr>
            </a:br>
            <a:r>
              <a:rPr lang="ru-RU" sz="2000" dirty="0">
                <a:solidFill>
                  <a:schemeClr val="bg2">
                    <a:lumMod val="25000"/>
                  </a:schemeClr>
                </a:solidFill>
                <a:effectLst/>
              </a:rPr>
              <a:t> </a:t>
            </a:r>
            <a:r>
              <a:rPr lang="ru-RU" sz="2000" dirty="0" smtClean="0">
                <a:solidFill>
                  <a:schemeClr val="bg2">
                    <a:lumMod val="25000"/>
                  </a:schemeClr>
                </a:solidFill>
                <a:effectLst/>
              </a:rPr>
              <a:t>   </a:t>
            </a:r>
            <a:r>
              <a:rPr lang="ru-RU" sz="2000" dirty="0" err="1" smtClean="0">
                <a:solidFill>
                  <a:schemeClr val="bg2">
                    <a:lumMod val="25000"/>
                  </a:schemeClr>
                </a:solidFill>
                <a:effectLst/>
              </a:rPr>
              <a:t>Доведіть</a:t>
            </a:r>
            <a:r>
              <a:rPr lang="ru-RU" sz="2000" dirty="0" smtClean="0">
                <a:solidFill>
                  <a:schemeClr val="bg2">
                    <a:lumMod val="25000"/>
                  </a:schemeClr>
                </a:solidFill>
                <a:effectLst/>
              </a:rPr>
              <a:t> свою думку.                </a:t>
            </a:r>
            <a:r>
              <a:rPr lang="ru-RU" sz="2000" dirty="0">
                <a:solidFill>
                  <a:schemeClr val="bg2">
                    <a:lumMod val="25000"/>
                  </a:schemeClr>
                </a:solidFill>
              </a:rPr>
              <a:t/>
            </a:r>
            <a:br>
              <a:rPr lang="ru-RU" sz="2000" dirty="0">
                <a:solidFill>
                  <a:schemeClr val="bg2">
                    <a:lumMod val="25000"/>
                  </a:schemeClr>
                </a:solidFill>
              </a:rPr>
            </a:br>
            <a:endParaRPr lang="ru-RU" sz="2000" dirty="0">
              <a:solidFill>
                <a:schemeClr val="bg2">
                  <a:lumMod val="25000"/>
                </a:scheme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0"/>
            <a:ext cx="792088" cy="68580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4653136"/>
            <a:ext cx="7200799" cy="2016225"/>
          </a:xfrm>
          <a:prstGeom prst="rect">
            <a:avLst/>
          </a:prstGeom>
          <a:effectLst>
            <a:softEdge rad="317500"/>
          </a:effectLst>
        </p:spPr>
      </p:pic>
    </p:spTree>
    <p:extLst>
      <p:ext uri="{BB962C8B-B14F-4D97-AF65-F5344CB8AC3E}">
        <p14:creationId xmlns:p14="http://schemas.microsoft.com/office/powerpoint/2010/main" val="2628312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404664"/>
            <a:ext cx="6512511" cy="6264696"/>
          </a:xfrm>
        </p:spPr>
        <p:txBody>
          <a:bodyPr/>
          <a:lstStyle/>
          <a:p>
            <a:pPr marL="0" indent="0" algn="l">
              <a:buNone/>
            </a:pPr>
            <a:r>
              <a:rPr lang="uk-UA" sz="1400" dirty="0" smtClean="0">
                <a:effectLst/>
              </a:rPr>
              <a:t>            Тестові </a:t>
            </a:r>
            <a:r>
              <a:rPr lang="uk-UA" sz="1400" dirty="0">
                <a:effectLst/>
              </a:rPr>
              <a:t>завдання.</a:t>
            </a:r>
            <a:r>
              <a:rPr lang="ru-RU" sz="1400" dirty="0">
                <a:effectLst/>
              </a:rPr>
              <a:t/>
            </a:r>
            <a:br>
              <a:rPr lang="ru-RU" sz="1400" dirty="0">
                <a:effectLst/>
              </a:rPr>
            </a:br>
            <a:r>
              <a:rPr lang="ru-RU" sz="1400" dirty="0" smtClean="0">
                <a:effectLst/>
              </a:rPr>
              <a:t>1.</a:t>
            </a:r>
            <a:r>
              <a:rPr lang="uk-UA" sz="1400" dirty="0" smtClean="0">
                <a:effectLst/>
              </a:rPr>
              <a:t>Які </a:t>
            </a:r>
            <a:r>
              <a:rPr lang="uk-UA" sz="1400" dirty="0">
                <a:effectLst/>
              </a:rPr>
              <a:t>літературні жанри близькі Левкові Крупі?</a:t>
            </a:r>
            <a:r>
              <a:rPr lang="ru-RU" sz="1400" dirty="0">
                <a:effectLst/>
              </a:rPr>
              <a:t/>
            </a:r>
            <a:br>
              <a:rPr lang="ru-RU" sz="1400" dirty="0">
                <a:effectLst/>
              </a:rPr>
            </a:br>
            <a:r>
              <a:rPr lang="ru-RU" sz="1400" dirty="0" smtClean="0">
                <a:effectLst/>
              </a:rPr>
              <a:t>   </a:t>
            </a:r>
            <a:r>
              <a:rPr lang="uk-UA" sz="1400" dirty="0" smtClean="0">
                <a:effectLst/>
              </a:rPr>
              <a:t>А</a:t>
            </a:r>
            <a:r>
              <a:rPr lang="uk-UA" sz="1400" dirty="0">
                <a:effectLst/>
              </a:rPr>
              <a:t>. Гумористичні твори.        </a:t>
            </a:r>
            <a:r>
              <a:rPr lang="ru-RU" sz="1400" dirty="0">
                <a:effectLst/>
              </a:rPr>
              <a:t/>
            </a:r>
            <a:br>
              <a:rPr lang="ru-RU" sz="1400" dirty="0">
                <a:effectLst/>
              </a:rPr>
            </a:br>
            <a:r>
              <a:rPr lang="ru-RU" sz="1400" dirty="0" smtClean="0">
                <a:effectLst/>
              </a:rPr>
              <a:t>   </a:t>
            </a:r>
            <a:r>
              <a:rPr lang="uk-UA" sz="1400" dirty="0" smtClean="0">
                <a:effectLst/>
              </a:rPr>
              <a:t>Б</a:t>
            </a:r>
            <a:r>
              <a:rPr lang="uk-UA" sz="1400" dirty="0">
                <a:effectLst/>
              </a:rPr>
              <a:t>. Ліричні твори.</a:t>
            </a:r>
            <a:r>
              <a:rPr lang="ru-RU" sz="1400" dirty="0">
                <a:effectLst/>
              </a:rPr>
              <a:t/>
            </a:r>
            <a:br>
              <a:rPr lang="ru-RU" sz="1400" dirty="0">
                <a:effectLst/>
              </a:rPr>
            </a:br>
            <a:r>
              <a:rPr lang="ru-RU" sz="1400" dirty="0" smtClean="0">
                <a:effectLst/>
              </a:rPr>
              <a:t>   </a:t>
            </a:r>
            <a:r>
              <a:rPr lang="uk-UA" sz="1400" dirty="0" smtClean="0">
                <a:effectLst/>
              </a:rPr>
              <a:t>В</a:t>
            </a:r>
            <a:r>
              <a:rPr lang="uk-UA" sz="1400" dirty="0">
                <a:effectLst/>
              </a:rPr>
              <a:t>.  Переклади з польської.  </a:t>
            </a:r>
            <a:r>
              <a:rPr lang="ru-RU" sz="1400" dirty="0">
                <a:effectLst/>
              </a:rPr>
              <a:t/>
            </a:r>
            <a:br>
              <a:rPr lang="ru-RU" sz="1400" dirty="0">
                <a:effectLst/>
              </a:rPr>
            </a:br>
            <a:r>
              <a:rPr lang="ru-RU" sz="1400" dirty="0" smtClean="0">
                <a:effectLst/>
              </a:rPr>
              <a:t>   </a:t>
            </a:r>
            <a:r>
              <a:rPr lang="uk-UA" sz="1400" dirty="0" smtClean="0">
                <a:effectLst/>
              </a:rPr>
              <a:t>Г</a:t>
            </a:r>
            <a:r>
              <a:rPr lang="uk-UA" sz="1400" dirty="0">
                <a:effectLst/>
              </a:rPr>
              <a:t>.  Історичні повісті.</a:t>
            </a:r>
            <a:r>
              <a:rPr lang="ru-RU" sz="1400" dirty="0">
                <a:effectLst/>
              </a:rPr>
              <a:t/>
            </a:r>
            <a:br>
              <a:rPr lang="ru-RU" sz="1400" dirty="0">
                <a:effectLst/>
              </a:rPr>
            </a:br>
            <a:r>
              <a:rPr lang="uk-UA" sz="1400" dirty="0">
                <a:effectLst/>
              </a:rPr>
              <a:t>  </a:t>
            </a:r>
            <a:r>
              <a:rPr lang="uk-UA" sz="1400" dirty="0" smtClean="0">
                <a:effectLst/>
              </a:rPr>
              <a:t> </a:t>
            </a:r>
            <a:r>
              <a:rPr lang="ru-RU" sz="1400" dirty="0">
                <a:effectLst/>
              </a:rPr>
              <a:t>Ґ</a:t>
            </a:r>
            <a:r>
              <a:rPr lang="uk-UA" sz="1400" dirty="0">
                <a:effectLst/>
              </a:rPr>
              <a:t>.  Переклади з англійської.</a:t>
            </a:r>
            <a:r>
              <a:rPr lang="ru-RU" sz="1400" dirty="0">
                <a:effectLst/>
              </a:rPr>
              <a:t/>
            </a:r>
            <a:br>
              <a:rPr lang="ru-RU" sz="1400" dirty="0">
                <a:effectLst/>
              </a:rPr>
            </a:br>
            <a:r>
              <a:rPr lang="ru-RU" sz="1400" dirty="0" smtClean="0">
                <a:effectLst/>
              </a:rPr>
              <a:t>   </a:t>
            </a:r>
            <a:r>
              <a:rPr lang="uk-UA" sz="1400" dirty="0" smtClean="0">
                <a:effectLst/>
              </a:rPr>
              <a:t>Д</a:t>
            </a:r>
            <a:r>
              <a:rPr lang="uk-UA" sz="1400" dirty="0">
                <a:effectLst/>
              </a:rPr>
              <a:t>.  Драматичні твори.</a:t>
            </a:r>
            <a:r>
              <a:rPr lang="ru-RU" sz="1400" dirty="0">
                <a:effectLst/>
              </a:rPr>
              <a:t/>
            </a:r>
            <a:br>
              <a:rPr lang="ru-RU" sz="1400" dirty="0">
                <a:effectLst/>
              </a:rPr>
            </a:br>
            <a:r>
              <a:rPr lang="ru-RU" sz="1400" dirty="0" smtClean="0">
                <a:effectLst/>
              </a:rPr>
              <a:t>   </a:t>
            </a:r>
            <a:r>
              <a:rPr lang="uk-UA" sz="1400" dirty="0" smtClean="0">
                <a:effectLst/>
              </a:rPr>
              <a:t>Е</a:t>
            </a:r>
            <a:r>
              <a:rPr lang="uk-UA" sz="1400" dirty="0">
                <a:effectLst/>
              </a:rPr>
              <a:t>. Оповідання і новели.</a:t>
            </a:r>
            <a:r>
              <a:rPr lang="ru-RU" sz="1400" dirty="0">
                <a:effectLst/>
              </a:rPr>
              <a:t/>
            </a:r>
            <a:br>
              <a:rPr lang="ru-RU" sz="1400" dirty="0">
                <a:effectLst/>
              </a:rPr>
            </a:br>
            <a:r>
              <a:rPr lang="uk-UA" sz="1400" dirty="0">
                <a:effectLst/>
              </a:rPr>
              <a:t> </a:t>
            </a:r>
            <a:r>
              <a:rPr lang="ru-RU" sz="1400" dirty="0">
                <a:effectLst/>
              </a:rPr>
              <a:t>2</a:t>
            </a:r>
            <a:r>
              <a:rPr lang="uk-UA" sz="1400" dirty="0">
                <a:effectLst/>
              </a:rPr>
              <a:t>.  Які збірки видав Левко Крупа?</a:t>
            </a:r>
            <a:r>
              <a:rPr lang="ru-RU" sz="1400" dirty="0">
                <a:effectLst/>
              </a:rPr>
              <a:t/>
            </a:r>
            <a:br>
              <a:rPr lang="ru-RU" sz="1400" dirty="0">
                <a:effectLst/>
              </a:rPr>
            </a:br>
            <a:r>
              <a:rPr lang="uk-UA" sz="1400" dirty="0">
                <a:effectLst/>
              </a:rPr>
              <a:t>          А.  </a:t>
            </a:r>
            <a:r>
              <a:rPr lang="ru-RU" sz="1400" dirty="0">
                <a:effectLst/>
              </a:rPr>
              <a:t>«</a:t>
            </a:r>
            <a:r>
              <a:rPr lang="uk-UA" sz="1400" dirty="0">
                <a:effectLst/>
              </a:rPr>
              <a:t>Легенда Тернового поля</a:t>
            </a:r>
            <a:r>
              <a:rPr lang="ru-RU" sz="1400" dirty="0">
                <a:effectLst/>
              </a:rPr>
              <a:t>» </a:t>
            </a:r>
            <a:r>
              <a:rPr lang="uk-UA" sz="1400" dirty="0">
                <a:effectLst/>
              </a:rPr>
              <a:t>.</a:t>
            </a:r>
            <a:r>
              <a:rPr lang="ru-RU" sz="1400" dirty="0">
                <a:effectLst/>
              </a:rPr>
              <a:t/>
            </a:r>
            <a:br>
              <a:rPr lang="ru-RU" sz="1400" dirty="0">
                <a:effectLst/>
              </a:rPr>
            </a:br>
            <a:r>
              <a:rPr lang="uk-UA" sz="1400" dirty="0">
                <a:effectLst/>
              </a:rPr>
              <a:t>          Б.   </a:t>
            </a:r>
            <a:r>
              <a:rPr lang="ru-RU" sz="1400" dirty="0">
                <a:effectLst/>
              </a:rPr>
              <a:t>«</a:t>
            </a:r>
            <a:r>
              <a:rPr lang="uk-UA" sz="1400" dirty="0">
                <a:effectLst/>
              </a:rPr>
              <a:t>Чотири струни</a:t>
            </a:r>
            <a:r>
              <a:rPr lang="ru-RU" sz="1400" dirty="0">
                <a:effectLst/>
              </a:rPr>
              <a:t>»</a:t>
            </a:r>
            <a:r>
              <a:rPr lang="uk-UA" sz="1400" dirty="0">
                <a:effectLst/>
              </a:rPr>
              <a:t>.</a:t>
            </a:r>
            <a:r>
              <a:rPr lang="ru-RU" sz="1400" dirty="0">
                <a:effectLst/>
              </a:rPr>
              <a:t/>
            </a:r>
            <a:br>
              <a:rPr lang="ru-RU" sz="1400" dirty="0">
                <a:effectLst/>
              </a:rPr>
            </a:br>
            <a:r>
              <a:rPr lang="uk-UA" sz="1400" dirty="0">
                <a:effectLst/>
              </a:rPr>
              <a:t>          В.   </a:t>
            </a:r>
            <a:r>
              <a:rPr lang="ru-RU" sz="1400" dirty="0">
                <a:effectLst/>
              </a:rPr>
              <a:t>«</a:t>
            </a:r>
            <a:r>
              <a:rPr lang="uk-UA" sz="1400" dirty="0">
                <a:effectLst/>
              </a:rPr>
              <a:t>У дзеркалі плуга</a:t>
            </a:r>
            <a:r>
              <a:rPr lang="ru-RU" sz="1400" dirty="0">
                <a:effectLst/>
              </a:rPr>
              <a:t>»</a:t>
            </a:r>
            <a:r>
              <a:rPr lang="uk-UA" sz="1400" dirty="0">
                <a:effectLst/>
              </a:rPr>
              <a:t>.</a:t>
            </a:r>
            <a:r>
              <a:rPr lang="ru-RU" sz="1400" dirty="0">
                <a:effectLst/>
              </a:rPr>
              <a:t/>
            </a:r>
            <a:br>
              <a:rPr lang="ru-RU" sz="1400" dirty="0">
                <a:effectLst/>
              </a:rPr>
            </a:br>
            <a:r>
              <a:rPr lang="uk-UA" sz="1400" dirty="0">
                <a:effectLst/>
              </a:rPr>
              <a:t>          Г.   </a:t>
            </a:r>
            <a:r>
              <a:rPr lang="ru-RU" sz="1400" dirty="0">
                <a:effectLst/>
              </a:rPr>
              <a:t>«</a:t>
            </a:r>
            <a:r>
              <a:rPr lang="uk-UA" sz="1400" dirty="0">
                <a:effectLst/>
              </a:rPr>
              <a:t>Ой Морозе, Морозенку</a:t>
            </a:r>
            <a:r>
              <a:rPr lang="ru-RU" sz="1400" dirty="0">
                <a:effectLst/>
              </a:rPr>
              <a:t>»</a:t>
            </a:r>
            <a:r>
              <a:rPr lang="uk-UA" sz="1400" dirty="0">
                <a:effectLst/>
              </a:rPr>
              <a:t>.</a:t>
            </a:r>
            <a:r>
              <a:rPr lang="ru-RU" sz="1400" dirty="0">
                <a:effectLst/>
              </a:rPr>
              <a:t/>
            </a:r>
            <a:br>
              <a:rPr lang="ru-RU" sz="1400" dirty="0">
                <a:effectLst/>
              </a:rPr>
            </a:br>
            <a:r>
              <a:rPr lang="uk-UA" sz="1400" dirty="0">
                <a:effectLst/>
              </a:rPr>
              <a:t>          </a:t>
            </a:r>
            <a:r>
              <a:rPr lang="ru-RU" sz="1400" dirty="0">
                <a:effectLst/>
              </a:rPr>
              <a:t>Ґ</a:t>
            </a:r>
            <a:r>
              <a:rPr lang="uk-UA" sz="1400" dirty="0">
                <a:effectLst/>
              </a:rPr>
              <a:t>.  </a:t>
            </a:r>
            <a:r>
              <a:rPr lang="ru-RU" sz="1400" dirty="0">
                <a:effectLst/>
              </a:rPr>
              <a:t>«</a:t>
            </a:r>
            <a:r>
              <a:rPr lang="uk-UA" sz="1400" dirty="0">
                <a:effectLst/>
              </a:rPr>
              <a:t>Кримські сонети</a:t>
            </a:r>
            <a:r>
              <a:rPr lang="ru-RU" sz="1400" dirty="0">
                <a:effectLst/>
              </a:rPr>
              <a:t>»</a:t>
            </a:r>
            <a:r>
              <a:rPr lang="uk-UA" sz="1400" dirty="0">
                <a:effectLst/>
              </a:rPr>
              <a:t>.</a:t>
            </a:r>
            <a:r>
              <a:rPr lang="ru-RU" sz="1400" dirty="0">
                <a:effectLst/>
              </a:rPr>
              <a:t/>
            </a:r>
            <a:br>
              <a:rPr lang="ru-RU" sz="1400" dirty="0">
                <a:effectLst/>
              </a:rPr>
            </a:br>
            <a:r>
              <a:rPr lang="uk-UA" sz="1400" dirty="0">
                <a:effectLst/>
              </a:rPr>
              <a:t>          Д.  </a:t>
            </a:r>
            <a:r>
              <a:rPr lang="ru-RU" sz="1400" dirty="0">
                <a:effectLst/>
              </a:rPr>
              <a:t>«</a:t>
            </a:r>
            <a:r>
              <a:rPr lang="uk-UA" sz="1400" dirty="0">
                <a:effectLst/>
              </a:rPr>
              <a:t>Міра болю</a:t>
            </a:r>
            <a:r>
              <a:rPr lang="ru-RU" sz="1400" dirty="0">
                <a:effectLst/>
              </a:rPr>
              <a:t>»</a:t>
            </a:r>
            <a:r>
              <a:rPr lang="uk-UA" sz="1400" dirty="0">
                <a:effectLst/>
              </a:rPr>
              <a:t>.</a:t>
            </a:r>
            <a:r>
              <a:rPr lang="ru-RU" sz="1400" dirty="0">
                <a:effectLst/>
              </a:rPr>
              <a:t/>
            </a:r>
            <a:br>
              <a:rPr lang="ru-RU" sz="1400" dirty="0">
                <a:effectLst/>
              </a:rPr>
            </a:br>
            <a:r>
              <a:rPr lang="uk-UA" sz="1400" dirty="0">
                <a:effectLst/>
              </a:rPr>
              <a:t>     </a:t>
            </a:r>
            <a:r>
              <a:rPr lang="uk-UA" sz="1400" dirty="0" smtClean="0">
                <a:effectLst/>
              </a:rPr>
              <a:t>    </a:t>
            </a:r>
            <a:r>
              <a:rPr lang="uk-UA" sz="1400" dirty="0">
                <a:effectLst/>
              </a:rPr>
              <a:t>Е.   </a:t>
            </a:r>
            <a:r>
              <a:rPr lang="ru-RU" sz="1400" dirty="0">
                <a:effectLst/>
              </a:rPr>
              <a:t>«</a:t>
            </a:r>
            <a:r>
              <a:rPr lang="uk-UA" sz="1400" dirty="0">
                <a:effectLst/>
              </a:rPr>
              <a:t>Три листки з літопису</a:t>
            </a:r>
            <a:r>
              <a:rPr lang="ru-RU" sz="1400" dirty="0">
                <a:effectLst/>
              </a:rPr>
              <a:t>»</a:t>
            </a:r>
            <a:r>
              <a:rPr lang="uk-UA" sz="1400" dirty="0">
                <a:effectLst/>
              </a:rPr>
              <a:t>.</a:t>
            </a:r>
            <a:r>
              <a:rPr lang="ru-RU" sz="1400" dirty="0">
                <a:effectLst/>
              </a:rPr>
              <a:t/>
            </a:r>
            <a:br>
              <a:rPr lang="ru-RU" sz="1400" dirty="0">
                <a:effectLst/>
              </a:rPr>
            </a:br>
            <a:r>
              <a:rPr lang="uk-UA" sz="1400" dirty="0">
                <a:effectLst/>
              </a:rPr>
              <a:t>3.  У роботі яких громадських організацій брав участь Левко Крупа?</a:t>
            </a:r>
            <a:r>
              <a:rPr lang="ru-RU" sz="1400" dirty="0">
                <a:effectLst/>
              </a:rPr>
              <a:t/>
            </a:r>
            <a:br>
              <a:rPr lang="ru-RU" sz="1400" dirty="0">
                <a:effectLst/>
              </a:rPr>
            </a:br>
            <a:r>
              <a:rPr lang="uk-UA" sz="1400" dirty="0">
                <a:effectLst/>
              </a:rPr>
              <a:t>      А.   Товариство української мови імені Тараса Шевченка.</a:t>
            </a:r>
            <a:r>
              <a:rPr lang="ru-RU" sz="1400" dirty="0">
                <a:effectLst/>
              </a:rPr>
              <a:t/>
            </a:r>
            <a:br>
              <a:rPr lang="ru-RU" sz="1400" dirty="0">
                <a:effectLst/>
              </a:rPr>
            </a:br>
            <a:r>
              <a:rPr lang="uk-UA" sz="1400" dirty="0">
                <a:effectLst/>
              </a:rPr>
              <a:t>      Б.   Мистецького українського руху.</a:t>
            </a:r>
            <a:r>
              <a:rPr lang="ru-RU" sz="1400" dirty="0">
                <a:effectLst/>
              </a:rPr>
              <a:t/>
            </a:r>
            <a:br>
              <a:rPr lang="ru-RU" sz="1400" dirty="0">
                <a:effectLst/>
              </a:rPr>
            </a:br>
            <a:r>
              <a:rPr lang="uk-UA" sz="1400" dirty="0">
                <a:effectLst/>
              </a:rPr>
              <a:t>      В.   Народного Руху України.</a:t>
            </a:r>
            <a:r>
              <a:rPr lang="ru-RU" sz="1400" dirty="0">
                <a:effectLst/>
              </a:rPr>
              <a:t/>
            </a:r>
            <a:br>
              <a:rPr lang="ru-RU" sz="1400" dirty="0">
                <a:effectLst/>
              </a:rPr>
            </a:br>
            <a:r>
              <a:rPr lang="uk-UA" sz="1400" dirty="0">
                <a:effectLst/>
              </a:rPr>
              <a:t>      Г.   За єдину Україну.</a:t>
            </a:r>
            <a:r>
              <a:rPr lang="ru-RU" sz="1400" dirty="0">
                <a:effectLst/>
              </a:rPr>
              <a:t/>
            </a:r>
            <a:br>
              <a:rPr lang="ru-RU" sz="1400" dirty="0">
                <a:effectLst/>
              </a:rPr>
            </a:br>
            <a:r>
              <a:rPr lang="uk-UA" sz="1400" dirty="0">
                <a:effectLst/>
              </a:rPr>
              <a:t>      </a:t>
            </a:r>
            <a:r>
              <a:rPr lang="ru-RU" sz="1400" dirty="0">
                <a:effectLst/>
              </a:rPr>
              <a:t>Ґ</a:t>
            </a:r>
            <a:r>
              <a:rPr lang="uk-UA" sz="1400" dirty="0">
                <a:effectLst/>
              </a:rPr>
              <a:t>.  Тернопільської крайової організації Народного Руху.</a:t>
            </a:r>
            <a:r>
              <a:rPr lang="ru-RU" sz="1400" dirty="0">
                <a:effectLst/>
              </a:rPr>
              <a:t/>
            </a:r>
            <a:br>
              <a:rPr lang="ru-RU" sz="1400" dirty="0">
                <a:effectLst/>
              </a:rPr>
            </a:br>
            <a:r>
              <a:rPr lang="uk-UA" sz="1400" dirty="0">
                <a:effectLst/>
              </a:rPr>
              <a:t>      Д.   Товариство книголюбів України.</a:t>
            </a:r>
            <a:r>
              <a:rPr lang="ru-RU" sz="1400" dirty="0">
                <a:effectLst/>
              </a:rPr>
              <a:t/>
            </a:r>
            <a:br>
              <a:rPr lang="ru-RU" sz="1400" dirty="0">
                <a:effectLst/>
              </a:rPr>
            </a:br>
            <a:r>
              <a:rPr lang="uk-UA" sz="1400" dirty="0">
                <a:effectLst/>
              </a:rPr>
              <a:t>      Е.   Ліга телерадіокомпаній.</a:t>
            </a:r>
            <a:r>
              <a:rPr lang="ru-RU" sz="1400" dirty="0">
                <a:effectLst/>
              </a:rPr>
              <a:t/>
            </a:r>
            <a:br>
              <a:rPr lang="ru-RU" sz="1400" dirty="0">
                <a:effectLst/>
              </a:rPr>
            </a:br>
            <a:endParaRPr lang="ru-RU" sz="14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0"/>
            <a:ext cx="863848" cy="666936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116632"/>
            <a:ext cx="3062172" cy="3960440"/>
          </a:xfrm>
          <a:prstGeom prst="rect">
            <a:avLst/>
          </a:prstGeom>
          <a:effectLst>
            <a:softEdge rad="127000"/>
          </a:effectLst>
        </p:spPr>
      </p:pic>
    </p:spTree>
    <p:extLst>
      <p:ext uri="{BB962C8B-B14F-4D97-AF65-F5344CB8AC3E}">
        <p14:creationId xmlns:p14="http://schemas.microsoft.com/office/powerpoint/2010/main" val="3203624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9" y="116632"/>
            <a:ext cx="6336703" cy="6552728"/>
          </a:xfrm>
        </p:spPr>
        <p:txBody>
          <a:bodyPr/>
          <a:lstStyle/>
          <a:p>
            <a:pPr marL="0" indent="0" algn="l">
              <a:buNone/>
            </a:pPr>
            <a:r>
              <a:rPr lang="uk-UA" sz="2800" i="1" dirty="0" smtClean="0">
                <a:solidFill>
                  <a:schemeClr val="bg2">
                    <a:lumMod val="25000"/>
                  </a:schemeClr>
                </a:solidFill>
                <a:effectLst/>
              </a:rPr>
              <a:t>          Інтерактивна </a:t>
            </a:r>
            <a:r>
              <a:rPr lang="uk-UA" sz="2800" i="1" dirty="0">
                <a:solidFill>
                  <a:schemeClr val="bg2">
                    <a:lumMod val="25000"/>
                  </a:schemeClr>
                </a:solidFill>
                <a:effectLst/>
              </a:rPr>
              <a:t>вправа </a:t>
            </a:r>
            <a:r>
              <a:rPr lang="uk-UA" sz="2800" i="1" dirty="0" smtClean="0">
                <a:solidFill>
                  <a:schemeClr val="bg2">
                    <a:lumMod val="25000"/>
                  </a:schemeClr>
                </a:solidFill>
                <a:effectLst/>
              </a:rPr>
              <a:t/>
            </a:r>
            <a:br>
              <a:rPr lang="uk-UA" sz="2800" i="1" dirty="0" smtClean="0">
                <a:solidFill>
                  <a:schemeClr val="bg2">
                    <a:lumMod val="25000"/>
                  </a:schemeClr>
                </a:solidFill>
                <a:effectLst/>
              </a:rPr>
            </a:br>
            <a:r>
              <a:rPr lang="uk-UA" sz="2800" i="1" dirty="0" smtClean="0">
                <a:solidFill>
                  <a:schemeClr val="bg2">
                    <a:lumMod val="25000"/>
                  </a:schemeClr>
                </a:solidFill>
                <a:effectLst/>
              </a:rPr>
              <a:t>            </a:t>
            </a:r>
            <a:r>
              <a:rPr lang="ru-RU" sz="2800" i="1" dirty="0">
                <a:solidFill>
                  <a:schemeClr val="bg2">
                    <a:lumMod val="25000"/>
                  </a:schemeClr>
                </a:solidFill>
                <a:effectLst/>
              </a:rPr>
              <a:t>«</a:t>
            </a:r>
            <a:r>
              <a:rPr lang="uk-UA" sz="2800" i="1" dirty="0">
                <a:solidFill>
                  <a:schemeClr val="bg2">
                    <a:lumMod val="25000"/>
                  </a:schemeClr>
                </a:solidFill>
                <a:effectLst/>
              </a:rPr>
              <a:t>Закінчи речення</a:t>
            </a:r>
            <a:r>
              <a:rPr lang="ru-RU" sz="2800" i="1" dirty="0">
                <a:solidFill>
                  <a:schemeClr val="bg2">
                    <a:lumMod val="25000"/>
                  </a:schemeClr>
                </a:solidFill>
                <a:effectLst/>
              </a:rPr>
              <a:t>»</a:t>
            </a:r>
            <a:r>
              <a:rPr lang="uk-UA" sz="2800" i="1" dirty="0">
                <a:solidFill>
                  <a:schemeClr val="bg2">
                    <a:lumMod val="25000"/>
                  </a:schemeClr>
                </a:solidFill>
                <a:effectLst/>
              </a:rPr>
              <a:t> </a:t>
            </a:r>
            <a:r>
              <a:rPr lang="uk-UA" sz="2800" i="1" dirty="0" smtClean="0">
                <a:solidFill>
                  <a:schemeClr val="bg2">
                    <a:lumMod val="25000"/>
                  </a:schemeClr>
                </a:solidFill>
                <a:effectLst/>
              </a:rPr>
              <a:t>.</a:t>
            </a:r>
            <a:br>
              <a:rPr lang="uk-UA" sz="2800" i="1" dirty="0" smtClean="0">
                <a:solidFill>
                  <a:schemeClr val="bg2">
                    <a:lumMod val="25000"/>
                  </a:schemeClr>
                </a:solidFill>
                <a:effectLst/>
              </a:rPr>
            </a:br>
            <a:r>
              <a:rPr lang="ru-RU" sz="2800" dirty="0">
                <a:solidFill>
                  <a:schemeClr val="bg2">
                    <a:lumMod val="25000"/>
                  </a:schemeClr>
                </a:solidFill>
                <a:effectLst/>
              </a:rPr>
              <a:t/>
            </a:r>
            <a:br>
              <a:rPr lang="ru-RU" sz="2800" dirty="0">
                <a:solidFill>
                  <a:schemeClr val="bg2">
                    <a:lumMod val="25000"/>
                  </a:schemeClr>
                </a:solidFill>
                <a:effectLst/>
              </a:rPr>
            </a:br>
            <a:r>
              <a:rPr lang="ru-RU" sz="2800" dirty="0" smtClean="0">
                <a:solidFill>
                  <a:schemeClr val="bg2">
                    <a:lumMod val="25000"/>
                  </a:schemeClr>
                </a:solidFill>
                <a:effectLst/>
              </a:rPr>
              <a:t>- </a:t>
            </a:r>
            <a:r>
              <a:rPr lang="uk-UA" sz="2800" dirty="0" smtClean="0">
                <a:solidFill>
                  <a:schemeClr val="bg2">
                    <a:lumMod val="25000"/>
                  </a:schemeClr>
                </a:solidFill>
                <a:effectLst/>
              </a:rPr>
              <a:t>Кожна </a:t>
            </a:r>
            <a:r>
              <a:rPr lang="uk-UA" sz="2800" dirty="0">
                <a:solidFill>
                  <a:schemeClr val="bg2">
                    <a:lumMod val="25000"/>
                  </a:schemeClr>
                </a:solidFill>
                <a:effectLst/>
              </a:rPr>
              <a:t>людина повинна любити своє рідне місто/ село, тому що </a:t>
            </a:r>
            <a:r>
              <a:rPr lang="uk-UA" sz="2800" dirty="0" smtClean="0">
                <a:solidFill>
                  <a:schemeClr val="bg2">
                    <a:lumMod val="25000"/>
                  </a:schemeClr>
                </a:solidFill>
                <a:effectLst/>
              </a:rPr>
              <a:t>...</a:t>
            </a:r>
            <a:r>
              <a:rPr lang="ru-RU" sz="2800" dirty="0">
                <a:solidFill>
                  <a:schemeClr val="bg2">
                    <a:lumMod val="25000"/>
                  </a:schemeClr>
                </a:solidFill>
                <a:effectLst/>
              </a:rPr>
              <a:t/>
            </a:r>
            <a:br>
              <a:rPr lang="ru-RU" sz="2800" dirty="0">
                <a:solidFill>
                  <a:schemeClr val="bg2">
                    <a:lumMod val="25000"/>
                  </a:schemeClr>
                </a:solidFill>
                <a:effectLst/>
              </a:rPr>
            </a:br>
            <a:r>
              <a:rPr lang="ru-RU" sz="2800" dirty="0" smtClean="0">
                <a:solidFill>
                  <a:schemeClr val="bg2">
                    <a:lumMod val="25000"/>
                  </a:schemeClr>
                </a:solidFill>
                <a:effectLst/>
              </a:rPr>
              <a:t>- </a:t>
            </a:r>
            <a:r>
              <a:rPr lang="uk-UA" sz="2800" dirty="0" smtClean="0">
                <a:solidFill>
                  <a:schemeClr val="bg2">
                    <a:lumMod val="25000"/>
                  </a:schemeClr>
                </a:solidFill>
                <a:effectLst/>
              </a:rPr>
              <a:t>Я </a:t>
            </a:r>
            <a:r>
              <a:rPr lang="uk-UA" sz="2800" dirty="0">
                <a:solidFill>
                  <a:schemeClr val="bg2">
                    <a:lumMod val="25000"/>
                  </a:schemeClr>
                </a:solidFill>
                <a:effectLst/>
              </a:rPr>
              <a:t>вважаю, що поезія Левка </a:t>
            </a:r>
            <a:r>
              <a:rPr lang="uk-UA" sz="2800" dirty="0" smtClean="0">
                <a:solidFill>
                  <a:schemeClr val="bg2">
                    <a:lumMod val="25000"/>
                  </a:schemeClr>
                </a:solidFill>
                <a:effectLst/>
              </a:rPr>
              <a:t>                             Крупи </a:t>
            </a:r>
            <a:r>
              <a:rPr lang="uk-UA" sz="2800" dirty="0">
                <a:solidFill>
                  <a:schemeClr val="bg2">
                    <a:lumMod val="25000"/>
                  </a:schemeClr>
                </a:solidFill>
                <a:effectLst/>
              </a:rPr>
              <a:t>спонукає </a:t>
            </a:r>
            <a:r>
              <a:rPr lang="uk-UA" sz="2800" dirty="0" smtClean="0">
                <a:solidFill>
                  <a:schemeClr val="bg2">
                    <a:lumMod val="25000"/>
                  </a:schemeClr>
                </a:solidFill>
                <a:effectLst/>
              </a:rPr>
              <a:t>….</a:t>
            </a:r>
            <a:br>
              <a:rPr lang="uk-UA" sz="2800" dirty="0" smtClean="0">
                <a:solidFill>
                  <a:schemeClr val="bg2">
                    <a:lumMod val="25000"/>
                  </a:schemeClr>
                </a:solidFill>
                <a:effectLst/>
              </a:rPr>
            </a:br>
            <a:r>
              <a:rPr lang="ru-RU" sz="2800" dirty="0">
                <a:solidFill>
                  <a:schemeClr val="bg2">
                    <a:lumMod val="25000"/>
                  </a:schemeClr>
                </a:solidFill>
                <a:effectLst/>
              </a:rPr>
              <a:t/>
            </a:r>
            <a:br>
              <a:rPr lang="ru-RU" sz="2800" dirty="0">
                <a:solidFill>
                  <a:schemeClr val="bg2">
                    <a:lumMod val="25000"/>
                  </a:schemeClr>
                </a:solidFill>
                <a:effectLst/>
              </a:rPr>
            </a:br>
            <a:r>
              <a:rPr lang="ru-RU" sz="2800" dirty="0" smtClean="0">
                <a:solidFill>
                  <a:schemeClr val="bg2">
                    <a:lumMod val="25000"/>
                  </a:schemeClr>
                </a:solidFill>
                <a:effectLst/>
              </a:rPr>
              <a:t>- </a:t>
            </a:r>
            <a:r>
              <a:rPr lang="uk-UA" sz="2800" dirty="0" smtClean="0">
                <a:solidFill>
                  <a:schemeClr val="bg2">
                    <a:lumMod val="25000"/>
                  </a:schemeClr>
                </a:solidFill>
                <a:effectLst/>
              </a:rPr>
              <a:t>Я </a:t>
            </a:r>
            <a:r>
              <a:rPr lang="uk-UA" sz="2800" dirty="0">
                <a:solidFill>
                  <a:schemeClr val="bg2">
                    <a:lumMod val="25000"/>
                  </a:schemeClr>
                </a:solidFill>
                <a:effectLst/>
              </a:rPr>
              <a:t>також </a:t>
            </a:r>
            <a:r>
              <a:rPr lang="uk-UA" sz="2800" dirty="0" smtClean="0">
                <a:solidFill>
                  <a:schemeClr val="bg2">
                    <a:lumMod val="25000"/>
                  </a:schemeClr>
                </a:solidFill>
                <a:effectLst/>
              </a:rPr>
              <a:t>патріот</a:t>
            </a:r>
            <a:br>
              <a:rPr lang="uk-UA" sz="2800" dirty="0" smtClean="0">
                <a:solidFill>
                  <a:schemeClr val="bg2">
                    <a:lumMod val="25000"/>
                  </a:schemeClr>
                </a:solidFill>
                <a:effectLst/>
              </a:rPr>
            </a:br>
            <a:r>
              <a:rPr lang="uk-UA" sz="2800" dirty="0" smtClean="0">
                <a:solidFill>
                  <a:schemeClr val="bg2">
                    <a:lumMod val="25000"/>
                  </a:schemeClr>
                </a:solidFill>
                <a:effectLst/>
              </a:rPr>
              <a:t>    тому</a:t>
            </a:r>
            <a:r>
              <a:rPr lang="uk-UA" sz="2800" dirty="0">
                <a:solidFill>
                  <a:schemeClr val="bg2">
                    <a:lumMod val="25000"/>
                  </a:schemeClr>
                </a:solidFill>
                <a:effectLst/>
              </a:rPr>
              <a:t>, що…</a:t>
            </a:r>
            <a:r>
              <a:rPr lang="ru-RU" sz="2800" dirty="0">
                <a:solidFill>
                  <a:schemeClr val="bg2">
                    <a:lumMod val="25000"/>
                  </a:schemeClr>
                </a:solidFill>
                <a:effectLst/>
              </a:rPr>
              <a:t/>
            </a:r>
            <a:br>
              <a:rPr lang="ru-RU" sz="2800" dirty="0">
                <a:solidFill>
                  <a:schemeClr val="bg2">
                    <a:lumMod val="25000"/>
                  </a:schemeClr>
                </a:solidFill>
                <a:effectLst/>
              </a:rPr>
            </a:br>
            <a:endParaRPr lang="ru-RU" sz="2800" dirty="0">
              <a:solidFill>
                <a:schemeClr val="bg2">
                  <a:lumMod val="25000"/>
                </a:scheme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0"/>
            <a:ext cx="791840" cy="68580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60000">
            <a:off x="4236374" y="3387363"/>
            <a:ext cx="4900825" cy="3428132"/>
          </a:xfrm>
          <a:prstGeom prst="rect">
            <a:avLst/>
          </a:prstGeom>
          <a:effectLst>
            <a:softEdge rad="635000"/>
          </a:effectLst>
        </p:spPr>
      </p:pic>
    </p:spTree>
    <p:extLst>
      <p:ext uri="{BB962C8B-B14F-4D97-AF65-F5344CB8AC3E}">
        <p14:creationId xmlns:p14="http://schemas.microsoft.com/office/powerpoint/2010/main" val="505095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7" y="-99392"/>
            <a:ext cx="5328591" cy="6840760"/>
          </a:xfrm>
        </p:spPr>
        <p:txBody>
          <a:bodyPr/>
          <a:lstStyle/>
          <a:p>
            <a:pPr marL="0" indent="0" algn="ctr">
              <a:buNone/>
            </a:pPr>
            <a:r>
              <a:rPr lang="uk-UA" sz="2400" dirty="0" smtClean="0">
                <a:solidFill>
                  <a:schemeClr val="bg2">
                    <a:lumMod val="25000"/>
                  </a:schemeClr>
                </a:solidFill>
                <a:effectLst/>
              </a:rPr>
              <a:t/>
            </a:r>
            <a:br>
              <a:rPr lang="uk-UA" sz="2400" dirty="0" smtClean="0">
                <a:solidFill>
                  <a:schemeClr val="bg2">
                    <a:lumMod val="25000"/>
                  </a:schemeClr>
                </a:solidFill>
                <a:effectLst/>
              </a:rPr>
            </a:br>
            <a:r>
              <a:rPr lang="uk-UA" sz="2400" dirty="0" smtClean="0">
                <a:solidFill>
                  <a:schemeClr val="bg2">
                    <a:lumMod val="25000"/>
                  </a:schemeClr>
                </a:solidFill>
                <a:effectLst/>
              </a:rPr>
              <a:t>Левко </a:t>
            </a:r>
            <a:r>
              <a:rPr lang="uk-UA" sz="2400" dirty="0">
                <a:solidFill>
                  <a:schemeClr val="bg2">
                    <a:lumMod val="25000"/>
                  </a:schemeClr>
                </a:solidFill>
                <a:effectLst/>
              </a:rPr>
              <a:t>Крупа відчував, що народові України важко дається повернення до своїх коренів, але в його душі все ж немає відчаю: він сподівається на пробудження в душах українців справжньої любові до Батьківщини. Адже сила рідної землі відроджує, живить людину. Левко Крупа щиро вболівав за долю України і ,як вірний син своєї землі, свято вірив у  справжнє відродження України. </a:t>
            </a:r>
            <a:r>
              <a:rPr lang="ru-RU" sz="2400" dirty="0">
                <a:effectLst/>
              </a:rPr>
              <a:t/>
            </a:r>
            <a:br>
              <a:rPr lang="ru-RU" sz="2400" dirty="0">
                <a:effectLst/>
              </a:rPr>
            </a:br>
            <a:r>
              <a:rPr lang="ru-RU" sz="2400" dirty="0" smtClean="0">
                <a:effectLst/>
              </a:rPr>
              <a:t/>
            </a:r>
            <a:br>
              <a:rPr lang="ru-RU" sz="2400" dirty="0" smtClean="0">
                <a:effectLst/>
              </a:rPr>
            </a:br>
            <a:endParaRPr lang="ru-RU" sz="24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0"/>
            <a:ext cx="864096" cy="685800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7920" y="0"/>
            <a:ext cx="2915816" cy="3881877"/>
          </a:xfrm>
          <a:prstGeom prst="rect">
            <a:avLst/>
          </a:prstGeom>
          <a:effectLst>
            <a:softEdge rad="317500"/>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664" y="5013176"/>
            <a:ext cx="6768752" cy="1844824"/>
          </a:xfrm>
          <a:prstGeom prst="rect">
            <a:avLst/>
          </a:prstGeom>
          <a:effectLst>
            <a:softEdge rad="317500"/>
          </a:effectLst>
        </p:spPr>
      </p:pic>
    </p:spTree>
    <p:extLst>
      <p:ext uri="{BB962C8B-B14F-4D97-AF65-F5344CB8AC3E}">
        <p14:creationId xmlns:p14="http://schemas.microsoft.com/office/powerpoint/2010/main" val="1531903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60648"/>
            <a:ext cx="8352928" cy="7272808"/>
          </a:xfrm>
        </p:spPr>
        <p:txBody>
          <a:bodyPr/>
          <a:lstStyle/>
          <a:p>
            <a:pPr marL="0" indent="0" algn="l">
              <a:buNone/>
            </a:pPr>
            <a:r>
              <a:rPr lang="uk-UA" sz="4800" dirty="0" smtClean="0">
                <a:solidFill>
                  <a:schemeClr val="bg2">
                    <a:lumMod val="25000"/>
                  </a:schemeClr>
                </a:solidFill>
              </a:rPr>
              <a:t>           </a:t>
            </a:r>
            <a:r>
              <a:rPr lang="uk-UA" sz="4800" dirty="0" smtClean="0">
                <a:solidFill>
                  <a:schemeClr val="bg2">
                    <a:lumMod val="25000"/>
                  </a:schemeClr>
                </a:solidFill>
              </a:rPr>
              <a:t>   </a:t>
            </a:r>
            <a:r>
              <a:rPr lang="uk-UA" sz="4800" dirty="0" smtClean="0">
                <a:solidFill>
                  <a:schemeClr val="bg2">
                    <a:lumMod val="25000"/>
                  </a:schemeClr>
                </a:solidFill>
              </a:rPr>
              <a:t>Наші земляки</a:t>
            </a:r>
            <a:br>
              <a:rPr lang="uk-UA" sz="4800" dirty="0" smtClean="0">
                <a:solidFill>
                  <a:schemeClr val="bg2">
                    <a:lumMod val="25000"/>
                  </a:schemeClr>
                </a:solidFill>
              </a:rPr>
            </a:br>
            <a:r>
              <a:rPr lang="uk-UA" sz="4800" dirty="0">
                <a:solidFill>
                  <a:schemeClr val="bg2">
                    <a:lumMod val="25000"/>
                  </a:schemeClr>
                </a:solidFill>
              </a:rPr>
              <a:t/>
            </a:r>
            <a:br>
              <a:rPr lang="uk-UA" sz="4800" dirty="0">
                <a:solidFill>
                  <a:schemeClr val="bg2">
                    <a:lumMod val="25000"/>
                  </a:schemeClr>
                </a:solidFill>
              </a:rPr>
            </a:br>
            <a:r>
              <a:rPr lang="uk-UA" sz="4800" dirty="0" smtClean="0">
                <a:solidFill>
                  <a:schemeClr val="bg2">
                    <a:lumMod val="25000"/>
                  </a:schemeClr>
                </a:solidFill>
              </a:rPr>
              <a:t/>
            </a:r>
            <a:br>
              <a:rPr lang="uk-UA" sz="4800" dirty="0" smtClean="0">
                <a:solidFill>
                  <a:schemeClr val="bg2">
                    <a:lumMod val="25000"/>
                  </a:schemeClr>
                </a:solidFill>
              </a:rPr>
            </a:br>
            <a:r>
              <a:rPr lang="uk-UA" sz="4800" dirty="0" smtClean="0">
                <a:solidFill>
                  <a:schemeClr val="bg2">
                    <a:lumMod val="25000"/>
                  </a:schemeClr>
                </a:solidFill>
              </a:rPr>
              <a:t/>
            </a:r>
            <a:br>
              <a:rPr lang="uk-UA" sz="4800" dirty="0" smtClean="0">
                <a:solidFill>
                  <a:schemeClr val="bg2">
                    <a:lumMod val="25000"/>
                  </a:schemeClr>
                </a:solidFill>
              </a:rPr>
            </a:br>
            <a:r>
              <a:rPr lang="uk-UA" sz="4800" dirty="0" smtClean="0">
                <a:solidFill>
                  <a:schemeClr val="bg2">
                    <a:lumMod val="25000"/>
                  </a:schemeClr>
                </a:solidFill>
              </a:rPr>
              <a:t>   </a:t>
            </a:r>
            <a:r>
              <a:rPr lang="uk-UA" sz="2400" dirty="0" smtClean="0">
                <a:solidFill>
                  <a:schemeClr val="bg2">
                    <a:lumMod val="25000"/>
                  </a:schemeClr>
                </a:solidFill>
              </a:rPr>
              <a:t>Левко Крупа       </a:t>
            </a:r>
            <a:r>
              <a:rPr lang="uk-UA" sz="2400" dirty="0" smtClean="0">
                <a:solidFill>
                  <a:schemeClr val="bg2">
                    <a:lumMod val="25000"/>
                  </a:schemeClr>
                </a:solidFill>
              </a:rPr>
              <a:t>   </a:t>
            </a:r>
            <a:r>
              <a:rPr lang="uk-UA" sz="2400" dirty="0" smtClean="0">
                <a:solidFill>
                  <a:schemeClr val="bg2">
                    <a:lumMod val="25000"/>
                  </a:schemeClr>
                </a:solidFill>
              </a:rPr>
              <a:t>Богдан </a:t>
            </a:r>
            <a:r>
              <a:rPr lang="uk-UA" sz="2400" dirty="0" err="1" smtClean="0">
                <a:solidFill>
                  <a:schemeClr val="bg2">
                    <a:lumMod val="25000"/>
                  </a:schemeClr>
                </a:solidFill>
              </a:rPr>
              <a:t>Бастюк</a:t>
            </a:r>
            <a:r>
              <a:rPr lang="uk-UA" sz="2400" dirty="0" smtClean="0">
                <a:solidFill>
                  <a:schemeClr val="bg2">
                    <a:lumMod val="25000"/>
                  </a:schemeClr>
                </a:solidFill>
              </a:rPr>
              <a:t>    Ігор</a:t>
            </a:r>
            <a:r>
              <a:rPr lang="en-US" sz="2400" dirty="0" smtClean="0">
                <a:solidFill>
                  <a:schemeClr val="bg2">
                    <a:lumMod val="25000"/>
                  </a:schemeClr>
                </a:solidFill>
              </a:rPr>
              <a:t> </a:t>
            </a:r>
            <a:r>
              <a:rPr lang="uk-UA" sz="2400" dirty="0" err="1" smtClean="0">
                <a:solidFill>
                  <a:schemeClr val="bg2">
                    <a:lumMod val="25000"/>
                  </a:schemeClr>
                </a:solidFill>
              </a:rPr>
              <a:t>Герета</a:t>
            </a:r>
            <a:r>
              <a:rPr lang="uk-UA" sz="2400" dirty="0" smtClean="0">
                <a:solidFill>
                  <a:schemeClr val="bg2">
                    <a:lumMod val="25000"/>
                  </a:schemeClr>
                </a:solidFill>
              </a:rPr>
              <a:t/>
            </a:r>
            <a:br>
              <a:rPr lang="uk-UA" sz="2400" dirty="0" smtClean="0">
                <a:solidFill>
                  <a:schemeClr val="bg2">
                    <a:lumMod val="25000"/>
                  </a:schemeClr>
                </a:solidFill>
              </a:rPr>
            </a:br>
            <a:r>
              <a:rPr lang="uk-UA" sz="2400" dirty="0">
                <a:solidFill>
                  <a:schemeClr val="bg2">
                    <a:lumMod val="25000"/>
                  </a:schemeClr>
                </a:solidFill>
              </a:rPr>
              <a:t/>
            </a:r>
            <a:br>
              <a:rPr lang="uk-UA" sz="2400" dirty="0">
                <a:solidFill>
                  <a:schemeClr val="bg2">
                    <a:lumMod val="25000"/>
                  </a:schemeClr>
                </a:solidFill>
              </a:rPr>
            </a:br>
            <a:r>
              <a:rPr lang="uk-UA" sz="2400" dirty="0" smtClean="0">
                <a:solidFill>
                  <a:schemeClr val="bg2">
                    <a:lumMod val="25000"/>
                  </a:schemeClr>
                </a:solidFill>
              </a:rPr>
              <a:t/>
            </a:r>
            <a:br>
              <a:rPr lang="uk-UA" sz="2400" dirty="0" smtClean="0">
                <a:solidFill>
                  <a:schemeClr val="bg2">
                    <a:lumMod val="25000"/>
                  </a:schemeClr>
                </a:solidFill>
              </a:rPr>
            </a:br>
            <a:r>
              <a:rPr lang="uk-UA" sz="2400" dirty="0">
                <a:solidFill>
                  <a:schemeClr val="bg2">
                    <a:lumMod val="25000"/>
                  </a:schemeClr>
                </a:solidFill>
              </a:rPr>
              <a:t/>
            </a:r>
            <a:br>
              <a:rPr lang="uk-UA" sz="2400" dirty="0">
                <a:solidFill>
                  <a:schemeClr val="bg2">
                    <a:lumMod val="25000"/>
                  </a:schemeClr>
                </a:solidFill>
              </a:rPr>
            </a:br>
            <a:r>
              <a:rPr lang="uk-UA" sz="2400" dirty="0" smtClean="0">
                <a:solidFill>
                  <a:schemeClr val="bg2">
                    <a:lumMod val="25000"/>
                  </a:schemeClr>
                </a:solidFill>
              </a:rPr>
              <a:t/>
            </a:r>
            <a:br>
              <a:rPr lang="uk-UA" sz="2400" dirty="0" smtClean="0">
                <a:solidFill>
                  <a:schemeClr val="bg2">
                    <a:lumMod val="25000"/>
                  </a:schemeClr>
                </a:solidFill>
              </a:rPr>
            </a:br>
            <a:r>
              <a:rPr lang="uk-UA" sz="2400" dirty="0">
                <a:solidFill>
                  <a:schemeClr val="bg2">
                    <a:lumMod val="25000"/>
                  </a:schemeClr>
                </a:solidFill>
              </a:rPr>
              <a:t/>
            </a:r>
            <a:br>
              <a:rPr lang="uk-UA" sz="2400" dirty="0">
                <a:solidFill>
                  <a:schemeClr val="bg2">
                    <a:lumMod val="25000"/>
                  </a:schemeClr>
                </a:solidFill>
              </a:rPr>
            </a:br>
            <a:r>
              <a:rPr lang="uk-UA" sz="2400" dirty="0" smtClean="0">
                <a:solidFill>
                  <a:schemeClr val="bg2">
                    <a:lumMod val="25000"/>
                  </a:schemeClr>
                </a:solidFill>
              </a:rPr>
              <a:t/>
            </a:r>
            <a:br>
              <a:rPr lang="uk-UA" sz="2400" dirty="0" smtClean="0">
                <a:solidFill>
                  <a:schemeClr val="bg2">
                    <a:lumMod val="25000"/>
                  </a:schemeClr>
                </a:solidFill>
              </a:rPr>
            </a:br>
            <a:r>
              <a:rPr lang="uk-UA" sz="2400" dirty="0">
                <a:solidFill>
                  <a:schemeClr val="bg2">
                    <a:lumMod val="25000"/>
                  </a:schemeClr>
                </a:solidFill>
              </a:rPr>
              <a:t> </a:t>
            </a:r>
            <a:r>
              <a:rPr lang="uk-UA" sz="2400" dirty="0" smtClean="0">
                <a:solidFill>
                  <a:schemeClr val="bg2">
                    <a:lumMod val="25000"/>
                  </a:schemeClr>
                </a:solidFill>
              </a:rPr>
              <a:t>   Борис Демків                                   </a:t>
            </a:r>
            <a:r>
              <a:rPr lang="uk-UA" sz="2400" dirty="0" smtClean="0">
                <a:solidFill>
                  <a:schemeClr val="bg2">
                    <a:lumMod val="25000"/>
                  </a:schemeClr>
                </a:solidFill>
              </a:rPr>
              <a:t>  Василь </a:t>
            </a:r>
            <a:r>
              <a:rPr lang="uk-UA" sz="2400" dirty="0" err="1" smtClean="0">
                <a:solidFill>
                  <a:schemeClr val="bg2">
                    <a:lumMod val="25000"/>
                  </a:schemeClr>
                </a:solidFill>
              </a:rPr>
              <a:t>Ярмуш</a:t>
            </a:r>
            <a:endParaRPr lang="ru-RU" sz="24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0"/>
            <a:ext cx="719832" cy="685800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1507232"/>
            <a:ext cx="2076450" cy="2209800"/>
          </a:xfrm>
          <a:prstGeom prst="rect">
            <a:avLst/>
          </a:prstGeom>
          <a:effectLst>
            <a:softEdge rad="63500"/>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00" y="1085441"/>
            <a:ext cx="1944216" cy="2376264"/>
          </a:xfrm>
          <a:prstGeom prst="rect">
            <a:avLst/>
          </a:prstGeom>
          <a:effectLst>
            <a:softEdge rad="127000"/>
          </a:effectLst>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3765" y="1373473"/>
            <a:ext cx="1872208" cy="2088232"/>
          </a:xfrm>
          <a:prstGeom prst="rect">
            <a:avLst/>
          </a:prstGeom>
          <a:effectLst>
            <a:softEdge rad="63500"/>
          </a:effectLst>
        </p:spPr>
      </p:pic>
      <p:pic>
        <p:nvPicPr>
          <p:cNvPr id="7" name="Рисунок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2240" y="4077072"/>
            <a:ext cx="1872208" cy="2232248"/>
          </a:xfrm>
          <a:prstGeom prst="rect">
            <a:avLst/>
          </a:prstGeom>
          <a:effectLst>
            <a:softEdge rad="63500"/>
          </a:effectLst>
        </p:spPr>
      </p:pic>
      <p:pic>
        <p:nvPicPr>
          <p:cNvPr id="8" name="Рисунок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7624" y="4195473"/>
            <a:ext cx="2143125" cy="2143125"/>
          </a:xfrm>
          <a:prstGeom prst="rect">
            <a:avLst/>
          </a:prstGeom>
          <a:effectLst>
            <a:softEdge rad="63500"/>
          </a:effectLst>
        </p:spPr>
      </p:pic>
      <p:pic>
        <p:nvPicPr>
          <p:cNvPr id="9" name="Рисунок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63888" y="4395496"/>
            <a:ext cx="2975336" cy="2057839"/>
          </a:xfrm>
          <a:prstGeom prst="rect">
            <a:avLst/>
          </a:prstGeom>
          <a:effectLst>
            <a:softEdge rad="317500"/>
          </a:effectLst>
        </p:spPr>
      </p:pic>
    </p:spTree>
    <p:extLst>
      <p:ext uri="{BB962C8B-B14F-4D97-AF65-F5344CB8AC3E}">
        <p14:creationId xmlns:p14="http://schemas.microsoft.com/office/powerpoint/2010/main" val="2240162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188640"/>
            <a:ext cx="6512511" cy="6192688"/>
          </a:xfrm>
        </p:spPr>
        <p:txBody>
          <a:bodyPr/>
          <a:lstStyle/>
          <a:p>
            <a:pPr marL="0" indent="0" algn="ctr">
              <a:buNone/>
            </a:pPr>
            <a:r>
              <a:rPr lang="ru-RU" sz="2400" dirty="0" smtClean="0">
                <a:solidFill>
                  <a:schemeClr val="bg2">
                    <a:lumMod val="50000"/>
                  </a:schemeClr>
                </a:solidFill>
                <a:effectLst/>
              </a:rPr>
              <a:t>          </a:t>
            </a:r>
            <a:br>
              <a:rPr lang="ru-RU" sz="2400" dirty="0" smtClean="0">
                <a:solidFill>
                  <a:schemeClr val="bg2">
                    <a:lumMod val="50000"/>
                  </a:schemeClr>
                </a:solidFill>
                <a:effectLst/>
              </a:rPr>
            </a:br>
            <a:r>
              <a:rPr lang="ru-RU" sz="2400" dirty="0">
                <a:solidFill>
                  <a:schemeClr val="bg2">
                    <a:lumMod val="50000"/>
                  </a:schemeClr>
                </a:solidFill>
                <a:effectLst/>
              </a:rPr>
              <a:t/>
            </a:r>
            <a:br>
              <a:rPr lang="ru-RU" sz="2400" dirty="0">
                <a:solidFill>
                  <a:schemeClr val="bg2">
                    <a:lumMod val="50000"/>
                  </a:schemeClr>
                </a:solidFill>
                <a:effectLst/>
              </a:rPr>
            </a:br>
            <a:r>
              <a:rPr lang="ru-RU" sz="2400" dirty="0" smtClean="0">
                <a:solidFill>
                  <a:schemeClr val="bg2">
                    <a:lumMod val="50000"/>
                  </a:schemeClr>
                </a:solidFill>
                <a:effectLst/>
              </a:rPr>
              <a:t/>
            </a:r>
            <a:br>
              <a:rPr lang="ru-RU" sz="2400" dirty="0" smtClean="0">
                <a:solidFill>
                  <a:schemeClr val="bg2">
                    <a:lumMod val="50000"/>
                  </a:schemeClr>
                </a:solidFill>
                <a:effectLst/>
              </a:rPr>
            </a:br>
            <a:r>
              <a:rPr lang="ru-RU" sz="2400" dirty="0">
                <a:solidFill>
                  <a:schemeClr val="bg2">
                    <a:lumMod val="50000"/>
                  </a:schemeClr>
                </a:solidFill>
                <a:effectLst/>
              </a:rPr>
              <a:t/>
            </a:r>
            <a:br>
              <a:rPr lang="ru-RU" sz="2400" dirty="0">
                <a:solidFill>
                  <a:schemeClr val="bg2">
                    <a:lumMod val="50000"/>
                  </a:schemeClr>
                </a:solidFill>
                <a:effectLst/>
              </a:rPr>
            </a:br>
            <a:r>
              <a:rPr lang="ru-RU" sz="2400" dirty="0" smtClean="0">
                <a:solidFill>
                  <a:schemeClr val="bg2">
                    <a:lumMod val="50000"/>
                  </a:schemeClr>
                </a:solidFill>
                <a:effectLst/>
              </a:rPr>
              <a:t/>
            </a:r>
            <a:br>
              <a:rPr lang="ru-RU" sz="2400" dirty="0" smtClean="0">
                <a:solidFill>
                  <a:schemeClr val="bg2">
                    <a:lumMod val="50000"/>
                  </a:schemeClr>
                </a:solidFill>
                <a:effectLst/>
              </a:rPr>
            </a:br>
            <a:r>
              <a:rPr lang="ru-RU" sz="2400" dirty="0" smtClean="0">
                <a:solidFill>
                  <a:schemeClr val="bg2">
                    <a:lumMod val="50000"/>
                  </a:schemeClr>
                </a:solidFill>
                <a:effectLst/>
              </a:rPr>
              <a:t>Тема уроку:  </a:t>
            </a:r>
            <a:r>
              <a:rPr lang="ru-RU" sz="2400" b="0" dirty="0" err="1" smtClean="0">
                <a:solidFill>
                  <a:schemeClr val="bg2">
                    <a:lumMod val="50000"/>
                  </a:schemeClr>
                </a:solidFill>
                <a:effectLst/>
              </a:rPr>
              <a:t>Ідея</a:t>
            </a:r>
            <a:r>
              <a:rPr lang="ru-RU" sz="2400" b="0" dirty="0" smtClean="0">
                <a:solidFill>
                  <a:schemeClr val="bg2">
                    <a:lumMod val="50000"/>
                  </a:schemeClr>
                </a:solidFill>
                <a:effectLst/>
              </a:rPr>
              <a:t> </a:t>
            </a:r>
            <a:r>
              <a:rPr lang="ru-RU" sz="2400" b="0" dirty="0" err="1" smtClean="0">
                <a:solidFill>
                  <a:schemeClr val="bg2">
                    <a:lumMod val="50000"/>
                  </a:schemeClr>
                </a:solidFill>
                <a:effectLst/>
              </a:rPr>
              <a:t>нерозривної</a:t>
            </a:r>
            <a:r>
              <a:rPr lang="ru-RU" sz="2400" b="0" dirty="0" smtClean="0">
                <a:solidFill>
                  <a:schemeClr val="bg2">
                    <a:lumMod val="50000"/>
                  </a:schemeClr>
                </a:solidFill>
                <a:effectLst/>
              </a:rPr>
              <a:t> </a:t>
            </a:r>
            <a:r>
              <a:rPr lang="ru-RU" sz="2400" b="0" dirty="0" err="1" smtClean="0">
                <a:solidFill>
                  <a:schemeClr val="bg2">
                    <a:lumMod val="50000"/>
                  </a:schemeClr>
                </a:solidFill>
                <a:effectLst/>
              </a:rPr>
              <a:t>єдності</a:t>
            </a:r>
            <a:r>
              <a:rPr lang="ru-RU" sz="2400" b="0" dirty="0" smtClean="0">
                <a:solidFill>
                  <a:schemeClr val="bg2">
                    <a:lumMod val="50000"/>
                  </a:schemeClr>
                </a:solidFill>
                <a:effectLst/>
              </a:rPr>
              <a:t>                 </a:t>
            </a:r>
            <a:r>
              <a:rPr lang="ru-RU" sz="2400" b="0" dirty="0" err="1" smtClean="0">
                <a:solidFill>
                  <a:schemeClr val="bg2">
                    <a:lumMod val="50000"/>
                  </a:schemeClr>
                </a:solidFill>
                <a:effectLst/>
              </a:rPr>
              <a:t>людини</a:t>
            </a:r>
            <a:r>
              <a:rPr lang="ru-RU" sz="2400" b="0" dirty="0" smtClean="0">
                <a:solidFill>
                  <a:schemeClr val="bg2">
                    <a:lumMod val="50000"/>
                  </a:schemeClr>
                </a:solidFill>
                <a:effectLst/>
              </a:rPr>
              <a:t> з </a:t>
            </a:r>
            <a:r>
              <a:rPr lang="ru-RU" sz="2400" b="0" dirty="0" err="1" smtClean="0">
                <a:solidFill>
                  <a:schemeClr val="bg2">
                    <a:lumMod val="50000"/>
                  </a:schemeClr>
                </a:solidFill>
                <a:effectLst/>
              </a:rPr>
              <a:t>рідною</a:t>
            </a:r>
            <a:r>
              <a:rPr lang="ru-RU" sz="2400" b="0" dirty="0" smtClean="0">
                <a:solidFill>
                  <a:schemeClr val="bg2">
                    <a:lumMod val="50000"/>
                  </a:schemeClr>
                </a:solidFill>
                <a:effectLst/>
              </a:rPr>
              <a:t> землею у </a:t>
            </a:r>
            <a:r>
              <a:rPr lang="ru-RU" sz="2400" b="0" dirty="0" err="1" smtClean="0">
                <a:solidFill>
                  <a:schemeClr val="bg2">
                    <a:lumMod val="50000"/>
                  </a:schemeClr>
                </a:solidFill>
                <a:effectLst/>
              </a:rPr>
              <a:t>поезіях</a:t>
            </a:r>
            <a:r>
              <a:rPr lang="ru-RU" sz="2400" b="0" dirty="0" smtClean="0">
                <a:solidFill>
                  <a:schemeClr val="bg2">
                    <a:lumMod val="50000"/>
                  </a:schemeClr>
                </a:solidFill>
                <a:effectLst/>
              </a:rPr>
              <a:t> </a:t>
            </a:r>
            <a:br>
              <a:rPr lang="ru-RU" sz="2400" b="0" dirty="0" smtClean="0">
                <a:solidFill>
                  <a:schemeClr val="bg2">
                    <a:lumMod val="50000"/>
                  </a:schemeClr>
                </a:solidFill>
                <a:effectLst/>
              </a:rPr>
            </a:br>
            <a:r>
              <a:rPr lang="ru-RU" sz="2400" b="0" dirty="0" smtClean="0">
                <a:solidFill>
                  <a:schemeClr val="bg2">
                    <a:lumMod val="50000"/>
                  </a:schemeClr>
                </a:solidFill>
                <a:effectLst/>
              </a:rPr>
              <a:t> Левка </a:t>
            </a:r>
            <a:r>
              <a:rPr lang="ru-RU" sz="2400" b="0" dirty="0" err="1" smtClean="0">
                <a:solidFill>
                  <a:schemeClr val="bg2">
                    <a:lumMod val="50000"/>
                  </a:schemeClr>
                </a:solidFill>
                <a:effectLst/>
              </a:rPr>
              <a:t>Крупи</a:t>
            </a:r>
            <a:r>
              <a:rPr lang="ru-RU" sz="2400" b="0" dirty="0" smtClean="0">
                <a:solidFill>
                  <a:schemeClr val="bg2">
                    <a:lumMod val="50000"/>
                  </a:schemeClr>
                </a:solidFill>
                <a:effectLst/>
              </a:rPr>
              <a:t>.</a:t>
            </a:r>
            <a:br>
              <a:rPr lang="ru-RU" sz="2400" b="0" dirty="0" smtClean="0">
                <a:solidFill>
                  <a:schemeClr val="bg2">
                    <a:lumMod val="50000"/>
                  </a:schemeClr>
                </a:solidFill>
                <a:effectLst/>
              </a:rPr>
            </a:br>
            <a:r>
              <a:rPr lang="ru-RU" sz="2400" b="0" dirty="0" smtClean="0">
                <a:solidFill>
                  <a:schemeClr val="bg2">
                    <a:lumMod val="50000"/>
                  </a:schemeClr>
                </a:solidFill>
                <a:effectLst/>
              </a:rPr>
              <a:t/>
            </a:r>
            <a:br>
              <a:rPr lang="ru-RU" sz="2400" b="0" dirty="0" smtClean="0">
                <a:solidFill>
                  <a:schemeClr val="bg2">
                    <a:lumMod val="50000"/>
                  </a:schemeClr>
                </a:solidFill>
                <a:effectLst/>
              </a:rPr>
            </a:br>
            <a:r>
              <a:rPr lang="ru-RU" sz="2400" dirty="0" smtClean="0">
                <a:solidFill>
                  <a:schemeClr val="bg2">
                    <a:lumMod val="50000"/>
                  </a:schemeClr>
                </a:solidFill>
                <a:effectLst/>
              </a:rPr>
              <a:t>Мета </a:t>
            </a:r>
            <a:r>
              <a:rPr lang="ru-RU" sz="2400" dirty="0">
                <a:solidFill>
                  <a:schemeClr val="bg2">
                    <a:lumMod val="50000"/>
                  </a:schemeClr>
                </a:solidFill>
                <a:effectLst/>
              </a:rPr>
              <a:t>уроку: </a:t>
            </a:r>
            <a:r>
              <a:rPr lang="ru-RU" sz="2400" dirty="0" smtClean="0">
                <a:solidFill>
                  <a:schemeClr val="bg2">
                    <a:lumMod val="50000"/>
                  </a:schemeClr>
                </a:solidFill>
                <a:effectLst/>
              </a:rPr>
              <a:t> </a:t>
            </a:r>
            <a:r>
              <a:rPr lang="ru-RU" sz="2400" b="0" dirty="0" smtClean="0">
                <a:solidFill>
                  <a:schemeClr val="bg2">
                    <a:lumMod val="50000"/>
                  </a:schemeClr>
                </a:solidFill>
                <a:effectLst/>
              </a:rPr>
              <a:t>донести </a:t>
            </a:r>
            <a:r>
              <a:rPr lang="ru-RU" sz="2400" b="0" dirty="0">
                <a:solidFill>
                  <a:schemeClr val="bg2">
                    <a:lumMod val="50000"/>
                  </a:schemeClr>
                </a:solidFill>
                <a:effectLst/>
              </a:rPr>
              <a:t>до </a:t>
            </a:r>
            <a:r>
              <a:rPr lang="ru-RU" sz="2400" b="0" dirty="0" err="1">
                <a:solidFill>
                  <a:schemeClr val="bg2">
                    <a:lumMod val="50000"/>
                  </a:schemeClr>
                </a:solidFill>
                <a:effectLst/>
              </a:rPr>
              <a:t>учнів</a:t>
            </a:r>
            <a:r>
              <a:rPr lang="ru-RU" sz="2400" b="0" dirty="0">
                <a:solidFill>
                  <a:schemeClr val="bg2">
                    <a:lumMod val="50000"/>
                  </a:schemeClr>
                </a:solidFill>
                <a:effectLst/>
              </a:rPr>
              <a:t> </a:t>
            </a:r>
            <a:r>
              <a:rPr lang="ru-RU" sz="2400" b="0" dirty="0" err="1">
                <a:solidFill>
                  <a:schemeClr val="bg2">
                    <a:lumMod val="50000"/>
                  </a:schemeClr>
                </a:solidFill>
                <a:effectLst/>
              </a:rPr>
              <a:t>особливості</a:t>
            </a:r>
            <a:r>
              <a:rPr lang="ru-RU" sz="2400" b="0" dirty="0">
                <a:solidFill>
                  <a:schemeClr val="bg2">
                    <a:lumMod val="50000"/>
                  </a:schemeClr>
                </a:solidFill>
                <a:effectLst/>
              </a:rPr>
              <a:t> таланту </a:t>
            </a:r>
            <a:r>
              <a:rPr lang="ru-RU" sz="2400" b="0" dirty="0" err="1">
                <a:solidFill>
                  <a:schemeClr val="bg2">
                    <a:lumMod val="50000"/>
                  </a:schemeClr>
                </a:solidFill>
                <a:effectLst/>
              </a:rPr>
              <a:t>митця</a:t>
            </a:r>
            <a:r>
              <a:rPr lang="ru-RU" sz="2400" b="0" dirty="0">
                <a:solidFill>
                  <a:schemeClr val="bg2">
                    <a:lumMod val="50000"/>
                  </a:schemeClr>
                </a:solidFill>
                <a:effectLst/>
              </a:rPr>
              <a:t>, </a:t>
            </a:r>
            <a:r>
              <a:rPr lang="ru-RU" sz="2400" b="0" dirty="0" err="1">
                <a:solidFill>
                  <a:schemeClr val="bg2">
                    <a:lumMod val="50000"/>
                  </a:schemeClr>
                </a:solidFill>
                <a:effectLst/>
              </a:rPr>
              <a:t>самобутню</a:t>
            </a:r>
            <a:r>
              <a:rPr lang="ru-RU" sz="2400" b="0" dirty="0">
                <a:solidFill>
                  <a:schemeClr val="bg2">
                    <a:lumMod val="50000"/>
                  </a:schemeClr>
                </a:solidFill>
                <a:effectLst/>
              </a:rPr>
              <a:t> манеру </a:t>
            </a:r>
            <a:r>
              <a:rPr lang="ru-RU" sz="2400" b="0" dirty="0" err="1">
                <a:solidFill>
                  <a:schemeClr val="bg2">
                    <a:lumMod val="50000"/>
                  </a:schemeClr>
                </a:solidFill>
                <a:effectLst/>
              </a:rPr>
              <a:t>його</a:t>
            </a:r>
            <a:r>
              <a:rPr lang="ru-RU" sz="2400" b="0" dirty="0">
                <a:solidFill>
                  <a:schemeClr val="bg2">
                    <a:lumMod val="50000"/>
                  </a:schemeClr>
                </a:solidFill>
                <a:effectLst/>
              </a:rPr>
              <a:t> </a:t>
            </a:r>
            <a:r>
              <a:rPr lang="ru-RU" sz="2400" b="0" dirty="0" err="1">
                <a:solidFill>
                  <a:schemeClr val="bg2">
                    <a:lumMod val="50000"/>
                  </a:schemeClr>
                </a:solidFill>
                <a:effectLst/>
              </a:rPr>
              <a:t>віршів</a:t>
            </a:r>
            <a:r>
              <a:rPr lang="ru-RU" sz="2400" b="0" dirty="0">
                <a:solidFill>
                  <a:schemeClr val="bg2">
                    <a:lumMod val="50000"/>
                  </a:schemeClr>
                </a:solidFill>
                <a:effectLst/>
              </a:rPr>
              <a:t> </a:t>
            </a:r>
            <a:r>
              <a:rPr lang="ru-RU" sz="2400" b="0" dirty="0" err="1">
                <a:solidFill>
                  <a:schemeClr val="bg2">
                    <a:lumMod val="50000"/>
                  </a:schemeClr>
                </a:solidFill>
                <a:effectLst/>
              </a:rPr>
              <a:t>із</a:t>
            </a:r>
            <a:r>
              <a:rPr lang="ru-RU" sz="2400" b="0" dirty="0">
                <a:solidFill>
                  <a:schemeClr val="bg2">
                    <a:lumMod val="50000"/>
                  </a:schemeClr>
                </a:solidFill>
                <a:effectLst/>
              </a:rPr>
              <a:t> </a:t>
            </a:r>
            <a:r>
              <a:rPr lang="ru-RU" sz="2400" b="0" dirty="0" err="1">
                <a:solidFill>
                  <a:schemeClr val="bg2">
                    <a:lumMod val="50000"/>
                  </a:schemeClr>
                </a:solidFill>
                <a:effectLst/>
              </a:rPr>
              <a:t>збірки</a:t>
            </a:r>
            <a:r>
              <a:rPr lang="ru-RU" sz="2400" b="0" dirty="0">
                <a:solidFill>
                  <a:schemeClr val="bg2">
                    <a:lumMod val="50000"/>
                  </a:schemeClr>
                </a:solidFill>
                <a:effectLst/>
              </a:rPr>
              <a:t> </a:t>
            </a:r>
            <a:r>
              <a:rPr lang="ru-RU" sz="2400" b="0" dirty="0" smtClean="0">
                <a:solidFill>
                  <a:schemeClr val="bg2">
                    <a:lumMod val="50000"/>
                  </a:schemeClr>
                </a:solidFill>
                <a:effectLst/>
              </a:rPr>
              <a:t>«</a:t>
            </a:r>
            <a:r>
              <a:rPr lang="ru-RU" sz="2400" b="0" dirty="0" err="1" smtClean="0">
                <a:solidFill>
                  <a:schemeClr val="bg2">
                    <a:lumMod val="50000"/>
                  </a:schemeClr>
                </a:solidFill>
                <a:effectLst/>
              </a:rPr>
              <a:t>Міра</a:t>
            </a:r>
            <a:r>
              <a:rPr lang="ru-RU" sz="2400" b="0" dirty="0" smtClean="0">
                <a:solidFill>
                  <a:schemeClr val="bg2">
                    <a:lumMod val="50000"/>
                  </a:schemeClr>
                </a:solidFill>
                <a:effectLst/>
              </a:rPr>
              <a:t> болю"; </a:t>
            </a:r>
            <a:r>
              <a:rPr lang="ru-RU" sz="2400" b="0" dirty="0" err="1">
                <a:solidFill>
                  <a:schemeClr val="bg2">
                    <a:lumMod val="50000"/>
                  </a:schemeClr>
                </a:solidFill>
                <a:effectLst/>
              </a:rPr>
              <a:t>розвивати</a:t>
            </a:r>
            <a:r>
              <a:rPr lang="ru-RU" sz="2400" b="0" dirty="0">
                <a:solidFill>
                  <a:schemeClr val="bg2">
                    <a:lumMod val="50000"/>
                  </a:schemeClr>
                </a:solidFill>
                <a:effectLst/>
              </a:rPr>
              <a:t> </a:t>
            </a:r>
            <a:r>
              <a:rPr lang="ru-RU" sz="2400" b="0" dirty="0" err="1">
                <a:solidFill>
                  <a:schemeClr val="bg2">
                    <a:lumMod val="50000"/>
                  </a:schemeClr>
                </a:solidFill>
                <a:effectLst/>
              </a:rPr>
              <a:t>логічне</a:t>
            </a:r>
            <a:r>
              <a:rPr lang="ru-RU" sz="2400" b="0" dirty="0">
                <a:solidFill>
                  <a:schemeClr val="bg2">
                    <a:lumMod val="50000"/>
                  </a:schemeClr>
                </a:solidFill>
                <a:effectLst/>
              </a:rPr>
              <a:t> </a:t>
            </a:r>
            <a:r>
              <a:rPr lang="ru-RU" sz="2400" b="0" dirty="0" err="1">
                <a:solidFill>
                  <a:schemeClr val="bg2">
                    <a:lumMod val="50000"/>
                  </a:schemeClr>
                </a:solidFill>
                <a:effectLst/>
              </a:rPr>
              <a:t>мислення</a:t>
            </a:r>
            <a:r>
              <a:rPr lang="ru-RU" sz="2400" b="0" dirty="0">
                <a:solidFill>
                  <a:schemeClr val="bg2">
                    <a:lumMod val="50000"/>
                  </a:schemeClr>
                </a:solidFill>
                <a:effectLst/>
              </a:rPr>
              <a:t>; </a:t>
            </a:r>
            <a:r>
              <a:rPr lang="ru-RU" sz="2400" b="0" dirty="0" err="1" smtClean="0">
                <a:solidFill>
                  <a:schemeClr val="bg2">
                    <a:lumMod val="50000"/>
                  </a:schemeClr>
                </a:solidFill>
                <a:effectLst/>
              </a:rPr>
              <a:t>формувати</a:t>
            </a:r>
            <a:r>
              <a:rPr lang="ru-RU" sz="2400" b="0" dirty="0" smtClean="0">
                <a:solidFill>
                  <a:schemeClr val="bg2">
                    <a:lumMod val="50000"/>
                  </a:schemeClr>
                </a:solidFill>
                <a:effectLst/>
              </a:rPr>
              <a:t> </a:t>
            </a:r>
            <a:r>
              <a:rPr lang="ru-RU" sz="2400" b="0" dirty="0" err="1" smtClean="0">
                <a:solidFill>
                  <a:schemeClr val="bg2">
                    <a:lumMod val="50000"/>
                  </a:schemeClr>
                </a:solidFill>
                <a:effectLst/>
              </a:rPr>
              <a:t>естетичні</a:t>
            </a:r>
            <a:r>
              <a:rPr lang="ru-RU" sz="2400" b="0" dirty="0" smtClean="0">
                <a:solidFill>
                  <a:schemeClr val="bg2">
                    <a:lumMod val="50000"/>
                  </a:schemeClr>
                </a:solidFill>
                <a:effectLst/>
              </a:rPr>
              <a:t> </a:t>
            </a:r>
            <a:r>
              <a:rPr lang="ru-RU" sz="2400" b="0" dirty="0" err="1" smtClean="0">
                <a:solidFill>
                  <a:schemeClr val="bg2">
                    <a:lumMod val="50000"/>
                  </a:schemeClr>
                </a:solidFill>
                <a:effectLst/>
              </a:rPr>
              <a:t>смаки</a:t>
            </a:r>
            <a:r>
              <a:rPr lang="ru-RU" sz="2400" b="0" dirty="0" smtClean="0">
                <a:solidFill>
                  <a:schemeClr val="bg2">
                    <a:lumMod val="50000"/>
                  </a:schemeClr>
                </a:solidFill>
                <a:effectLst/>
              </a:rPr>
              <a:t>; </a:t>
            </a:r>
            <a:r>
              <a:rPr lang="ru-RU" sz="2400" b="0" dirty="0" err="1" smtClean="0">
                <a:solidFill>
                  <a:schemeClr val="bg2">
                    <a:lumMod val="50000"/>
                  </a:schemeClr>
                </a:solidFill>
                <a:effectLst/>
              </a:rPr>
              <a:t>засобами</a:t>
            </a:r>
            <a:r>
              <a:rPr lang="ru-RU" sz="2400" b="0" dirty="0" smtClean="0">
                <a:solidFill>
                  <a:schemeClr val="bg2">
                    <a:lumMod val="50000"/>
                  </a:schemeClr>
                </a:solidFill>
                <a:effectLst/>
              </a:rPr>
              <a:t> </a:t>
            </a:r>
            <a:r>
              <a:rPr lang="ru-RU" sz="2400" b="0" dirty="0" err="1">
                <a:solidFill>
                  <a:schemeClr val="bg2">
                    <a:lumMod val="50000"/>
                  </a:schemeClr>
                </a:solidFill>
                <a:effectLst/>
              </a:rPr>
              <a:t>художнього</a:t>
            </a:r>
            <a:r>
              <a:rPr lang="ru-RU" sz="2400" b="0" dirty="0">
                <a:solidFill>
                  <a:schemeClr val="bg2">
                    <a:lumMod val="50000"/>
                  </a:schemeClr>
                </a:solidFill>
                <a:effectLst/>
              </a:rPr>
              <a:t> слова </a:t>
            </a:r>
            <a:r>
              <a:rPr lang="ru-RU" sz="2400" b="0" dirty="0" err="1">
                <a:solidFill>
                  <a:schemeClr val="bg2">
                    <a:lumMod val="50000"/>
                  </a:schemeClr>
                </a:solidFill>
                <a:effectLst/>
              </a:rPr>
              <a:t>виховувати</a:t>
            </a:r>
            <a:r>
              <a:rPr lang="ru-RU" sz="2400" b="0" dirty="0">
                <a:solidFill>
                  <a:schemeClr val="bg2">
                    <a:lumMod val="50000"/>
                  </a:schemeClr>
                </a:solidFill>
                <a:effectLst/>
              </a:rPr>
              <a:t> </a:t>
            </a:r>
            <a:r>
              <a:rPr lang="ru-RU" sz="2400" b="0" dirty="0" err="1">
                <a:solidFill>
                  <a:schemeClr val="bg2">
                    <a:lumMod val="50000"/>
                  </a:schemeClr>
                </a:solidFill>
                <a:effectLst/>
              </a:rPr>
              <a:t>патріотичні</a:t>
            </a:r>
            <a:r>
              <a:rPr lang="ru-RU" sz="2400" b="0" dirty="0">
                <a:solidFill>
                  <a:schemeClr val="bg2">
                    <a:lumMod val="50000"/>
                  </a:schemeClr>
                </a:solidFill>
                <a:effectLst/>
              </a:rPr>
              <a:t> </a:t>
            </a:r>
            <a:r>
              <a:rPr lang="ru-RU" sz="2400" b="0" dirty="0" err="1" smtClean="0">
                <a:solidFill>
                  <a:schemeClr val="bg2">
                    <a:lumMod val="50000"/>
                  </a:schemeClr>
                </a:solidFill>
                <a:effectLst/>
              </a:rPr>
              <a:t>почуття</a:t>
            </a:r>
            <a:r>
              <a:rPr lang="ru-RU" sz="2400" b="0" dirty="0" smtClean="0">
                <a:solidFill>
                  <a:schemeClr val="bg2">
                    <a:lumMod val="50000"/>
                  </a:schemeClr>
                </a:solidFill>
                <a:effectLst/>
              </a:rPr>
              <a:t>.</a:t>
            </a:r>
            <a:br>
              <a:rPr lang="ru-RU" sz="2400" b="0" dirty="0" smtClean="0">
                <a:solidFill>
                  <a:schemeClr val="bg2">
                    <a:lumMod val="50000"/>
                  </a:schemeClr>
                </a:solidFill>
                <a:effectLst/>
              </a:rPr>
            </a:br>
            <a:r>
              <a:rPr lang="ru-RU" sz="2400" dirty="0">
                <a:solidFill>
                  <a:schemeClr val="bg2">
                    <a:lumMod val="50000"/>
                  </a:schemeClr>
                </a:solidFill>
                <a:effectLst/>
              </a:rPr>
              <a:t/>
            </a:r>
            <a:br>
              <a:rPr lang="ru-RU" sz="2400" dirty="0">
                <a:solidFill>
                  <a:schemeClr val="bg2">
                    <a:lumMod val="50000"/>
                  </a:schemeClr>
                </a:solidFill>
                <a:effectLst/>
              </a:rPr>
            </a:br>
            <a:endParaRPr lang="ru-RU" sz="2400" dirty="0">
              <a:solidFill>
                <a:schemeClr val="bg2">
                  <a:lumMod val="50000"/>
                </a:scheme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0"/>
            <a:ext cx="863848" cy="685800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7268" y="8092"/>
            <a:ext cx="2466975" cy="1847850"/>
          </a:xfrm>
          <a:prstGeom prst="rect">
            <a:avLst/>
          </a:prstGeom>
          <a:effectLst>
            <a:softEdge rad="127000"/>
          </a:effectLst>
        </p:spPr>
      </p:pic>
    </p:spTree>
    <p:extLst>
      <p:ext uri="{BB962C8B-B14F-4D97-AF65-F5344CB8AC3E}">
        <p14:creationId xmlns:p14="http://schemas.microsoft.com/office/powerpoint/2010/main" val="1060768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nata\Desktop\круп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9699" y="476672"/>
            <a:ext cx="3312368" cy="3816424"/>
          </a:xfrm>
          <a:prstGeom prst="rect">
            <a:avLst/>
          </a:prstGeom>
          <a:ln>
            <a:solidFill>
              <a:srgbClr val="0070C0"/>
            </a:solidFill>
          </a:ln>
          <a:effectLst>
            <a:glow rad="228600">
              <a:schemeClr val="accent2">
                <a:satMod val="175000"/>
                <a:alpha val="40000"/>
              </a:schemeClr>
            </a:glow>
            <a:outerShdw blurRad="40000" dist="23000" dir="5400000" rotWithShape="0">
              <a:srgbClr val="000000">
                <a:alpha val="35000"/>
              </a:srgbClr>
            </a:outerShdw>
          </a:effectLst>
          <a:scene3d>
            <a:camera prst="perspectiveRight"/>
            <a:lightRig rig="threePt" dir="t"/>
          </a:scene3d>
        </p:spPr>
        <p:style>
          <a:lnRef idx="1">
            <a:schemeClr val="accent2"/>
          </a:lnRef>
          <a:fillRef idx="3">
            <a:schemeClr val="accent2"/>
          </a:fillRef>
          <a:effectRef idx="2">
            <a:schemeClr val="accent2"/>
          </a:effectRef>
          <a:fontRef idx="minor">
            <a:schemeClr val="lt1"/>
          </a:fontRef>
        </p:style>
      </p:pic>
      <p:sp>
        <p:nvSpPr>
          <p:cNvPr id="3" name="Прямоугольник 2"/>
          <p:cNvSpPr/>
          <p:nvPr/>
        </p:nvSpPr>
        <p:spPr>
          <a:xfrm>
            <a:off x="4932039" y="1124744"/>
            <a:ext cx="3744417" cy="3046988"/>
          </a:xfrm>
          <a:prstGeom prst="rect">
            <a:avLst/>
          </a:prstGeom>
          <a:noFill/>
        </p:spPr>
        <p:txBody>
          <a:bodyPr wrap="square" lIns="91440" tIns="45720" rIns="91440" bIns="45720">
            <a:spAutoFit/>
          </a:bodyPr>
          <a:lstStyle/>
          <a:p>
            <a:pPr algn="ctr"/>
            <a:r>
              <a:rPr lang="uk-UA" sz="3200" b="1" dirty="0" smtClean="0">
                <a:ln w="17780" cmpd="sng">
                  <a:solidFill>
                    <a:srgbClr val="FFFFFF"/>
                  </a:solidFill>
                  <a:prstDash val="solid"/>
                  <a:miter lim="800000"/>
                </a:ln>
                <a:solidFill>
                  <a:schemeClr val="accent1">
                    <a:lumMod val="75000"/>
                  </a:schemeClr>
                </a:solidFill>
                <a:effectLst>
                  <a:outerShdw blurRad="50800" algn="tl" rotWithShape="0">
                    <a:srgbClr val="000000"/>
                  </a:outerShdw>
                </a:effectLst>
              </a:rPr>
              <a:t>Живу тривогами, </a:t>
            </a:r>
          </a:p>
          <a:p>
            <a:pPr algn="ctr"/>
            <a:r>
              <a:rPr lang="uk-UA" sz="3200" b="1" dirty="0" smtClean="0">
                <a:ln w="17780" cmpd="sng">
                  <a:solidFill>
                    <a:srgbClr val="FFFFFF"/>
                  </a:solidFill>
                  <a:prstDash val="solid"/>
                  <a:miter lim="800000"/>
                </a:ln>
                <a:solidFill>
                  <a:schemeClr val="accent1">
                    <a:lumMod val="75000"/>
                  </a:schemeClr>
                </a:solidFill>
                <a:effectLst>
                  <a:outerShdw blurRad="50800" algn="tl" rotWithShape="0">
                    <a:srgbClr val="000000"/>
                  </a:outerShdw>
                </a:effectLst>
              </a:rPr>
              <a:t>а не спокоєм,</a:t>
            </a:r>
            <a:br>
              <a:rPr lang="uk-UA" sz="3200" b="1" dirty="0" smtClean="0">
                <a:ln w="17780" cmpd="sng">
                  <a:solidFill>
                    <a:srgbClr val="FFFFFF"/>
                  </a:solidFill>
                  <a:prstDash val="solid"/>
                  <a:miter lim="800000"/>
                </a:ln>
                <a:solidFill>
                  <a:schemeClr val="accent1">
                    <a:lumMod val="75000"/>
                  </a:schemeClr>
                </a:solidFill>
                <a:effectLst>
                  <a:outerShdw blurRad="50800" algn="tl" rotWithShape="0">
                    <a:srgbClr val="000000"/>
                  </a:outerShdw>
                </a:effectLst>
              </a:rPr>
            </a:br>
            <a:r>
              <a:rPr lang="uk-UA" sz="3200" b="1" dirty="0" smtClean="0">
                <a:ln w="17780" cmpd="sng">
                  <a:solidFill>
                    <a:srgbClr val="FFFFFF"/>
                  </a:solidFill>
                  <a:prstDash val="solid"/>
                  <a:miter lim="800000"/>
                </a:ln>
                <a:solidFill>
                  <a:schemeClr val="accent1">
                    <a:lumMod val="75000"/>
                  </a:schemeClr>
                </a:solidFill>
                <a:effectLst>
                  <a:outerShdw blurRad="50800" algn="tl" rotWithShape="0">
                    <a:srgbClr val="000000"/>
                  </a:outerShdw>
                </a:effectLst>
              </a:rPr>
              <a:t>Добро плекаю і перечу злу…                                        </a:t>
            </a:r>
          </a:p>
          <a:p>
            <a:pPr algn="ctr"/>
            <a:endParaRPr lang="uk-UA" sz="3200" b="1" dirty="0">
              <a:ln w="17780" cmpd="sng">
                <a:solidFill>
                  <a:srgbClr val="FFFFFF"/>
                </a:solidFill>
                <a:prstDash val="solid"/>
                <a:miter lim="800000"/>
              </a:ln>
              <a:solidFill>
                <a:schemeClr val="accent1">
                  <a:lumMod val="75000"/>
                </a:schemeClr>
              </a:solidFill>
              <a:effectLst>
                <a:outerShdw blurRad="50800" algn="tl" rotWithShape="0">
                  <a:srgbClr val="000000"/>
                </a:outerShdw>
              </a:effectLst>
            </a:endParaRPr>
          </a:p>
          <a:p>
            <a:pPr algn="r"/>
            <a:r>
              <a:rPr lang="uk-UA" sz="3200" b="1" dirty="0" smtClean="0">
                <a:ln w="17780" cmpd="sng">
                  <a:solidFill>
                    <a:srgbClr val="FFFFFF"/>
                  </a:solidFill>
                  <a:prstDash val="solid"/>
                  <a:miter lim="800000"/>
                </a:ln>
                <a:solidFill>
                  <a:schemeClr val="accent1">
                    <a:lumMod val="75000"/>
                  </a:schemeClr>
                </a:solidFill>
                <a:effectLst>
                  <a:outerShdw blurRad="50800" algn="tl" rotWithShape="0">
                    <a:srgbClr val="000000"/>
                  </a:outerShdw>
                </a:effectLst>
              </a:rPr>
              <a:t>Левко Крупа</a:t>
            </a:r>
            <a:endParaRPr lang="ru-RU" sz="3200" b="1" dirty="0">
              <a:ln w="17780" cmpd="sng">
                <a:solidFill>
                  <a:srgbClr val="FFFFFF"/>
                </a:solidFill>
                <a:prstDash val="solid"/>
                <a:miter lim="800000"/>
              </a:ln>
              <a:solidFill>
                <a:schemeClr val="accent1">
                  <a:lumMod val="75000"/>
                </a:schemeClr>
              </a:solidFill>
              <a:effectLst>
                <a:outerShdw blurRad="50800" algn="tl" rotWithShape="0">
                  <a:srgbClr val="000000"/>
                </a:outerShdw>
              </a:effectLst>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
            <a:ext cx="836352" cy="6858000"/>
          </a:xfrm>
          <a:prstGeom prst="rect">
            <a:avLst/>
          </a:prstGeom>
        </p:spPr>
      </p:pic>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056" y="4293096"/>
            <a:ext cx="3960439" cy="2564904"/>
          </a:xfrm>
          <a:prstGeom prst="rect">
            <a:avLst/>
          </a:prstGeom>
          <a:effectLst>
            <a:softEdge rad="1270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16632"/>
            <a:ext cx="791840" cy="6858000"/>
          </a:xfrm>
          <a:prstGeom prst="rect">
            <a:avLst/>
          </a:prstGeom>
        </p:spPr>
      </p:pic>
      <p:sp>
        <p:nvSpPr>
          <p:cNvPr id="13" name="Объект 12"/>
          <p:cNvSpPr>
            <a:spLocks noGrp="1"/>
          </p:cNvSpPr>
          <p:nvPr>
            <p:ph idx="1"/>
          </p:nvPr>
        </p:nvSpPr>
        <p:spPr>
          <a:xfrm>
            <a:off x="4572000" y="286419"/>
            <a:ext cx="4145632" cy="2494510"/>
          </a:xfrm>
        </p:spPr>
        <p:txBody>
          <a:bodyPr>
            <a:normAutofit fontScale="92500"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lgn="ctr">
              <a:buNone/>
            </a:pPr>
            <a:r>
              <a:rPr lang="ru-RU" sz="2800" b="1" spc="50" dirty="0">
                <a:ln w="11430"/>
                <a:solidFill>
                  <a:schemeClr val="tx2">
                    <a:lumMod val="60000"/>
                    <a:lumOff val="40000"/>
                  </a:schemeClr>
                </a:solidFill>
                <a:effectLst>
                  <a:outerShdw blurRad="76200" dist="50800" dir="5400000" algn="tl" rotWithShape="0">
                    <a:srgbClr val="000000">
                      <a:alpha val="65000"/>
                    </a:srgbClr>
                  </a:outerShdw>
                </a:effectLst>
              </a:rPr>
              <a:t>Л</a:t>
            </a:r>
            <a:r>
              <a:rPr lang="uk-UA" sz="2800" b="1" spc="50" dirty="0" err="1">
                <a:ln w="11430"/>
                <a:solidFill>
                  <a:schemeClr val="tx2">
                    <a:lumMod val="60000"/>
                    <a:lumOff val="40000"/>
                  </a:schemeClr>
                </a:solidFill>
                <a:effectLst>
                  <a:outerShdw blurRad="76200" dist="50800" dir="5400000" algn="tl" rotWithShape="0">
                    <a:srgbClr val="000000">
                      <a:alpha val="65000"/>
                    </a:srgbClr>
                  </a:outerShdw>
                </a:effectLst>
              </a:rPr>
              <a:t>евко</a:t>
            </a:r>
            <a:r>
              <a:rPr lang="uk-UA" sz="2800" b="1" spc="50" dirty="0">
                <a:ln w="11430"/>
                <a:solidFill>
                  <a:schemeClr val="tx2">
                    <a:lumMod val="60000"/>
                    <a:lumOff val="40000"/>
                  </a:schemeClr>
                </a:solidFill>
                <a:effectLst>
                  <a:outerShdw blurRad="76200" dist="50800" dir="5400000" algn="tl" rotWithShape="0">
                    <a:srgbClr val="000000">
                      <a:alpha val="65000"/>
                    </a:srgbClr>
                  </a:outerShdw>
                </a:effectLst>
              </a:rPr>
              <a:t> Миколайович Крупа народився </a:t>
            </a:r>
          </a:p>
          <a:p>
            <a:pPr marL="0" indent="0" algn="ctr">
              <a:buNone/>
            </a:pPr>
            <a:r>
              <a:rPr lang="uk-UA" sz="2800" b="1" spc="50" dirty="0">
                <a:ln w="11430"/>
                <a:solidFill>
                  <a:schemeClr val="tx2">
                    <a:lumMod val="60000"/>
                    <a:lumOff val="40000"/>
                  </a:schemeClr>
                </a:solidFill>
                <a:effectLst>
                  <a:outerShdw blurRad="76200" dist="50800" dir="5400000" algn="tl" rotWithShape="0">
                    <a:srgbClr val="000000">
                      <a:alpha val="65000"/>
                    </a:srgbClr>
                  </a:outerShdw>
                </a:effectLst>
              </a:rPr>
              <a:t>1 січня 1944року в </a:t>
            </a:r>
            <a:r>
              <a:rPr lang="uk-UA" sz="2800" b="1" spc="50" dirty="0" err="1">
                <a:ln w="11430"/>
                <a:solidFill>
                  <a:schemeClr val="tx2">
                    <a:lumMod val="60000"/>
                    <a:lumOff val="40000"/>
                  </a:schemeClr>
                </a:solidFill>
                <a:effectLst>
                  <a:outerShdw blurRad="76200" dist="50800" dir="5400000" algn="tl" rotWithShape="0">
                    <a:srgbClr val="000000">
                      <a:alpha val="65000"/>
                    </a:srgbClr>
                  </a:outerShdw>
                </a:effectLst>
              </a:rPr>
              <a:t>с.Велика</a:t>
            </a:r>
            <a:r>
              <a:rPr lang="uk-UA" sz="2800" b="1" spc="50" dirty="0">
                <a:ln w="11430"/>
                <a:solidFill>
                  <a:schemeClr val="tx2">
                    <a:lumMod val="60000"/>
                    <a:lumOff val="40000"/>
                  </a:schemeClr>
                </a:solidFill>
                <a:effectLst>
                  <a:outerShdw blurRad="76200" dist="50800" dir="5400000" algn="tl" rotWithShape="0">
                    <a:srgbClr val="000000">
                      <a:alpha val="65000"/>
                    </a:srgbClr>
                  </a:outerShdw>
                </a:effectLst>
              </a:rPr>
              <a:t> </a:t>
            </a:r>
            <a:r>
              <a:rPr lang="uk-UA" sz="2800" b="1" spc="50" dirty="0" err="1">
                <a:ln w="11430"/>
                <a:solidFill>
                  <a:schemeClr val="tx2">
                    <a:lumMod val="60000"/>
                    <a:lumOff val="40000"/>
                  </a:schemeClr>
                </a:solidFill>
                <a:effectLst>
                  <a:outerShdw blurRad="76200" dist="50800" dir="5400000" algn="tl" rotWithShape="0">
                    <a:srgbClr val="000000">
                      <a:alpha val="65000"/>
                    </a:srgbClr>
                  </a:outerShdw>
                </a:effectLst>
              </a:rPr>
              <a:t>Березовиця</a:t>
            </a:r>
            <a:r>
              <a:rPr lang="uk-UA" sz="2800" b="1" spc="50" dirty="0">
                <a:ln w="11430"/>
                <a:solidFill>
                  <a:schemeClr val="tx2">
                    <a:lumMod val="60000"/>
                    <a:lumOff val="40000"/>
                  </a:schemeClr>
                </a:solidFill>
                <a:effectLst>
                  <a:outerShdw blurRad="76200" dist="50800" dir="5400000" algn="tl" rotWithShape="0">
                    <a:srgbClr val="000000">
                      <a:alpha val="65000"/>
                    </a:srgbClr>
                  </a:outerShdw>
                </a:effectLst>
              </a:rPr>
              <a:t> біля Тернополя в селянській родині.</a:t>
            </a:r>
            <a:endParaRPr lang="ru-RU" sz="2800" b="1" spc="50" dirty="0">
              <a:ln w="11430"/>
              <a:solidFill>
                <a:schemeClr val="tx2">
                  <a:lumMod val="60000"/>
                  <a:lumOff val="40000"/>
                </a:schemeClr>
              </a:solidFill>
              <a:effectLst>
                <a:outerShdw blurRad="76200" dist="50800" dir="5400000" algn="tl" rotWithShape="0">
                  <a:srgbClr val="000000">
                    <a:alpha val="65000"/>
                  </a:srgbClr>
                </a:outerShdw>
              </a:effectLst>
            </a:endParaRPr>
          </a:p>
        </p:txBody>
      </p:sp>
      <p:pic>
        <p:nvPicPr>
          <p:cNvPr id="15" name="Рисунок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548681"/>
            <a:ext cx="3096344" cy="2520280"/>
          </a:xfrm>
          <a:prstGeom prst="rect">
            <a:avLst/>
          </a:prstGeom>
          <a:solidFill>
            <a:schemeClr val="accent1">
              <a:lumMod val="40000"/>
              <a:lumOff val="60000"/>
            </a:schemeClr>
          </a:solidFill>
          <a:ln>
            <a:solidFill>
              <a:srgbClr val="0070C0"/>
            </a:solidFill>
          </a:ln>
          <a:effectLst>
            <a:glow rad="228600">
              <a:schemeClr val="accent2">
                <a:satMod val="175000"/>
                <a:alpha val="40000"/>
              </a:schemeClr>
            </a:glow>
            <a:innerShdw blurRad="63500" dist="50800" dir="16200000">
              <a:prstClr val="black">
                <a:alpha val="50000"/>
              </a:prstClr>
            </a:innerShdw>
          </a:effectLst>
          <a:scene3d>
            <a:camera prst="perspectiveRight"/>
            <a:lightRig rig="threePt" dir="t"/>
          </a:scene3d>
          <a:sp3d>
            <a:bevelT/>
          </a:sp3d>
        </p:spPr>
      </p:pic>
      <p:pic>
        <p:nvPicPr>
          <p:cNvPr id="16" name="Рисунок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200" y="4136902"/>
            <a:ext cx="2466975" cy="2508100"/>
          </a:xfrm>
          <a:prstGeom prst="rect">
            <a:avLst/>
          </a:prstGeom>
          <a:solidFill>
            <a:schemeClr val="accent5"/>
          </a:solidFill>
          <a:effectLst>
            <a:glow rad="228600">
              <a:schemeClr val="accent2">
                <a:satMod val="175000"/>
                <a:alpha val="40000"/>
              </a:schemeClr>
            </a:glow>
            <a:softEdge rad="127000"/>
          </a:effectLst>
          <a:scene3d>
            <a:camera prst="perspectiveHeroicExtremeLeftFacing"/>
            <a:lightRig rig="threePt" dir="t"/>
          </a:scene3d>
          <a:sp3d>
            <a:bevelT w="165100" prst="coolSlant"/>
          </a:sp3d>
        </p:spPr>
      </p:pic>
      <p:pic>
        <p:nvPicPr>
          <p:cNvPr id="17" name="Рисунок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5616" y="4136902"/>
            <a:ext cx="3024335" cy="2508100"/>
          </a:xfrm>
          <a:prstGeom prst="rect">
            <a:avLst/>
          </a:prstGeom>
          <a:effectLst>
            <a:glow rad="228600">
              <a:schemeClr val="accent2">
                <a:satMod val="175000"/>
                <a:alpha val="40000"/>
              </a:schemeClr>
            </a:glow>
          </a:effectLst>
          <a:scene3d>
            <a:camera prst="perspectiveHeroicExtremeRightFacing"/>
            <a:lightRig rig="threePt" dir="t"/>
          </a:scene3d>
          <a:sp3d>
            <a:bevelT w="165100" prst="coolSlant"/>
          </a:sp3d>
        </p:spPr>
      </p:pic>
      <p:pic>
        <p:nvPicPr>
          <p:cNvPr id="18" name="Рисунок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39951" y="3212975"/>
            <a:ext cx="2808313" cy="2082143"/>
          </a:xfrm>
          <a:prstGeom prst="rect">
            <a:avLst/>
          </a:prstGeom>
          <a:effectLst>
            <a:glow rad="228600">
              <a:schemeClr val="accent2">
                <a:satMod val="175000"/>
                <a:alpha val="40000"/>
              </a:schemeClr>
            </a:glow>
          </a:effectLst>
          <a:scene3d>
            <a:camera prst="orthographicFront"/>
            <a:lightRig rig="threePt" dir="t"/>
          </a:scene3d>
          <a:sp3d>
            <a:bevelT w="114300" prst="artDeco"/>
          </a:sp3d>
        </p:spPr>
      </p:pic>
    </p:spTree>
  </p:cSld>
  <p:clrMapOvr>
    <a:masterClrMapping/>
  </p:clrMapOvr>
  <p:transition>
    <p:wheel spokes="3"/>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788024" y="404664"/>
            <a:ext cx="4176464" cy="2232248"/>
          </a:xfrm>
        </p:spPr>
        <p:txBody>
          <a:bodyPr/>
          <a:lstStyle/>
          <a:p>
            <a:pPr marL="0" indent="0" algn="ctr">
              <a:buNone/>
            </a:pPr>
            <a:r>
              <a:rPr lang="uk-UA" sz="1800" dirty="0" smtClean="0">
                <a:solidFill>
                  <a:schemeClr val="tx2">
                    <a:lumMod val="60000"/>
                    <a:lumOff val="40000"/>
                  </a:schemeClr>
                </a:solidFill>
                <a:effectLst/>
              </a:rPr>
              <a:t>Вчився у </a:t>
            </a:r>
            <a:r>
              <a:rPr lang="uk-UA" sz="1800" dirty="0" err="1" smtClean="0">
                <a:solidFill>
                  <a:schemeClr val="tx2">
                    <a:lumMod val="60000"/>
                    <a:lumOff val="40000"/>
                  </a:schemeClr>
                </a:solidFill>
                <a:effectLst/>
              </a:rPr>
              <a:t>Великоберезовицькій</a:t>
            </a:r>
            <a:r>
              <a:rPr lang="uk-UA" sz="1800" dirty="0" smtClean="0">
                <a:solidFill>
                  <a:schemeClr val="tx2">
                    <a:lumMod val="60000"/>
                    <a:lumOff val="40000"/>
                  </a:schemeClr>
                </a:solidFill>
                <a:effectLst/>
              </a:rPr>
              <a:t> середній школі – із 1956р. це Тернопільська </a:t>
            </a:r>
            <a:r>
              <a:rPr lang="uk-UA" sz="1800" dirty="0" err="1" smtClean="0">
                <a:solidFill>
                  <a:schemeClr val="tx2">
                    <a:lumMod val="60000"/>
                    <a:lumOff val="40000"/>
                  </a:schemeClr>
                </a:solidFill>
                <a:effectLst/>
              </a:rPr>
              <a:t>СШ</a:t>
            </a:r>
            <a:r>
              <a:rPr lang="uk-UA" sz="1800" dirty="0" smtClean="0">
                <a:solidFill>
                  <a:schemeClr val="tx2">
                    <a:lumMod val="60000"/>
                    <a:lumOff val="40000"/>
                  </a:schemeClr>
                </a:solidFill>
                <a:effectLst/>
              </a:rPr>
              <a:t> </a:t>
            </a:r>
            <a:r>
              <a:rPr lang="uk-UA" sz="1800" dirty="0">
                <a:solidFill>
                  <a:schemeClr val="tx2">
                    <a:lumMod val="60000"/>
                    <a:lumOff val="40000"/>
                  </a:schemeClr>
                </a:solidFill>
                <a:effectLst/>
              </a:rPr>
              <a:t>№8.</a:t>
            </a:r>
            <a:r>
              <a:rPr lang="ru-RU" sz="1800" dirty="0">
                <a:solidFill>
                  <a:schemeClr val="tx2">
                    <a:lumMod val="60000"/>
                    <a:lumOff val="40000"/>
                  </a:schemeClr>
                </a:solidFill>
                <a:effectLst/>
              </a:rPr>
              <a:t/>
            </a:r>
            <a:br>
              <a:rPr lang="ru-RU" sz="1800" dirty="0">
                <a:solidFill>
                  <a:schemeClr val="tx2">
                    <a:lumMod val="60000"/>
                    <a:lumOff val="40000"/>
                  </a:schemeClr>
                </a:solidFill>
                <a:effectLst/>
              </a:rPr>
            </a:br>
            <a:r>
              <a:rPr lang="ru-RU" sz="1800" dirty="0">
                <a:solidFill>
                  <a:schemeClr val="tx2">
                    <a:lumMod val="60000"/>
                    <a:lumOff val="40000"/>
                  </a:schemeClr>
                </a:solidFill>
                <a:effectLst/>
              </a:rPr>
              <a:t>У </a:t>
            </a:r>
            <a:r>
              <a:rPr lang="ru-RU" sz="1800" dirty="0" err="1">
                <a:solidFill>
                  <a:schemeClr val="tx2">
                    <a:lumMod val="60000"/>
                    <a:lumOff val="40000"/>
                  </a:schemeClr>
                </a:solidFill>
                <a:effectLst/>
              </a:rPr>
              <a:t>школі</a:t>
            </a:r>
            <a:r>
              <a:rPr lang="ru-RU" sz="1800" dirty="0">
                <a:solidFill>
                  <a:schemeClr val="tx2">
                    <a:lumMod val="60000"/>
                    <a:lumOff val="40000"/>
                  </a:schemeClr>
                </a:solidFill>
                <a:effectLst/>
              </a:rPr>
              <a:t> </a:t>
            </a:r>
            <a:r>
              <a:rPr lang="ru-RU" sz="1800" dirty="0" err="1">
                <a:solidFill>
                  <a:schemeClr val="tx2">
                    <a:lumMod val="60000"/>
                    <a:lumOff val="40000"/>
                  </a:schemeClr>
                </a:solidFill>
                <a:effectLst/>
              </a:rPr>
              <a:t>хлопець</a:t>
            </a:r>
            <a:r>
              <a:rPr lang="ru-RU" sz="1800" dirty="0">
                <a:solidFill>
                  <a:schemeClr val="tx2">
                    <a:lumMod val="60000"/>
                    <a:lumOff val="40000"/>
                  </a:schemeClr>
                </a:solidFill>
                <a:effectLst/>
              </a:rPr>
              <a:t> </a:t>
            </a:r>
            <a:r>
              <a:rPr lang="ru-RU" sz="1800" dirty="0" err="1">
                <a:solidFill>
                  <a:schemeClr val="tx2">
                    <a:lumMod val="60000"/>
                    <a:lumOff val="40000"/>
                  </a:schemeClr>
                </a:solidFill>
                <a:effectLst/>
              </a:rPr>
              <a:t>захоплювався</a:t>
            </a:r>
            <a:r>
              <a:rPr lang="ru-RU" sz="1800" dirty="0">
                <a:solidFill>
                  <a:schemeClr val="tx2">
                    <a:lumMod val="60000"/>
                    <a:lumOff val="40000"/>
                  </a:schemeClr>
                </a:solidFill>
                <a:effectLst/>
              </a:rPr>
              <a:t> </a:t>
            </a:r>
            <a:r>
              <a:rPr lang="ru-RU" sz="1800" dirty="0" err="1">
                <a:solidFill>
                  <a:schemeClr val="tx2">
                    <a:lumMod val="60000"/>
                    <a:lumOff val="40000"/>
                  </a:schemeClr>
                </a:solidFill>
                <a:effectLst/>
              </a:rPr>
              <a:t>музикою</a:t>
            </a:r>
            <a:r>
              <a:rPr lang="ru-RU" sz="1800" dirty="0">
                <a:solidFill>
                  <a:schemeClr val="tx2">
                    <a:lumMod val="60000"/>
                    <a:lumOff val="40000"/>
                  </a:schemeClr>
                </a:solidFill>
                <a:effectLst/>
              </a:rPr>
              <a:t> — </a:t>
            </a:r>
            <a:r>
              <a:rPr lang="ru-RU" sz="1800" dirty="0" err="1">
                <a:solidFill>
                  <a:schemeClr val="tx2">
                    <a:lumMod val="60000"/>
                    <a:lumOff val="40000"/>
                  </a:schemeClr>
                </a:solidFill>
                <a:effectLst/>
              </a:rPr>
              <a:t>грав</a:t>
            </a:r>
            <a:r>
              <a:rPr lang="ru-RU" sz="1800" dirty="0">
                <a:solidFill>
                  <a:schemeClr val="tx2">
                    <a:lumMod val="60000"/>
                    <a:lumOff val="40000"/>
                  </a:schemeClr>
                </a:solidFill>
                <a:effectLst/>
              </a:rPr>
              <a:t> у духовому </a:t>
            </a:r>
            <a:r>
              <a:rPr lang="ru-RU" sz="1800" dirty="0" err="1" smtClean="0">
                <a:solidFill>
                  <a:schemeClr val="tx2">
                    <a:lumMod val="60000"/>
                    <a:lumOff val="40000"/>
                  </a:schemeClr>
                </a:solidFill>
                <a:effectLst/>
              </a:rPr>
              <a:t>оркестрі</a:t>
            </a:r>
            <a:r>
              <a:rPr lang="ru-RU" sz="1800" dirty="0">
                <a:solidFill>
                  <a:schemeClr val="tx2">
                    <a:lumMod val="60000"/>
                    <a:lumOff val="40000"/>
                  </a:schemeClr>
                </a:solidFill>
                <a:effectLst/>
              </a:rPr>
              <a:t>, </a:t>
            </a:r>
            <a:r>
              <a:rPr lang="ru-RU" sz="1800" dirty="0" err="1">
                <a:solidFill>
                  <a:schemeClr val="tx2">
                    <a:lumMod val="60000"/>
                    <a:lumOff val="40000"/>
                  </a:schemeClr>
                </a:solidFill>
                <a:effectLst/>
              </a:rPr>
              <a:t>полюбляв</a:t>
            </a:r>
            <a:r>
              <a:rPr lang="ru-RU" sz="1800" dirty="0">
                <a:solidFill>
                  <a:schemeClr val="tx2">
                    <a:lumMod val="60000"/>
                    <a:lumOff val="40000"/>
                  </a:schemeClr>
                </a:solidFill>
                <a:effectLst/>
              </a:rPr>
              <a:t> спорт, особливо футбол.</a:t>
            </a:r>
            <a:br>
              <a:rPr lang="ru-RU" sz="1800" dirty="0">
                <a:solidFill>
                  <a:schemeClr val="tx2">
                    <a:lumMod val="60000"/>
                    <a:lumOff val="40000"/>
                  </a:schemeClr>
                </a:solidFill>
                <a:effectLst/>
              </a:rPr>
            </a:br>
            <a:endParaRPr lang="ru-RU" sz="1800" dirty="0">
              <a:solidFill>
                <a:schemeClr val="tx2">
                  <a:lumMod val="60000"/>
                  <a:lumOff val="40000"/>
                </a:schemeClr>
              </a:solidFill>
            </a:endParaRPr>
          </a:p>
        </p:txBody>
      </p:sp>
      <p:pic>
        <p:nvPicPr>
          <p:cNvPr id="3074" name="Picture 2" descr="D:\Мама\ФОТО КРУПИ(2)\VTS_01_1.VOB_000074134.jpg"/>
          <p:cNvPicPr>
            <a:picLocks noGrp="1" noChangeAspect="1" noChangeArrowheads="1"/>
          </p:cNvPicPr>
          <p:nvPr>
            <p:ph idx="4294967295"/>
          </p:nvPr>
        </p:nvPicPr>
        <p:blipFill>
          <a:blip r:embed="rId2"/>
          <a:stretch>
            <a:fillRect/>
          </a:stretch>
        </p:blipFill>
        <p:spPr>
          <a:xfrm>
            <a:off x="5127625" y="3141663"/>
            <a:ext cx="4016375" cy="3213100"/>
          </a:xfrm>
          <a:effectLst>
            <a:softEdge rad="63500"/>
          </a:effectLst>
        </p:spPr>
      </p:pic>
      <p:sp>
        <p:nvSpPr>
          <p:cNvPr id="8" name="Текст 7"/>
          <p:cNvSpPr>
            <a:spLocks noGrp="1"/>
          </p:cNvSpPr>
          <p:nvPr>
            <p:ph type="body" sz="half" idx="4294967295"/>
          </p:nvPr>
        </p:nvSpPr>
        <p:spPr>
          <a:xfrm>
            <a:off x="1187624" y="3068960"/>
            <a:ext cx="3384550" cy="3600450"/>
          </a:xfrm>
        </p:spPr>
        <p:txBody>
          <a:bodyPr>
            <a:normAutofit/>
          </a:bodyPr>
          <a:lstStyle/>
          <a:p>
            <a:pPr marL="45720" indent="0" algn="r">
              <a:buNone/>
            </a:pPr>
            <a:r>
              <a:rPr lang="uk-UA" sz="2000" b="1" dirty="0" smtClean="0">
                <a:solidFill>
                  <a:schemeClr val="tx2">
                    <a:lumMod val="60000"/>
                    <a:lumOff val="40000"/>
                  </a:schemeClr>
                </a:solidFill>
                <a:latin typeface="Times New Roman" pitchFamily="18" charset="0"/>
                <a:cs typeface="Times New Roman" pitchFamily="18" charset="0"/>
              </a:rPr>
              <a:t>Директор </a:t>
            </a:r>
            <a:r>
              <a:rPr lang="uk-UA" sz="2000" b="1" dirty="0" err="1" smtClean="0">
                <a:solidFill>
                  <a:schemeClr val="tx2">
                    <a:lumMod val="60000"/>
                    <a:lumOff val="40000"/>
                  </a:schemeClr>
                </a:solidFill>
                <a:latin typeface="Times New Roman" pitchFamily="18" charset="0"/>
                <a:cs typeface="Times New Roman" pitchFamily="18" charset="0"/>
              </a:rPr>
              <a:t>Великоберезовицької</a:t>
            </a:r>
            <a:r>
              <a:rPr lang="uk-UA" sz="2000" b="1" dirty="0" smtClean="0">
                <a:solidFill>
                  <a:schemeClr val="tx2">
                    <a:lumMod val="60000"/>
                    <a:lumOff val="40000"/>
                  </a:schemeClr>
                </a:solidFill>
                <a:latin typeface="Times New Roman" pitchFamily="18" charset="0"/>
                <a:cs typeface="Times New Roman" pitchFamily="18" charset="0"/>
              </a:rPr>
              <a:t> школи </a:t>
            </a:r>
          </a:p>
          <a:p>
            <a:pPr marL="45720" indent="0" algn="r">
              <a:buNone/>
            </a:pPr>
            <a:r>
              <a:rPr lang="uk-UA" sz="2000" b="1" dirty="0" smtClean="0">
                <a:solidFill>
                  <a:schemeClr val="tx2">
                    <a:lumMod val="60000"/>
                    <a:lumOff val="40000"/>
                  </a:schemeClr>
                </a:solidFill>
                <a:latin typeface="Times New Roman" pitchFamily="18" charset="0"/>
                <a:cs typeface="Times New Roman" pitchFamily="18" charset="0"/>
              </a:rPr>
              <a:t>Петро Михальчук  та </a:t>
            </a:r>
          </a:p>
          <a:p>
            <a:pPr marL="45720" indent="0" algn="r">
              <a:buNone/>
            </a:pPr>
            <a:r>
              <a:rPr lang="uk-UA" sz="2000" b="1" dirty="0" smtClean="0">
                <a:solidFill>
                  <a:schemeClr val="tx2">
                    <a:lumMod val="60000"/>
                    <a:lumOff val="40000"/>
                  </a:schemeClr>
                </a:solidFill>
                <a:latin typeface="Times New Roman" pitchFamily="18" charset="0"/>
                <a:cs typeface="Times New Roman" pitchFamily="18" charset="0"/>
              </a:rPr>
              <a:t>вчителька – класовод Ангеліна Волик серед учнів третього класу.</a:t>
            </a:r>
          </a:p>
          <a:p>
            <a:pPr marL="45720" indent="0" algn="r">
              <a:buNone/>
            </a:pPr>
            <a:r>
              <a:rPr lang="uk-UA" sz="2000" b="1" dirty="0" smtClean="0">
                <a:solidFill>
                  <a:schemeClr val="tx2">
                    <a:lumMod val="60000"/>
                    <a:lumOff val="40000"/>
                  </a:schemeClr>
                </a:solidFill>
                <a:latin typeface="Times New Roman" pitchFamily="18" charset="0"/>
                <a:cs typeface="Times New Roman" pitchFamily="18" charset="0"/>
              </a:rPr>
              <a:t>Левко  -у третьому ряду другий зліва</a:t>
            </a:r>
            <a:endParaRPr lang="ru-RU" sz="2000" b="1" dirty="0">
              <a:solidFill>
                <a:schemeClr val="tx2">
                  <a:lumMod val="60000"/>
                  <a:lumOff val="40000"/>
                </a:schemeClr>
              </a:solidFill>
              <a:latin typeface="Times New Roman" pitchFamily="18" charset="0"/>
              <a:cs typeface="Times New Roman" pitchFamily="18"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0"/>
            <a:ext cx="648072" cy="6858000"/>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188640"/>
            <a:ext cx="3528392" cy="2736304"/>
          </a:xfrm>
          <a:prstGeom prst="rect">
            <a:avLst/>
          </a:prstGeom>
          <a:effectLst>
            <a:softEdge rad="63500"/>
          </a:effectLst>
        </p:spPr>
      </p:pic>
    </p:spTree>
  </p:cSld>
  <p:clrMapOvr>
    <a:masterClrMapping/>
  </p:clrMapOvr>
  <p:transition>
    <p:wheel spokes="2"/>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24500" y="819375"/>
            <a:ext cx="4464496" cy="2520280"/>
          </a:xfrm>
        </p:spPr>
        <p:txBody>
          <a:bodyPr/>
          <a:lstStyle/>
          <a:p>
            <a:pPr marL="0" indent="0" algn="l">
              <a:buNone/>
            </a:pPr>
            <a:r>
              <a:rPr lang="uk-UA" sz="2000" dirty="0" smtClean="0">
                <a:solidFill>
                  <a:schemeClr val="bg2">
                    <a:lumMod val="50000"/>
                  </a:schemeClr>
                </a:solidFill>
                <a:effectLst/>
              </a:rPr>
              <a:t> </a:t>
            </a:r>
            <a:r>
              <a:rPr lang="ru-RU" sz="2000" dirty="0">
                <a:solidFill>
                  <a:schemeClr val="bg2">
                    <a:lumMod val="50000"/>
                  </a:schemeClr>
                </a:solidFill>
                <a:effectLst/>
              </a:rPr>
              <a:t>У 1962 </a:t>
            </a:r>
            <a:r>
              <a:rPr lang="ru-RU" sz="2000" dirty="0" err="1">
                <a:solidFill>
                  <a:schemeClr val="bg2">
                    <a:lumMod val="50000"/>
                  </a:schemeClr>
                </a:solidFill>
                <a:effectLst/>
              </a:rPr>
              <a:t>році</a:t>
            </a:r>
            <a:r>
              <a:rPr lang="ru-RU" sz="2000" dirty="0">
                <a:solidFill>
                  <a:schemeClr val="bg2">
                    <a:lumMod val="50000"/>
                  </a:schemeClr>
                </a:solidFill>
                <a:effectLst/>
              </a:rPr>
              <a:t> Левко Крупа вступив до </a:t>
            </a:r>
            <a:r>
              <a:rPr lang="ru-RU" sz="2000" dirty="0" err="1">
                <a:solidFill>
                  <a:schemeClr val="bg2">
                    <a:lumMod val="50000"/>
                  </a:schemeClr>
                </a:solidFill>
                <a:effectLst/>
              </a:rPr>
              <a:t>Чернівецького</a:t>
            </a:r>
            <a:r>
              <a:rPr lang="ru-RU" sz="2000" dirty="0">
                <a:solidFill>
                  <a:schemeClr val="bg2">
                    <a:lumMod val="50000"/>
                  </a:schemeClr>
                </a:solidFill>
                <a:effectLst/>
              </a:rPr>
              <a:t> державного </a:t>
            </a:r>
            <a:r>
              <a:rPr lang="ru-RU" sz="2000" dirty="0" err="1" smtClean="0">
                <a:solidFill>
                  <a:schemeClr val="bg2">
                    <a:lumMod val="50000"/>
                  </a:schemeClr>
                </a:solidFill>
                <a:effectLst/>
              </a:rPr>
              <a:t>університету</a:t>
            </a:r>
            <a:r>
              <a:rPr lang="ru-RU" sz="2000" dirty="0" smtClean="0">
                <a:solidFill>
                  <a:schemeClr val="bg2">
                    <a:lumMod val="50000"/>
                  </a:schemeClr>
                </a:solidFill>
                <a:effectLst/>
              </a:rPr>
              <a:t> на </a:t>
            </a:r>
            <a:r>
              <a:rPr lang="ru-RU" sz="2000" dirty="0" err="1" smtClean="0">
                <a:solidFill>
                  <a:schemeClr val="bg2">
                    <a:lumMod val="50000"/>
                  </a:schemeClr>
                </a:solidFill>
                <a:effectLst/>
              </a:rPr>
              <a:t>філологічний</a:t>
            </a:r>
            <a:r>
              <a:rPr lang="ru-RU" sz="2000" dirty="0" smtClean="0">
                <a:solidFill>
                  <a:schemeClr val="bg2">
                    <a:lumMod val="50000"/>
                  </a:schemeClr>
                </a:solidFill>
                <a:effectLst/>
              </a:rPr>
              <a:t> факультет, </a:t>
            </a:r>
            <a:r>
              <a:rPr lang="ru-RU" sz="2000" dirty="0">
                <a:solidFill>
                  <a:schemeClr val="bg2">
                    <a:lumMod val="50000"/>
                  </a:schemeClr>
                </a:solidFill>
                <a:effectLst/>
              </a:rPr>
              <a:t>але в 1963 </a:t>
            </a:r>
            <a:r>
              <a:rPr lang="ru-RU" sz="2000" dirty="0" err="1">
                <a:solidFill>
                  <a:schemeClr val="bg2">
                    <a:lumMod val="50000"/>
                  </a:schemeClr>
                </a:solidFill>
                <a:effectLst/>
              </a:rPr>
              <a:t>році</a:t>
            </a:r>
            <a:r>
              <a:rPr lang="ru-RU" sz="2000" dirty="0">
                <a:solidFill>
                  <a:schemeClr val="bg2">
                    <a:lumMod val="50000"/>
                  </a:schemeClr>
                </a:solidFill>
                <a:effectLst/>
              </a:rPr>
              <a:t> з другого курсу </a:t>
            </a:r>
            <a:r>
              <a:rPr lang="ru-RU" sz="2000" dirty="0" err="1">
                <a:solidFill>
                  <a:schemeClr val="bg2">
                    <a:lumMod val="50000"/>
                  </a:schemeClr>
                </a:solidFill>
                <a:effectLst/>
              </a:rPr>
              <a:t>був</a:t>
            </a:r>
            <a:r>
              <a:rPr lang="ru-RU" sz="2000" dirty="0">
                <a:solidFill>
                  <a:schemeClr val="bg2">
                    <a:lumMod val="50000"/>
                  </a:schemeClr>
                </a:solidFill>
                <a:effectLst/>
              </a:rPr>
              <a:t> призваний в </a:t>
            </a:r>
            <a:r>
              <a:rPr lang="ru-RU" sz="2000" dirty="0" err="1">
                <a:solidFill>
                  <a:schemeClr val="bg2">
                    <a:lumMod val="50000"/>
                  </a:schemeClr>
                </a:solidFill>
                <a:effectLst/>
              </a:rPr>
              <a:t>армію</a:t>
            </a:r>
            <a:r>
              <a:rPr lang="ru-RU" sz="2000" dirty="0">
                <a:solidFill>
                  <a:schemeClr val="bg2">
                    <a:lumMod val="50000"/>
                  </a:schemeClr>
                </a:solidFill>
                <a:effectLst/>
              </a:rPr>
              <a:t>, де прослужив до </a:t>
            </a:r>
            <a:r>
              <a:rPr lang="ru-RU" sz="2000" dirty="0" err="1">
                <a:solidFill>
                  <a:schemeClr val="bg2">
                    <a:lumMod val="50000"/>
                  </a:schemeClr>
                </a:solidFill>
                <a:effectLst/>
              </a:rPr>
              <a:t>осені</a:t>
            </a:r>
            <a:r>
              <a:rPr lang="ru-RU" sz="2000" dirty="0">
                <a:solidFill>
                  <a:schemeClr val="bg2">
                    <a:lumMod val="50000"/>
                  </a:schemeClr>
                </a:solidFill>
                <a:effectLst/>
              </a:rPr>
              <a:t> </a:t>
            </a:r>
            <a:r>
              <a:rPr lang="ru-RU" sz="2000" dirty="0" smtClean="0">
                <a:solidFill>
                  <a:schemeClr val="bg2">
                    <a:lumMod val="50000"/>
                  </a:schemeClr>
                </a:solidFill>
                <a:effectLst/>
              </a:rPr>
              <a:t/>
            </a:r>
            <a:br>
              <a:rPr lang="ru-RU" sz="2000" dirty="0" smtClean="0">
                <a:solidFill>
                  <a:schemeClr val="bg2">
                    <a:lumMod val="50000"/>
                  </a:schemeClr>
                </a:solidFill>
                <a:effectLst/>
              </a:rPr>
            </a:br>
            <a:r>
              <a:rPr lang="ru-RU" sz="2000" dirty="0" smtClean="0">
                <a:solidFill>
                  <a:schemeClr val="bg2">
                    <a:lumMod val="50000"/>
                  </a:schemeClr>
                </a:solidFill>
                <a:effectLst/>
              </a:rPr>
              <a:t>1968 </a:t>
            </a:r>
            <a:r>
              <a:rPr lang="ru-RU" sz="2000" dirty="0">
                <a:solidFill>
                  <a:schemeClr val="bg2">
                    <a:lumMod val="50000"/>
                  </a:schemeClr>
                </a:solidFill>
                <a:effectLst/>
              </a:rPr>
              <a:t>року, </a:t>
            </a:r>
            <a:r>
              <a:rPr lang="ru-RU" sz="2000" dirty="0" err="1">
                <a:solidFill>
                  <a:schemeClr val="bg2">
                    <a:lumMod val="50000"/>
                  </a:schemeClr>
                </a:solidFill>
                <a:effectLst/>
              </a:rPr>
              <a:t>після</a:t>
            </a:r>
            <a:r>
              <a:rPr lang="ru-RU" sz="2000" dirty="0">
                <a:solidFill>
                  <a:schemeClr val="bg2">
                    <a:lumMod val="50000"/>
                  </a:schemeClr>
                </a:solidFill>
                <a:effectLst/>
              </a:rPr>
              <a:t> </a:t>
            </a:r>
            <a:r>
              <a:rPr lang="ru-RU" sz="2000" dirty="0" err="1">
                <a:solidFill>
                  <a:schemeClr val="bg2">
                    <a:lumMod val="50000"/>
                  </a:schemeClr>
                </a:solidFill>
                <a:effectLst/>
              </a:rPr>
              <a:t>чого</a:t>
            </a:r>
            <a:r>
              <a:rPr lang="ru-RU" sz="2000" dirty="0">
                <a:solidFill>
                  <a:schemeClr val="bg2">
                    <a:lumMod val="50000"/>
                  </a:schemeClr>
                </a:solidFill>
                <a:effectLst/>
              </a:rPr>
              <a:t> </a:t>
            </a:r>
            <a:r>
              <a:rPr lang="ru-RU" sz="2000" dirty="0" err="1" smtClean="0">
                <a:solidFill>
                  <a:schemeClr val="bg2">
                    <a:lumMod val="50000"/>
                  </a:schemeClr>
                </a:solidFill>
                <a:effectLst/>
              </a:rPr>
              <a:t>закінчив</a:t>
            </a:r>
            <a:r>
              <a:rPr lang="ru-RU" sz="2000" dirty="0" smtClean="0">
                <a:solidFill>
                  <a:schemeClr val="bg2">
                    <a:lumMod val="50000"/>
                  </a:schemeClr>
                </a:solidFill>
                <a:effectLst/>
              </a:rPr>
              <a:t>  </a:t>
            </a:r>
            <a:r>
              <a:rPr lang="ru-RU" sz="2000" dirty="0" err="1">
                <a:solidFill>
                  <a:schemeClr val="bg2">
                    <a:lumMod val="50000"/>
                  </a:schemeClr>
                </a:solidFill>
                <a:effectLst/>
              </a:rPr>
              <a:t>навчання</a:t>
            </a:r>
            <a:r>
              <a:rPr lang="ru-RU" sz="2000" dirty="0">
                <a:solidFill>
                  <a:schemeClr val="bg2">
                    <a:lumMod val="50000"/>
                  </a:schemeClr>
                </a:solidFill>
                <a:effectLst/>
              </a:rPr>
              <a:t> в </a:t>
            </a:r>
            <a:r>
              <a:rPr lang="ru-RU" sz="2000" dirty="0" err="1">
                <a:solidFill>
                  <a:schemeClr val="bg2">
                    <a:lumMod val="50000"/>
                  </a:schemeClr>
                </a:solidFill>
                <a:effectLst/>
              </a:rPr>
              <a:t>університеті</a:t>
            </a:r>
            <a:r>
              <a:rPr lang="ru-RU" sz="2000" dirty="0">
                <a:solidFill>
                  <a:schemeClr val="bg2">
                    <a:lumMod val="50000"/>
                  </a:schemeClr>
                </a:solidFill>
                <a:effectLst/>
              </a:rPr>
              <a:t>.</a:t>
            </a:r>
            <a:br>
              <a:rPr lang="ru-RU" sz="2000" dirty="0">
                <a:solidFill>
                  <a:schemeClr val="bg2">
                    <a:lumMod val="50000"/>
                  </a:schemeClr>
                </a:solidFill>
                <a:effectLst/>
              </a:rPr>
            </a:br>
            <a:endParaRPr lang="ru-RU" sz="2000" dirty="0">
              <a:solidFill>
                <a:schemeClr val="bg2">
                  <a:lumMod val="50000"/>
                </a:schemeClr>
              </a:solidFill>
            </a:endParaRPr>
          </a:p>
        </p:txBody>
      </p:sp>
      <p:sp>
        <p:nvSpPr>
          <p:cNvPr id="8" name="Текст 7"/>
          <p:cNvSpPr>
            <a:spLocks noGrp="1"/>
          </p:cNvSpPr>
          <p:nvPr>
            <p:ph type="body" idx="1"/>
          </p:nvPr>
        </p:nvSpPr>
        <p:spPr>
          <a:xfrm>
            <a:off x="1259632" y="4221089"/>
            <a:ext cx="4032448" cy="2520279"/>
          </a:xfrm>
        </p:spPr>
        <p:txBody>
          <a:bodyPr/>
          <a:lstStyle/>
          <a:p>
            <a:pPr algn="ctr"/>
            <a:r>
              <a:rPr lang="uk-UA" b="1" dirty="0" smtClean="0">
                <a:solidFill>
                  <a:schemeClr val="bg2">
                    <a:lumMod val="50000"/>
                  </a:schemeClr>
                </a:solidFill>
              </a:rPr>
              <a:t>Військову службу строкував у  </a:t>
            </a:r>
          </a:p>
          <a:p>
            <a:pPr algn="ctr"/>
            <a:r>
              <a:rPr lang="uk-UA" b="1" dirty="0" smtClean="0">
                <a:solidFill>
                  <a:schemeClr val="bg2">
                    <a:lumMod val="50000"/>
                  </a:schemeClr>
                </a:solidFill>
              </a:rPr>
              <a:t>м. Житомирі, де познайомився з молодими письменниками </a:t>
            </a:r>
          </a:p>
          <a:p>
            <a:pPr algn="ctr"/>
            <a:r>
              <a:rPr lang="uk-UA" b="1" dirty="0" smtClean="0">
                <a:solidFill>
                  <a:schemeClr val="bg2">
                    <a:lumMod val="50000"/>
                  </a:schemeClr>
                </a:solidFill>
              </a:rPr>
              <a:t>Михайлом Клименком та Василем </a:t>
            </a:r>
            <a:r>
              <a:rPr lang="uk-UA" b="1" dirty="0" err="1" smtClean="0">
                <a:solidFill>
                  <a:schemeClr val="bg2">
                    <a:lumMod val="50000"/>
                  </a:schemeClr>
                </a:solidFill>
              </a:rPr>
              <a:t>Фольварочним</a:t>
            </a:r>
            <a:endParaRPr lang="ru-RU" b="1" dirty="0">
              <a:solidFill>
                <a:schemeClr val="bg2">
                  <a:lumMod val="50000"/>
                </a:scheme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0"/>
            <a:ext cx="719832" cy="6741368"/>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336" y="548680"/>
            <a:ext cx="3816672" cy="3463280"/>
          </a:xfrm>
          <a:prstGeom prst="rect">
            <a:avLst/>
          </a:prstGeom>
          <a:effectLst>
            <a:softEdge rad="63500"/>
          </a:effectLst>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104" y="3573016"/>
            <a:ext cx="3384376" cy="2952328"/>
          </a:xfrm>
          <a:prstGeom prst="rect">
            <a:avLst/>
          </a:prstGeom>
          <a:effectLst>
            <a:softEdge rad="127000"/>
          </a:effectLst>
        </p:spPr>
      </p:pic>
    </p:spTree>
  </p:cSld>
  <p:clrMapOvr>
    <a:masterClrMapping/>
  </p:clrMapOvr>
  <p:transition>
    <p:wheel spokes="2"/>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0"/>
            <a:ext cx="719832" cy="6857999"/>
          </a:xfrm>
          <a:prstGeom prst="rect">
            <a:avLst/>
          </a:prstGeom>
        </p:spPr>
      </p:pic>
      <p:sp>
        <p:nvSpPr>
          <p:cNvPr id="7" name="Текст 6"/>
          <p:cNvSpPr>
            <a:spLocks noGrp="1"/>
          </p:cNvSpPr>
          <p:nvPr>
            <p:ph type="body" sz="half" idx="2"/>
          </p:nvPr>
        </p:nvSpPr>
        <p:spPr>
          <a:xfrm>
            <a:off x="896879" y="404663"/>
            <a:ext cx="3694114" cy="6453335"/>
          </a:xfrm>
        </p:spPr>
        <p:txBody>
          <a:bodyPr>
            <a:normAutofit lnSpcReduction="10000"/>
          </a:bodyPr>
          <a:lstStyle/>
          <a:p>
            <a:pPr marL="0" indent="0" algn="ctr">
              <a:buNone/>
            </a:pPr>
            <a:r>
              <a:rPr lang="uk-UA" sz="1800" dirty="0">
                <a:solidFill>
                  <a:schemeClr val="accent1">
                    <a:lumMod val="75000"/>
                  </a:schemeClr>
                </a:solidFill>
              </a:rPr>
              <a:t>Поезія</a:t>
            </a:r>
            <a:endParaRPr lang="ru-RU" sz="1800" dirty="0">
              <a:solidFill>
                <a:schemeClr val="accent1">
                  <a:lumMod val="75000"/>
                </a:schemeClr>
              </a:solidFill>
            </a:endParaRPr>
          </a:p>
          <a:p>
            <a:pPr marL="0" indent="0">
              <a:buNone/>
            </a:pPr>
            <a:r>
              <a:rPr lang="uk-UA" sz="1800" dirty="0">
                <a:solidFill>
                  <a:schemeClr val="accent1">
                    <a:lumMod val="75000"/>
                  </a:schemeClr>
                </a:solidFill>
              </a:rPr>
              <a:t>Хіба поезія </a:t>
            </a:r>
            <a:r>
              <a:rPr lang="uk-UA" sz="1800" dirty="0" smtClean="0">
                <a:solidFill>
                  <a:schemeClr val="accent1">
                    <a:lumMod val="75000"/>
                  </a:schemeClr>
                </a:solidFill>
              </a:rPr>
              <a:t>– то </a:t>
            </a:r>
            <a:r>
              <a:rPr lang="uk-UA" sz="1800" dirty="0">
                <a:solidFill>
                  <a:schemeClr val="accent1">
                    <a:lumMod val="75000"/>
                  </a:schemeClr>
                </a:solidFill>
              </a:rPr>
              <a:t>ремесло?</a:t>
            </a:r>
            <a:endParaRPr lang="ru-RU" sz="1800" dirty="0">
              <a:solidFill>
                <a:schemeClr val="accent1">
                  <a:lumMod val="75000"/>
                </a:schemeClr>
              </a:solidFill>
            </a:endParaRPr>
          </a:p>
          <a:p>
            <a:pPr marL="0" indent="0">
              <a:buNone/>
            </a:pPr>
            <a:r>
              <a:rPr lang="uk-UA" sz="1800" dirty="0">
                <a:solidFill>
                  <a:schemeClr val="accent1">
                    <a:lumMod val="75000"/>
                  </a:schemeClr>
                </a:solidFill>
              </a:rPr>
              <a:t>Хоч в кожнім ремеслі </a:t>
            </a:r>
            <a:r>
              <a:rPr lang="uk-UA" sz="1800" dirty="0" smtClean="0">
                <a:solidFill>
                  <a:schemeClr val="accent1">
                    <a:lumMod val="75000"/>
                  </a:schemeClr>
                </a:solidFill>
              </a:rPr>
              <a:t>– краси </a:t>
            </a:r>
            <a:r>
              <a:rPr lang="uk-UA" sz="1800" dirty="0">
                <a:solidFill>
                  <a:schemeClr val="accent1">
                    <a:lumMod val="75000"/>
                  </a:schemeClr>
                </a:solidFill>
              </a:rPr>
              <a:t>перлина…</a:t>
            </a:r>
            <a:endParaRPr lang="ru-RU" sz="1800" dirty="0">
              <a:solidFill>
                <a:schemeClr val="accent1">
                  <a:lumMod val="75000"/>
                </a:schemeClr>
              </a:solidFill>
            </a:endParaRPr>
          </a:p>
          <a:p>
            <a:pPr marL="0" indent="0">
              <a:buNone/>
            </a:pPr>
            <a:r>
              <a:rPr lang="uk-UA" sz="1800" dirty="0">
                <a:solidFill>
                  <a:schemeClr val="accent1">
                    <a:lumMod val="75000"/>
                  </a:schemeClr>
                </a:solidFill>
              </a:rPr>
              <a:t>Леміш коваль кує чи чересло,</a:t>
            </a:r>
            <a:endParaRPr lang="ru-RU" sz="1800" dirty="0">
              <a:solidFill>
                <a:schemeClr val="accent1">
                  <a:lumMod val="75000"/>
                </a:schemeClr>
              </a:solidFill>
            </a:endParaRPr>
          </a:p>
          <a:p>
            <a:pPr marL="0" indent="0">
              <a:buNone/>
            </a:pPr>
            <a:r>
              <a:rPr lang="uk-UA" sz="1800" dirty="0">
                <a:solidFill>
                  <a:schemeClr val="accent1">
                    <a:lumMod val="75000"/>
                  </a:schemeClr>
                </a:solidFill>
              </a:rPr>
              <a:t>І в праці цій - поезія глибинна.</a:t>
            </a:r>
            <a:endParaRPr lang="ru-RU" sz="1800" dirty="0">
              <a:solidFill>
                <a:schemeClr val="accent1">
                  <a:lumMod val="75000"/>
                </a:schemeClr>
              </a:solidFill>
            </a:endParaRPr>
          </a:p>
          <a:p>
            <a:pPr marL="0" indent="0">
              <a:buNone/>
            </a:pPr>
            <a:r>
              <a:rPr lang="uk-UA" sz="1800" dirty="0">
                <a:solidFill>
                  <a:schemeClr val="accent1">
                    <a:lumMod val="75000"/>
                  </a:schemeClr>
                </a:solidFill>
              </a:rPr>
              <a:t>Поезія –</a:t>
            </a:r>
            <a:endParaRPr lang="ru-RU" sz="1800" dirty="0">
              <a:solidFill>
                <a:schemeClr val="accent1">
                  <a:lumMod val="75000"/>
                </a:schemeClr>
              </a:solidFill>
            </a:endParaRPr>
          </a:p>
          <a:p>
            <a:pPr marL="0" indent="0">
              <a:buNone/>
            </a:pPr>
            <a:r>
              <a:rPr lang="uk-UA" sz="1800" dirty="0" smtClean="0">
                <a:solidFill>
                  <a:schemeClr val="accent1">
                    <a:lumMod val="75000"/>
                  </a:schemeClr>
                </a:solidFill>
              </a:rPr>
              <a:t>То слав душі й думок</a:t>
            </a:r>
            <a:endParaRPr lang="ru-RU" sz="1800" dirty="0" smtClean="0">
              <a:solidFill>
                <a:schemeClr val="accent1">
                  <a:lumMod val="75000"/>
                </a:schemeClr>
              </a:solidFill>
            </a:endParaRPr>
          </a:p>
          <a:p>
            <a:pPr marL="0" indent="0">
              <a:buNone/>
            </a:pPr>
            <a:r>
              <a:rPr lang="uk-UA" sz="1800" dirty="0" smtClean="0">
                <a:solidFill>
                  <a:schemeClr val="accent1">
                    <a:lumMod val="75000"/>
                  </a:schemeClr>
                </a:solidFill>
              </a:rPr>
              <a:t>І </a:t>
            </a:r>
            <a:r>
              <a:rPr lang="uk-UA" sz="1800" dirty="0">
                <a:solidFill>
                  <a:schemeClr val="accent1">
                    <a:lumMod val="75000"/>
                  </a:schemeClr>
                </a:solidFill>
              </a:rPr>
              <a:t>слів криштальних царство віще,</a:t>
            </a:r>
            <a:endParaRPr lang="ru-RU" sz="1800" dirty="0">
              <a:solidFill>
                <a:schemeClr val="accent1">
                  <a:lumMod val="75000"/>
                </a:schemeClr>
              </a:solidFill>
            </a:endParaRPr>
          </a:p>
          <a:p>
            <a:pPr marL="0" indent="0">
              <a:buNone/>
            </a:pPr>
            <a:r>
              <a:rPr lang="uk-UA" sz="1800" dirty="0">
                <a:solidFill>
                  <a:schemeClr val="accent1">
                    <a:lumMod val="75000"/>
                  </a:schemeClr>
                </a:solidFill>
              </a:rPr>
              <a:t>То сміх і плач, що запеклись в рядок.</a:t>
            </a:r>
            <a:endParaRPr lang="ru-RU" sz="1800" dirty="0">
              <a:solidFill>
                <a:schemeClr val="accent1">
                  <a:lumMod val="75000"/>
                </a:schemeClr>
              </a:solidFill>
            </a:endParaRPr>
          </a:p>
          <a:p>
            <a:pPr marL="0" indent="0">
              <a:buNone/>
            </a:pPr>
            <a:r>
              <a:rPr lang="uk-UA" sz="1800" dirty="0">
                <a:solidFill>
                  <a:schemeClr val="accent1">
                    <a:lumMod val="75000"/>
                  </a:schemeClr>
                </a:solidFill>
              </a:rPr>
              <a:t>Поезія </a:t>
            </a:r>
            <a:r>
              <a:rPr lang="uk-UA" sz="1800" dirty="0" smtClean="0">
                <a:solidFill>
                  <a:schemeClr val="accent1">
                    <a:lumMod val="75000"/>
                  </a:schemeClr>
                </a:solidFill>
              </a:rPr>
              <a:t>– то </a:t>
            </a:r>
            <a:r>
              <a:rPr lang="uk-UA" sz="1800" dirty="0">
                <a:solidFill>
                  <a:schemeClr val="accent1">
                    <a:lumMod val="75000"/>
                  </a:schemeClr>
                </a:solidFill>
              </a:rPr>
              <a:t>не минуще </a:t>
            </a:r>
            <a:r>
              <a:rPr lang="uk-UA" sz="1800" dirty="0" smtClean="0">
                <a:solidFill>
                  <a:schemeClr val="accent1">
                    <a:lumMod val="75000"/>
                  </a:schemeClr>
                </a:solidFill>
              </a:rPr>
              <a:t>– вічне</a:t>
            </a:r>
            <a:r>
              <a:rPr lang="uk-UA" sz="1800" dirty="0">
                <a:solidFill>
                  <a:schemeClr val="accent1">
                    <a:lumMod val="75000"/>
                  </a:schemeClr>
                </a:solidFill>
              </a:rPr>
              <a:t>! </a:t>
            </a:r>
            <a:endParaRPr lang="ru-RU" sz="1800" dirty="0">
              <a:solidFill>
                <a:schemeClr val="accent1">
                  <a:lumMod val="75000"/>
                </a:schemeClr>
              </a:solidFill>
            </a:endParaRPr>
          </a:p>
          <a:p>
            <a:pPr marL="0" indent="0">
              <a:buNone/>
            </a:pPr>
            <a:r>
              <a:rPr lang="uk-UA" sz="1800" dirty="0" smtClean="0">
                <a:solidFill>
                  <a:schemeClr val="accent1">
                    <a:lumMod val="75000"/>
                  </a:schemeClr>
                </a:solidFill>
              </a:rPr>
              <a:t>Поет –</a:t>
            </a:r>
            <a:endParaRPr lang="ru-RU" sz="1800" dirty="0" smtClean="0">
              <a:solidFill>
                <a:schemeClr val="accent1">
                  <a:lumMod val="75000"/>
                </a:schemeClr>
              </a:solidFill>
            </a:endParaRPr>
          </a:p>
          <a:p>
            <a:pPr marL="0" indent="0">
              <a:buNone/>
            </a:pPr>
            <a:r>
              <a:rPr lang="uk-UA" sz="1800" dirty="0" smtClean="0">
                <a:solidFill>
                  <a:schemeClr val="accent1">
                    <a:lumMod val="75000"/>
                  </a:schemeClr>
                </a:solidFill>
              </a:rPr>
              <a:t>То вічний бунтівник,</a:t>
            </a:r>
            <a:endParaRPr lang="ru-RU" sz="1800" dirty="0" smtClean="0">
              <a:solidFill>
                <a:schemeClr val="accent1">
                  <a:lumMod val="75000"/>
                </a:schemeClr>
              </a:solidFill>
            </a:endParaRPr>
          </a:p>
          <a:p>
            <a:pPr marL="0" indent="0">
              <a:buNone/>
            </a:pPr>
            <a:r>
              <a:rPr lang="uk-UA" sz="1800" dirty="0" smtClean="0">
                <a:solidFill>
                  <a:schemeClr val="accent1">
                    <a:lumMod val="75000"/>
                  </a:schemeClr>
                </a:solidFill>
              </a:rPr>
              <a:t>Дзвонар</a:t>
            </a:r>
            <a:r>
              <a:rPr lang="uk-UA" sz="1800" dirty="0">
                <a:solidFill>
                  <a:schemeClr val="accent1">
                    <a:lumMod val="75000"/>
                  </a:schemeClr>
                </a:solidFill>
              </a:rPr>
              <a:t>, що будить людську совість.</a:t>
            </a:r>
            <a:endParaRPr lang="ru-RU" sz="1800" dirty="0">
              <a:solidFill>
                <a:schemeClr val="accent1">
                  <a:lumMod val="75000"/>
                </a:schemeClr>
              </a:solidFill>
            </a:endParaRPr>
          </a:p>
          <a:p>
            <a:pPr marL="0" indent="0">
              <a:buNone/>
            </a:pPr>
            <a:r>
              <a:rPr lang="uk-UA" sz="1800" dirty="0">
                <a:solidFill>
                  <a:schemeClr val="accent1">
                    <a:lumMod val="75000"/>
                  </a:schemeClr>
                </a:solidFill>
              </a:rPr>
              <a:t>Він </a:t>
            </a:r>
            <a:r>
              <a:rPr lang="uk-UA" sz="1800" dirty="0" smtClean="0">
                <a:solidFill>
                  <a:schemeClr val="accent1">
                    <a:lumMod val="75000"/>
                  </a:schemeClr>
                </a:solidFill>
              </a:rPr>
              <a:t>– багатій</a:t>
            </a:r>
            <a:r>
              <a:rPr lang="uk-UA" sz="1800" dirty="0">
                <a:solidFill>
                  <a:schemeClr val="accent1">
                    <a:lumMod val="75000"/>
                  </a:schemeClr>
                </a:solidFill>
              </a:rPr>
              <a:t>, він </a:t>
            </a:r>
            <a:r>
              <a:rPr lang="uk-UA" sz="1800" dirty="0" smtClean="0">
                <a:solidFill>
                  <a:schemeClr val="accent1">
                    <a:lumMod val="75000"/>
                  </a:schemeClr>
                </a:solidFill>
              </a:rPr>
              <a:t>– і </a:t>
            </a:r>
            <a:r>
              <a:rPr lang="uk-UA" sz="1800" dirty="0">
                <a:solidFill>
                  <a:schemeClr val="accent1">
                    <a:lumMod val="75000"/>
                  </a:schemeClr>
                </a:solidFill>
              </a:rPr>
              <a:t>боржник,</a:t>
            </a:r>
            <a:endParaRPr lang="ru-RU" sz="1800" dirty="0">
              <a:solidFill>
                <a:schemeClr val="accent1">
                  <a:lumMod val="75000"/>
                </a:schemeClr>
              </a:solidFill>
            </a:endParaRPr>
          </a:p>
          <a:p>
            <a:pPr marL="0" indent="0">
              <a:buNone/>
            </a:pPr>
            <a:r>
              <a:rPr lang="uk-UA" sz="1800" dirty="0">
                <a:solidFill>
                  <a:schemeClr val="accent1">
                    <a:lumMod val="75000"/>
                  </a:schemeClr>
                </a:solidFill>
              </a:rPr>
              <a:t>Що до людей іде на сповідь.</a:t>
            </a:r>
            <a:endParaRPr lang="ru-RU" sz="1800" dirty="0">
              <a:solidFill>
                <a:schemeClr val="accent1">
                  <a:lumMod val="75000"/>
                </a:schemeClr>
              </a:solidFill>
            </a:endParaRPr>
          </a:p>
          <a:p>
            <a:pPr>
              <a:buFont typeface="Wingdings" pitchFamily="2" charset="2"/>
              <a:buChar char="v"/>
            </a:pPr>
            <a:endParaRPr lang="ru-RU" dirty="0"/>
          </a:p>
        </p:txBody>
      </p:sp>
      <p:sp>
        <p:nvSpPr>
          <p:cNvPr id="3" name="Заголовок 2"/>
          <p:cNvSpPr>
            <a:spLocks noGrp="1"/>
          </p:cNvSpPr>
          <p:nvPr>
            <p:ph type="title"/>
          </p:nvPr>
        </p:nvSpPr>
        <p:spPr>
          <a:xfrm>
            <a:off x="4644008" y="3717031"/>
            <a:ext cx="4295306" cy="3140967"/>
          </a:xfrm>
        </p:spPr>
        <p:txBody>
          <a:bodyPr/>
          <a:lstStyle/>
          <a:p>
            <a:pPr marL="0" indent="0" algn="ctr">
              <a:buNone/>
            </a:pPr>
            <a:r>
              <a:rPr lang="ru-RU" sz="2000" dirty="0" smtClean="0">
                <a:solidFill>
                  <a:schemeClr val="bg2">
                    <a:lumMod val="50000"/>
                  </a:schemeClr>
                </a:solidFill>
                <a:latin typeface="Times New Roman" pitchFamily="18" charset="0"/>
                <a:cs typeface="Times New Roman" pitchFamily="18" charset="0"/>
              </a:rPr>
              <a:t>В </a:t>
            </a:r>
            <a:r>
              <a:rPr lang="ru-RU" sz="2000" dirty="0" err="1" smtClean="0">
                <a:solidFill>
                  <a:schemeClr val="bg2">
                    <a:lumMod val="50000"/>
                  </a:schemeClr>
                </a:solidFill>
                <a:latin typeface="Times New Roman" pitchFamily="18" charset="0"/>
                <a:cs typeface="Times New Roman" pitchFamily="18" charset="0"/>
              </a:rPr>
              <a:t>атмосфері</a:t>
            </a:r>
            <a:r>
              <a:rPr lang="ru-RU" sz="2000" dirty="0" smtClean="0">
                <a:solidFill>
                  <a:schemeClr val="bg2">
                    <a:lumMod val="50000"/>
                  </a:schemeClr>
                </a:solidFill>
                <a:latin typeface="Times New Roman" pitchFamily="18" charset="0"/>
                <a:cs typeface="Times New Roman" pitchFamily="18" charset="0"/>
              </a:rPr>
              <a:t> </a:t>
            </a:r>
            <a:r>
              <a:rPr lang="ru-RU" sz="2000" dirty="0" err="1">
                <a:solidFill>
                  <a:schemeClr val="bg2">
                    <a:lumMod val="50000"/>
                  </a:schemeClr>
                </a:solidFill>
                <a:latin typeface="Times New Roman" pitchFamily="18" charset="0"/>
                <a:cs typeface="Times New Roman" pitchFamily="18" charset="0"/>
              </a:rPr>
              <a:t>любові</a:t>
            </a:r>
            <a:r>
              <a:rPr lang="ru-RU" sz="2000" dirty="0">
                <a:solidFill>
                  <a:schemeClr val="bg2">
                    <a:lumMod val="50000"/>
                  </a:schemeClr>
                </a:solidFill>
                <a:latin typeface="Times New Roman" pitchFamily="18" charset="0"/>
                <a:cs typeface="Times New Roman" pitchFamily="18" charset="0"/>
              </a:rPr>
              <a:t> до </a:t>
            </a:r>
            <a:r>
              <a:rPr lang="ru-RU" sz="2000" dirty="0" err="1">
                <a:solidFill>
                  <a:schemeClr val="bg2">
                    <a:lumMod val="50000"/>
                  </a:schemeClr>
                </a:solidFill>
                <a:latin typeface="Times New Roman" pitchFamily="18" charset="0"/>
                <a:cs typeface="Times New Roman" pitchFamily="18" charset="0"/>
              </a:rPr>
              <a:t>рідного</a:t>
            </a:r>
            <a:r>
              <a:rPr lang="ru-RU" sz="2000" dirty="0">
                <a:solidFill>
                  <a:schemeClr val="bg2">
                    <a:lumMod val="50000"/>
                  </a:schemeClr>
                </a:solidFill>
                <a:latin typeface="Times New Roman" pitchFamily="18" charset="0"/>
                <a:cs typeface="Times New Roman" pitchFamily="18" charset="0"/>
              </a:rPr>
              <a:t> слова, </a:t>
            </a:r>
            <a:r>
              <a:rPr lang="ru-RU" sz="2000" dirty="0" err="1">
                <a:solidFill>
                  <a:schemeClr val="bg2">
                    <a:lumMod val="50000"/>
                  </a:schemeClr>
                </a:solidFill>
                <a:latin typeface="Times New Roman" pitchFamily="18" charset="0"/>
                <a:cs typeface="Times New Roman" pitchFamily="18" charset="0"/>
              </a:rPr>
              <a:t>української</a:t>
            </a:r>
            <a:r>
              <a:rPr lang="ru-RU" sz="2000" dirty="0">
                <a:solidFill>
                  <a:schemeClr val="bg2">
                    <a:lumMod val="50000"/>
                  </a:schemeClr>
                </a:solidFill>
                <a:latin typeface="Times New Roman" pitchFamily="18" charset="0"/>
                <a:cs typeface="Times New Roman" pitchFamily="18" charset="0"/>
              </a:rPr>
              <a:t> </a:t>
            </a:r>
            <a:r>
              <a:rPr lang="ru-RU" sz="2000" dirty="0" err="1">
                <a:solidFill>
                  <a:schemeClr val="bg2">
                    <a:lumMod val="50000"/>
                  </a:schemeClr>
                </a:solidFill>
                <a:latin typeface="Times New Roman" pitchFamily="18" charset="0"/>
                <a:cs typeface="Times New Roman" pitchFamily="18" charset="0"/>
              </a:rPr>
              <a:t>пісні</a:t>
            </a:r>
            <a:r>
              <a:rPr lang="ru-RU" sz="2000" dirty="0">
                <a:solidFill>
                  <a:schemeClr val="bg2">
                    <a:lumMod val="50000"/>
                  </a:schemeClr>
                </a:solidFill>
                <a:latin typeface="Times New Roman" pitchFamily="18" charset="0"/>
                <a:cs typeface="Times New Roman" pitchFamily="18" charset="0"/>
              </a:rPr>
              <a:t>, </a:t>
            </a:r>
            <a:r>
              <a:rPr lang="ru-RU" sz="2000" dirty="0" err="1">
                <a:solidFill>
                  <a:schemeClr val="bg2">
                    <a:lumMod val="50000"/>
                  </a:schemeClr>
                </a:solidFill>
                <a:latin typeface="Times New Roman" pitchFamily="18" charset="0"/>
                <a:cs typeface="Times New Roman" pitchFamily="18" charset="0"/>
              </a:rPr>
              <a:t>звичаїв</a:t>
            </a:r>
            <a:r>
              <a:rPr lang="ru-RU" sz="2000" dirty="0">
                <a:solidFill>
                  <a:schemeClr val="bg2">
                    <a:lumMod val="50000"/>
                  </a:schemeClr>
                </a:solidFill>
                <a:latin typeface="Times New Roman" pitchFamily="18" charset="0"/>
                <a:cs typeface="Times New Roman" pitchFamily="18" charset="0"/>
              </a:rPr>
              <a:t>  та </a:t>
            </a:r>
            <a:r>
              <a:rPr lang="ru-RU" sz="2000" dirty="0" err="1">
                <a:solidFill>
                  <a:schemeClr val="bg2">
                    <a:lumMod val="50000"/>
                  </a:schemeClr>
                </a:solidFill>
                <a:latin typeface="Times New Roman" pitchFamily="18" charset="0"/>
                <a:cs typeface="Times New Roman" pitchFamily="18" charset="0"/>
              </a:rPr>
              <a:t>обрядів</a:t>
            </a:r>
            <a:r>
              <a:rPr lang="ru-RU" sz="2000" dirty="0">
                <a:solidFill>
                  <a:schemeClr val="bg2">
                    <a:lumMod val="50000"/>
                  </a:schemeClr>
                </a:solidFill>
                <a:latin typeface="Times New Roman" pitchFamily="18" charset="0"/>
                <a:cs typeface="Times New Roman" pitchFamily="18" charset="0"/>
              </a:rPr>
              <a:t> </a:t>
            </a:r>
            <a:r>
              <a:rPr lang="ru-RU" sz="2000" dirty="0" err="1">
                <a:solidFill>
                  <a:schemeClr val="bg2">
                    <a:lumMod val="50000"/>
                  </a:schemeClr>
                </a:solidFill>
                <a:latin typeface="Times New Roman" pitchFamily="18" charset="0"/>
                <a:cs typeface="Times New Roman" pitchFamily="18" charset="0"/>
              </a:rPr>
              <a:t>формувалися</a:t>
            </a:r>
            <a:r>
              <a:rPr lang="ru-RU" sz="2000" dirty="0">
                <a:solidFill>
                  <a:schemeClr val="bg2">
                    <a:lumMod val="50000"/>
                  </a:schemeClr>
                </a:solidFill>
                <a:latin typeface="Times New Roman" pitchFamily="18" charset="0"/>
                <a:cs typeface="Times New Roman" pitchFamily="18" charset="0"/>
              </a:rPr>
              <a:t> </a:t>
            </a:r>
            <a:r>
              <a:rPr lang="ru-RU" sz="2000" dirty="0" err="1">
                <a:solidFill>
                  <a:schemeClr val="bg2">
                    <a:lumMod val="50000"/>
                  </a:schemeClr>
                </a:solidFill>
                <a:latin typeface="Times New Roman" pitchFamily="18" charset="0"/>
                <a:cs typeface="Times New Roman" pitchFamily="18" charset="0"/>
              </a:rPr>
              <a:t>естетичні</a:t>
            </a:r>
            <a:r>
              <a:rPr lang="ru-RU" sz="2000" dirty="0">
                <a:solidFill>
                  <a:schemeClr val="bg2">
                    <a:lumMod val="50000"/>
                  </a:schemeClr>
                </a:solidFill>
                <a:latin typeface="Times New Roman" pitchFamily="18" charset="0"/>
                <a:cs typeface="Times New Roman" pitchFamily="18" charset="0"/>
              </a:rPr>
              <a:t> </a:t>
            </a:r>
            <a:r>
              <a:rPr lang="ru-RU" sz="2000" dirty="0" err="1">
                <a:solidFill>
                  <a:schemeClr val="bg2">
                    <a:lumMod val="50000"/>
                  </a:schemeClr>
                </a:solidFill>
                <a:latin typeface="Times New Roman" pitchFamily="18" charset="0"/>
                <a:cs typeface="Times New Roman" pitchFamily="18" charset="0"/>
              </a:rPr>
              <a:t>смаки</a:t>
            </a:r>
            <a:r>
              <a:rPr lang="ru-RU" sz="2000" dirty="0">
                <a:solidFill>
                  <a:schemeClr val="bg2">
                    <a:lumMod val="50000"/>
                  </a:schemeClr>
                </a:solidFill>
                <a:latin typeface="Times New Roman" pitchFamily="18" charset="0"/>
                <a:cs typeface="Times New Roman" pitchFamily="18" charset="0"/>
              </a:rPr>
              <a:t> </a:t>
            </a:r>
            <a:r>
              <a:rPr lang="ru-RU" sz="2000" dirty="0" smtClean="0">
                <a:solidFill>
                  <a:schemeClr val="bg2">
                    <a:lumMod val="50000"/>
                  </a:schemeClr>
                </a:solidFill>
                <a:latin typeface="Times New Roman" pitchFamily="18" charset="0"/>
                <a:cs typeface="Times New Roman" pitchFamily="18" charset="0"/>
              </a:rPr>
              <a:t>Левка </a:t>
            </a:r>
            <a:r>
              <a:rPr lang="ru-RU" sz="2000" dirty="0" err="1" smtClean="0">
                <a:solidFill>
                  <a:schemeClr val="bg2">
                    <a:lumMod val="50000"/>
                  </a:schemeClr>
                </a:solidFill>
                <a:latin typeface="Times New Roman" pitchFamily="18" charset="0"/>
                <a:cs typeface="Times New Roman" pitchFamily="18" charset="0"/>
              </a:rPr>
              <a:t>Крупи</a:t>
            </a:r>
            <a:r>
              <a:rPr lang="ru-RU" sz="2000" dirty="0" smtClean="0">
                <a:solidFill>
                  <a:schemeClr val="bg2">
                    <a:lumMod val="50000"/>
                  </a:schemeClr>
                </a:solidFill>
                <a:latin typeface="Times New Roman" pitchFamily="18" charset="0"/>
                <a:cs typeface="Times New Roman" pitchFamily="18" charset="0"/>
              </a:rPr>
              <a:t>, </a:t>
            </a:r>
            <a:r>
              <a:rPr lang="ru-RU" sz="2000" dirty="0" err="1">
                <a:solidFill>
                  <a:schemeClr val="bg2">
                    <a:lumMod val="50000"/>
                  </a:schemeClr>
                </a:solidFill>
                <a:latin typeface="Times New Roman" pitchFamily="18" charset="0"/>
                <a:cs typeface="Times New Roman" pitchFamily="18" charset="0"/>
              </a:rPr>
              <a:t>що</a:t>
            </a:r>
            <a:r>
              <a:rPr lang="ru-RU" sz="2000" dirty="0">
                <a:solidFill>
                  <a:schemeClr val="bg2">
                    <a:lumMod val="50000"/>
                  </a:schemeClr>
                </a:solidFill>
                <a:latin typeface="Times New Roman" pitchFamily="18" charset="0"/>
                <a:cs typeface="Times New Roman" pitchFamily="18" charset="0"/>
              </a:rPr>
              <a:t> й </a:t>
            </a:r>
            <a:r>
              <a:rPr lang="ru-RU" sz="2000" dirty="0" err="1">
                <a:solidFill>
                  <a:schemeClr val="bg2">
                    <a:lumMod val="50000"/>
                  </a:schemeClr>
                </a:solidFill>
                <a:latin typeface="Times New Roman" pitchFamily="18" charset="0"/>
                <a:cs typeface="Times New Roman" pitchFamily="18" charset="0"/>
              </a:rPr>
              <a:t>визначило</a:t>
            </a:r>
            <a:r>
              <a:rPr lang="ru-RU" sz="2000" dirty="0">
                <a:solidFill>
                  <a:schemeClr val="bg2">
                    <a:lumMod val="50000"/>
                  </a:schemeClr>
                </a:solidFill>
                <a:latin typeface="Times New Roman" pitchFamily="18" charset="0"/>
                <a:cs typeface="Times New Roman" pitchFamily="18" charset="0"/>
              </a:rPr>
              <a:t> </a:t>
            </a:r>
            <a:r>
              <a:rPr lang="ru-RU" sz="2000" dirty="0" err="1" smtClean="0">
                <a:solidFill>
                  <a:schemeClr val="bg2">
                    <a:lumMod val="50000"/>
                  </a:schemeClr>
                </a:solidFill>
                <a:latin typeface="Times New Roman" pitchFamily="18" charset="0"/>
                <a:cs typeface="Times New Roman" pitchFamily="18" charset="0"/>
              </a:rPr>
              <a:t>його</a:t>
            </a:r>
            <a:r>
              <a:rPr lang="ru-RU" sz="2000" dirty="0" smtClean="0">
                <a:solidFill>
                  <a:schemeClr val="bg2">
                    <a:lumMod val="50000"/>
                  </a:schemeClr>
                </a:solidFill>
                <a:latin typeface="Times New Roman" pitchFamily="18" charset="0"/>
                <a:cs typeface="Times New Roman" pitchFamily="18" charset="0"/>
              </a:rPr>
              <a:t>  </a:t>
            </a:r>
            <a:r>
              <a:rPr lang="ru-RU" sz="2000" dirty="0" err="1" smtClean="0">
                <a:solidFill>
                  <a:schemeClr val="bg2">
                    <a:lumMod val="50000"/>
                  </a:schemeClr>
                </a:solidFill>
                <a:latin typeface="Times New Roman" pitchFamily="18" charset="0"/>
                <a:cs typeface="Times New Roman" pitchFamily="18" charset="0"/>
              </a:rPr>
              <a:t>життєвий</a:t>
            </a:r>
            <a:r>
              <a:rPr lang="ru-RU" sz="2000" dirty="0" smtClean="0">
                <a:solidFill>
                  <a:schemeClr val="bg2">
                    <a:lumMod val="50000"/>
                  </a:schemeClr>
                </a:solidFill>
                <a:latin typeface="Times New Roman" pitchFamily="18" charset="0"/>
                <a:cs typeface="Times New Roman" pitchFamily="18" charset="0"/>
              </a:rPr>
              <a:t> шлях..</a:t>
            </a:r>
            <a:r>
              <a:rPr lang="ru-RU" sz="2000" dirty="0">
                <a:solidFill>
                  <a:schemeClr val="bg2">
                    <a:lumMod val="50000"/>
                  </a:schemeClr>
                </a:solidFill>
                <a:latin typeface="Times New Roman" pitchFamily="18" charset="0"/>
                <a:cs typeface="Times New Roman" pitchFamily="18" charset="0"/>
              </a:rPr>
              <a:t/>
            </a:r>
            <a:br>
              <a:rPr lang="ru-RU" sz="2000" dirty="0">
                <a:solidFill>
                  <a:schemeClr val="bg2">
                    <a:lumMod val="50000"/>
                  </a:schemeClr>
                </a:solidFill>
                <a:latin typeface="Times New Roman" pitchFamily="18" charset="0"/>
                <a:cs typeface="Times New Roman" pitchFamily="18" charset="0"/>
              </a:rPr>
            </a:b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endParaRPr lang="ru-RU" sz="1800"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404664"/>
            <a:ext cx="3600400" cy="3312368"/>
          </a:xfrm>
          <a:prstGeom prst="rect">
            <a:avLst/>
          </a:prstGeom>
          <a:effectLst>
            <a:softEdge rad="63500"/>
          </a:effectLst>
        </p:spPr>
      </p:pic>
    </p:spTree>
  </p:cSld>
  <p:clrMapOvr>
    <a:masterClrMapping/>
  </p:clrMapOvr>
  <p:transition spd="slow">
    <p:wheel spokes="3"/>
  </p:transition>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733</TotalTime>
  <Words>550</Words>
  <Application>Microsoft Office PowerPoint</Application>
  <PresentationFormat>Экран (4:3)</PresentationFormat>
  <Paragraphs>74</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Воздушный поток</vt:lpstr>
      <vt:lpstr>Література рідного краю. Презентація до уроку на тему:  « Ідея нерозривної єдності людини з рідною землею у поезіях Левка Крупи ». </vt:lpstr>
      <vt:lpstr>               Наші земляки     Йосиф Сліпий    Дмитро Вишневецький      Соломія  Крушельницька                                                                                                                     Богдан Лепкий               Іванна Блажкевич         Лесь Курбас</vt:lpstr>
      <vt:lpstr>              Наші земляки       Левко Крупа          Богдан Бастюк    Ігор Герета           Борис Демків                                     Василь Ярмуш</vt:lpstr>
      <vt:lpstr>               Тема уроку:  Ідея нерозривної єдності                 людини з рідною землею у поезіях   Левка Крупи.  Мета уроку:  донести до учнів особливості таланту митця, самобутню манеру його віршів із збірки «Міра болю"; розвивати логічне мислення; формувати естетичні смаки; засобами художнього слова виховувати патріотичні почуття.  </vt:lpstr>
      <vt:lpstr>Презентация PowerPoint</vt:lpstr>
      <vt:lpstr>Презентация PowerPoint</vt:lpstr>
      <vt:lpstr>Вчився у Великоберезовицькій середній школі – із 1956р. це Тернопільська СШ №8. У школі хлопець захоплювався музикою — грав у духовому оркестрі, полюбляв спорт, особливо футбол. </vt:lpstr>
      <vt:lpstr> У 1962 році Левко Крупа вступив до Чернівецького державного університету на філологічний факультет, але в 1963 році з другого курсу був призваний в армію, де прослужив до осені  1968 року, після чого закінчив  навчання в університеті. </vt:lpstr>
      <vt:lpstr>В атмосфері любові до рідного слова, української пісні, звичаїв  та обрядів формувалися естетичні смаки Левка Крупи, що й визначило його  життєвий шлях..  </vt:lpstr>
      <vt:lpstr>Ще під час навчання в університеті він зустрів свою долю – чорноброву красуню Марійку, яка стала його музою і берегинею, щирою порадницею і вірною дружиною. Сповнені світлих надій, ішли вони поруч, долали випробування та перешкоди, які готувало їм життя, виховували двох дітей - донечку Наталю і сина Любомира.   </vt:lpstr>
      <vt:lpstr>Друкувався в обласних та районних газетах « Вільне життя», « Ровесник», «Молодь України», в журналах  «Україна», «Київ».  Його твори опубліковано у колективній збірці  «Пісня та праця».</vt:lpstr>
      <vt:lpstr> З 1988 року включився в політичну боротьбу: спочатку в Товаристві української мови імені Т. Шевченка, а потім у Народному Русі. Був одним із засновників Крайової організації Руху, членом Проводу. Редагував газету Тернопільської Крайової організації Руху « Тернове поле »</vt:lpstr>
      <vt:lpstr> У вересні 1991 року Левко Миколайович очолив Тернопільський телерадіокомітет. І ні на хвилину не покидав пера. Підготував до друку збірку «Міра болю». А ще до цього часу видав «Чотири струни», драму «Легенда Тернового поля», драму-легенду «Ой Морозе-Морозенку», «Три сторінки з літопису», зробив інсценізацію повісті Юліана Опільського «Іду на Ви». Цього ж року став Членом Національної спілки письменників України.</vt:lpstr>
      <vt:lpstr>У 1990 році Левко Крупа був обраний депутатом у Верховну Раду. Працював у комісії з питань культури та духовного відродження. </vt:lpstr>
      <vt:lpstr>            Автор поетичних збірок  «Чотири струни», «Міра болю»,  « У дзеркалі плуга», драми «Легенда Тернового поля», драми-легенди «Ой Морозе-Морозенку», «Василько –князь Теребовельський», переклав із польської  мови « Кримські сонети» Адама Міцкевича,  зробив  інсценізацію  повісті  Юліана Опільського «Іду на Ви». </vt:lpstr>
      <vt:lpstr>За драму «Ой Морозе-Морозенку» в 1991 році удостоївся звання  лауреата Всеукраїнської  премії  ім. братів Лепких. Його  драматичні твори ставилися в Дрогобицькому , Львівському,  Херсонському,  Копичинецькому  театрах.  </vt:lpstr>
      <vt:lpstr>                   На перевалі    Ну, що ж, роки,- присядемо за стіл? За круглий чи не круглий – за звичайний. Та поговоримо… Давно хотів, Але занадто бігли ви навально. Нема й не буде , знаю, стриму вам, Та все ж – знайдімо мить єдину. Знайдімо назви вчинкам – ті слова, Якими славлять чи ганьблять людину. Ви всі мої –в мені ваш зміст і жар, - Моє натхнення, злети і поразки. Поміж добром і злом, як по струні ножа, Вели з колиски – вчили пісні й ласки… </vt:lpstr>
      <vt:lpstr> Помер Левко Миколайович Крупа  28грудня 2000 року, похований у рідному селі. Поет, драматург, громадський діяч. </vt:lpstr>
      <vt:lpstr>                             Шлях Ой куди ти, хлопче, у степи босоніж ? Ой куди, юначе, серцем по ножах ? Ой куди ти, муже, знов сідлаєш коні? Ой куди ти, старче? Там – уже межа!   Не питайте, мамо,- світ мене покликав. Не питайте, тату,- щастя ж –в боротьбі! Не питай, дружино,- битва йде велика. Не питайте, люди,- не служив собі… </vt:lpstr>
      <vt:lpstr>  Заклик Брати і сестри, думаймо гаразд – від нас чекає мудрості Вкраїна. Ми вже ділилися колись не раз, а що лишилось правнукам? Ру –ї -на!  Брати і сестри, повернімо борг, великий він, оплаканий батьками… Єднаймось серцем: Україна й Бог! Коли зневажим – лишимось дідами.  </vt:lpstr>
      <vt:lpstr>Сповідь Повірте, люди, Прапоре і Гербе, що в час крутий, віддавшись боротьбі, ніде не дбав про затишок для себе, а йшов уперто у нерівний бій.   хоч добре відав: вдячності не буде і злом заплатять за добро раби. Лише в прийдешності оцінять люди, що все в ім’я майбутнього робив:   кипів, палав, аби ніколи зайди не кпили з мови, прапора, герба… З колиски вірив, що народ мій знайде ключі від царства волі… </vt:lpstr>
      <vt:lpstr> «Художні особливості поезій Левка Крупи» .</vt:lpstr>
      <vt:lpstr>Створення асоціативного ланцюжка.   Україна –         Герб і прапор –  </vt:lpstr>
      <vt:lpstr>                            Проблемне запитання.                                   «Мікрофон»  - Як ви розумієте рядки із поезії :   Ой куди ти, хлопче,- В майбуття по славу! Ой куди, юначе? – На жертовний бій! Ой куди ти, муже? – Будувать державу! Іншої дороги не шукав собі…   - Хто такі патріоти? - Чи можна назвати Левка Крупу патріотом?        Доведіть свою думку.                 </vt:lpstr>
      <vt:lpstr>            Тестові завдання. 1.Які літературні жанри близькі Левкові Крупі?    А. Гумористичні твори.            Б. Ліричні твори.    В.  Переклади з польської.      Г.  Історичні повісті.    Ґ.  Переклади з англійської.    Д.  Драматичні твори.    Е. Оповідання і новели.  2.  Які збірки видав Левко Крупа?           А.  «Легенда Тернового поля» .           Б.   «Чотири струни».           В.   «У дзеркалі плуга».           Г.   «Ой Морозе, Морозенку».           Ґ.  «Кримські сонети».           Д.  «Міра болю».          Е.   «Три листки з літопису». 3.  У роботі яких громадських організацій брав участь Левко Крупа?       А.   Товариство української мови імені Тараса Шевченка.       Б.   Мистецького українського руху.       В.   Народного Руху України.       Г.   За єдину Україну.       Ґ.  Тернопільської крайової організації Народного Руху.       Д.   Товариство книголюбів України.       Е.   Ліга телерадіокомпаній. </vt:lpstr>
      <vt:lpstr>          Інтерактивна вправа              «Закінчи речення» .  - Кожна людина повинна любити своє рідне місто/ село, тому що ... - Я вважаю, що поезія Левка                              Крупи спонукає ….  - Я також патріот     тому, що… </vt:lpstr>
      <vt:lpstr> Левко Крупа відчував, що народові України важко дається повернення до своїх коренів, але в його душі все ж немає відчаю: він сподівається на пробудження в душах українців справжньої любові до Батьківщини. Адже сила рідної землі відроджує, живить людину. Левко Крупа щиро вболівав за долю України і ,як вірний син своєї землі, свято вірив у  справжнє відродження України.   </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Живу тривогами, а не спокоєм, Добро плекаю і перечу злу.                                        Левко Крупа</dc:title>
  <dc:creator>User</dc:creator>
  <cp:lastModifiedBy>nata</cp:lastModifiedBy>
  <cp:revision>231</cp:revision>
  <dcterms:created xsi:type="dcterms:W3CDTF">2014-02-24T20:17:35Z</dcterms:created>
  <dcterms:modified xsi:type="dcterms:W3CDTF">2015-02-04T20:12:25Z</dcterms:modified>
</cp:coreProperties>
</file>