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E26D-F6E1-45D3-A670-9D581934CEDF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6706-FD01-493A-8B77-7BFC86927A3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4719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4800" b="1" dirty="0" smtClean="0">
                <a:solidFill>
                  <a:schemeClr val="bg2">
                    <a:lumMod val="10000"/>
                  </a:schemeClr>
                </a:solidFill>
                <a:latin typeface="AGCrownStyle" pitchFamily="2" charset="0"/>
              </a:rPr>
              <a:t>Радянізація західних областей України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AGCrownSty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AGCrownStyle" pitchFamily="2" charset="0"/>
              </a:rPr>
              <a:t>БОРОТЬБА ОУН-УПА ПРОТИ ТОТАЛІТАРНОГО РЕЖИМУ</a:t>
            </a:r>
            <a:endParaRPr lang="ru-RU" sz="3600" dirty="0">
              <a:latin typeface="AGCrownStyle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" y="1484784"/>
            <a:ext cx="4495635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5845"/>
            <a:ext cx="4756646" cy="3352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48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AGCrownStyle" pitchFamily="2" charset="0"/>
              </a:rPr>
              <a:t>РАДЯНСЬКІ ПАРТИЗАНИ ПРО  БОРОТЬБУ ОУН-УПА</a:t>
            </a:r>
            <a:endParaRPr lang="ru-RU" dirty="0">
              <a:latin typeface="AGCrownStyle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" y="1628800"/>
            <a:ext cx="9016506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79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12"/>
            <a:ext cx="8964488" cy="6717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623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7254"/>
            <a:ext cx="8229600" cy="1114946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AGCrownStyle" pitchFamily="2" charset="0"/>
              </a:rPr>
              <a:t>ОПЕРАЦІЯ «ВІСЛА» ( КВІТЕНЬ-СЕРПЕНЬ 1947 р.)</a:t>
            </a:r>
            <a:endParaRPr lang="ru-RU" sz="3600" dirty="0">
              <a:latin typeface="AGCrownStyle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9" y="1624688"/>
            <a:ext cx="3802802" cy="290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62200"/>
            <a:ext cx="511256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" y="4554134"/>
            <a:ext cx="4094342" cy="230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77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8881070" cy="665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99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2026568" cy="142617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AGCrownStyle" pitchFamily="2" charset="0"/>
              </a:rPr>
              <a:t>Генерал </a:t>
            </a:r>
            <a:r>
              <a:rPr lang="uk-UA" sz="3200" dirty="0" err="1" smtClean="0">
                <a:solidFill>
                  <a:schemeClr val="accent2">
                    <a:lumMod val="50000"/>
                  </a:schemeClr>
                </a:solidFill>
                <a:latin typeface="AGCrownStyle" pitchFamily="2" charset="0"/>
              </a:rPr>
              <a:t>Моссор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GCrownStyle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0558"/>
            <a:ext cx="6552728" cy="570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29" y="1851341"/>
            <a:ext cx="2286000" cy="4090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28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976664"/>
          </a:xfrm>
        </p:spPr>
        <p:txBody>
          <a:bodyPr>
            <a:normAutofit/>
          </a:bodyPr>
          <a:lstStyle/>
          <a:p>
            <a:r>
              <a:rPr lang="uk-UA" b="1" dirty="0" smtClean="0"/>
              <a:t>                                </a:t>
            </a:r>
            <a:r>
              <a:rPr lang="uk-UA" sz="4400" b="1" dirty="0" smtClean="0"/>
              <a:t>План</a:t>
            </a:r>
          </a:p>
          <a:p>
            <a:r>
              <a:rPr lang="uk-UA" sz="4400" b="1" dirty="0" smtClean="0"/>
              <a:t>1. Відновлення політики радянізації в Західній Україні.</a:t>
            </a:r>
          </a:p>
          <a:p>
            <a:r>
              <a:rPr lang="uk-UA" sz="4400" b="1" dirty="0" smtClean="0"/>
              <a:t>2. Становище церкви. Ліквідація УГКЦ.</a:t>
            </a:r>
          </a:p>
          <a:p>
            <a:r>
              <a:rPr lang="uk-UA" sz="4400" b="1" dirty="0" smtClean="0"/>
              <a:t>3. Боротьба ОУН і УПА.</a:t>
            </a:r>
          </a:p>
          <a:p>
            <a:r>
              <a:rPr lang="uk-UA" sz="4400" b="1" dirty="0" smtClean="0"/>
              <a:t>4. Операція « Вісла» та її наслідки.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330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AGCrownStyle" pitchFamily="2" charset="0"/>
              </a:rPr>
              <a:t>Напрями </a:t>
            </a:r>
            <a:r>
              <a:rPr lang="uk-UA" b="1" dirty="0" smtClean="0">
                <a:latin typeface="AGCrownStyle" pitchFamily="2" charset="0"/>
              </a:rPr>
              <a:t>радянізації: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b="1" dirty="0" smtClean="0"/>
              <a:t>відбудова господарства, індустріалізація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 колективізація сільського господарства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/>
              <a:t> </a:t>
            </a:r>
            <a:r>
              <a:rPr lang="uk-UA" b="1" dirty="0" smtClean="0"/>
              <a:t>перетворення в освітній і культурній сферах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/>
              <a:t> </a:t>
            </a:r>
            <a:r>
              <a:rPr lang="uk-UA" b="1" dirty="0" smtClean="0"/>
              <a:t>ліквідація УГКЦ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/>
              <a:t> </a:t>
            </a:r>
            <a:r>
              <a:rPr lang="uk-UA" b="1" dirty="0" smtClean="0"/>
              <a:t>боротьба з ОУН-УПА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/>
              <a:t> </a:t>
            </a:r>
            <a:r>
              <a:rPr lang="uk-UA" b="1" dirty="0" smtClean="0"/>
              <a:t>репресії і депортація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77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72972" cy="6480720"/>
          </a:xfrm>
        </p:spPr>
      </p:pic>
    </p:spTree>
    <p:extLst>
      <p:ext uri="{BB962C8B-B14F-4D97-AF65-F5344CB8AC3E}">
        <p14:creationId xmlns:p14="http://schemas.microsoft.com/office/powerpoint/2010/main" val="19256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AGCrownStyle" pitchFamily="2" charset="0"/>
              </a:rPr>
              <a:t>Українські землі в 30-х роках</a:t>
            </a:r>
            <a:endParaRPr lang="ru-RU" sz="3200" dirty="0">
              <a:latin typeface="AGCrownStyle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842656"/>
            <a:ext cx="8928992" cy="5942996"/>
          </a:xfrm>
        </p:spPr>
      </p:pic>
    </p:spTree>
    <p:extLst>
      <p:ext uri="{BB962C8B-B14F-4D97-AF65-F5344CB8AC3E}">
        <p14:creationId xmlns:p14="http://schemas.microsoft.com/office/powerpoint/2010/main" val="33565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GCrownStyle" pitchFamily="2" charset="0"/>
              </a:rPr>
              <a:t>РАДЯНСЬКІ СПЕЦІАЛІСТИ </a:t>
            </a:r>
            <a:endParaRPr lang="ru-RU" dirty="0">
              <a:latin typeface="AGCrownStyle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484784"/>
            <a:ext cx="2834511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00" y="1484784"/>
            <a:ext cx="5637804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13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523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AGCrownStyle" pitchFamily="2" charset="0"/>
              </a:rPr>
              <a:t>СПОРУДЖЕННЯ ФАБРИК ТА ЗАВОДІВ</a:t>
            </a:r>
            <a:endParaRPr lang="ru-RU" b="1" dirty="0">
              <a:latin typeface="AGCrownStyle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5040560" cy="32931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72244"/>
            <a:ext cx="5427353" cy="32920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470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AGCrownStyle" pitchFamily="2" charset="0"/>
              </a:rPr>
              <a:t>КОЛЕКТИВІЗАЦІЯ В ЗАХІДНІЙ УКРАЇНІ</a:t>
            </a:r>
            <a:endParaRPr lang="ru-RU" sz="2800" dirty="0">
              <a:latin typeface="AGCrownStyle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6863493" cy="3456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36" y="3861048"/>
            <a:ext cx="6200123" cy="28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791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    Й.Сліпий                          Т.</a:t>
            </a:r>
            <a:r>
              <a:rPr lang="uk-UA" b="1" dirty="0" err="1" smtClean="0"/>
              <a:t>Ромжа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sz="3600" b="1" dirty="0" smtClean="0">
                <a:latin typeface="AGCrownStyle" pitchFamily="2" charset="0"/>
              </a:rPr>
              <a:t>ЛІКВІДАЦІЯ УГКЦ </a:t>
            </a:r>
            <a:r>
              <a:rPr lang="uk-UA" sz="4000" b="1" dirty="0" smtClean="0">
                <a:latin typeface="AGCrownStyle" pitchFamily="2" charset="0"/>
              </a:rPr>
              <a:t>1946, 1949 рр</a:t>
            </a:r>
            <a:r>
              <a:rPr lang="uk-UA" b="1" dirty="0" smtClean="0"/>
              <a:t>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3503"/>
            <a:ext cx="3053016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3503"/>
            <a:ext cx="3600400" cy="4535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42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Тема103</Template>
  <TotalTime>587</TotalTime>
  <Words>102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Тема103</vt:lpstr>
      <vt:lpstr> Радянізація західних областей України</vt:lpstr>
      <vt:lpstr>Презентация PowerPoint</vt:lpstr>
      <vt:lpstr>Презентация PowerPoint</vt:lpstr>
      <vt:lpstr>Презентация PowerPoint</vt:lpstr>
      <vt:lpstr>Українські землі в 30-х роках</vt:lpstr>
      <vt:lpstr>РАДЯНСЬКІ СПЕЦІАЛІСТИ </vt:lpstr>
      <vt:lpstr>СПОРУДЖЕННЯ ФАБРИК ТА ЗАВОДІВ</vt:lpstr>
      <vt:lpstr>КОЛЕКТИВІЗАЦІЯ В ЗАХІДНІЙ УКРАЇНІ</vt:lpstr>
      <vt:lpstr>             Й.Сліпий                          Т.Ромжа         ЛІКВІДАЦІЯ УГКЦ 1946, 1949 рр.</vt:lpstr>
      <vt:lpstr>БОРОТЬБА ОУН-УПА ПРОТИ ТОТАЛІТАРНОГО РЕЖИМУ</vt:lpstr>
      <vt:lpstr>РАДЯНСЬКІ ПАРТИЗАНИ ПРО  БОРОТЬБУ ОУН-УПА</vt:lpstr>
      <vt:lpstr>Презентация PowerPoint</vt:lpstr>
      <vt:lpstr>ОПЕРАЦІЯ «ВІСЛА» ( КВІТЕНЬ-СЕРПЕНЬ 1947 р.)</vt:lpstr>
      <vt:lpstr>Презентация PowerPoint</vt:lpstr>
      <vt:lpstr>Генерал Моссор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Радянізація західних областей України</dc:title>
  <dc:creator>Lesya</dc:creator>
  <cp:lastModifiedBy>Lesya</cp:lastModifiedBy>
  <cp:revision>41</cp:revision>
  <dcterms:created xsi:type="dcterms:W3CDTF">2017-02-15T19:27:32Z</dcterms:created>
  <dcterms:modified xsi:type="dcterms:W3CDTF">2017-02-23T18:02:34Z</dcterms:modified>
</cp:coreProperties>
</file>