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  <p:sldId id="263" r:id="rId9"/>
    <p:sldId id="265" r:id="rId10"/>
    <p:sldId id="264" r:id="rId11"/>
    <p:sldId id="267" r:id="rId12"/>
    <p:sldId id="268" r:id="rId13"/>
    <p:sldId id="266" r:id="rId14"/>
    <p:sldId id="276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9A"/>
    <a:srgbClr val="660066"/>
    <a:srgbClr val="9999FF"/>
    <a:srgbClr val="942DBD"/>
    <a:srgbClr val="3366CC"/>
    <a:srgbClr val="66CCFF"/>
    <a:srgbClr val="3399FF"/>
    <a:srgbClr val="0DFF7A"/>
    <a:srgbClr val="963A92"/>
    <a:srgbClr val="FFC5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5" autoAdjust="0"/>
    <p:restoredTop sz="94631" autoAdjust="0"/>
  </p:normalViewPr>
  <p:slideViewPr>
    <p:cSldViewPr>
      <p:cViewPr>
        <p:scale>
          <a:sx n="64" d="100"/>
          <a:sy n="64" d="100"/>
        </p:scale>
        <p:origin x="-150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7E7D9-E051-4C12-9A51-799388437FCB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3A3609-BFCD-4485-A365-B583C3925FD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Функції права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6EF3512D-B45F-4858-AC61-8A962E4396BD}" type="parTrans" cxnId="{F052E34C-D2F7-445C-B193-5A38BCF53D4C}">
      <dgm:prSet/>
      <dgm:spPr/>
      <dgm:t>
        <a:bodyPr/>
        <a:lstStyle/>
        <a:p>
          <a:endParaRPr lang="ru-RU"/>
        </a:p>
      </dgm:t>
    </dgm:pt>
    <dgm:pt modelId="{2F82C8FC-A476-452D-9B3D-0DB4841AF947}" type="sibTrans" cxnId="{F052E34C-D2F7-445C-B193-5A38BCF53D4C}">
      <dgm:prSet/>
      <dgm:spPr/>
      <dgm:t>
        <a:bodyPr/>
        <a:lstStyle/>
        <a:p>
          <a:endParaRPr lang="ru-RU"/>
        </a:p>
      </dgm:t>
    </dgm:pt>
    <dgm:pt modelId="{235920A2-D149-41AC-83FA-5E7F6B1F275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err="1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Загальносоціальні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801B5AB2-9793-45A5-A578-A839D31573F4}" type="parTrans" cxnId="{666D47C0-B48B-48D0-BB74-CFBC44BBE469}">
      <dgm:prSet/>
      <dgm:spPr/>
      <dgm:t>
        <a:bodyPr/>
        <a:lstStyle/>
        <a:p>
          <a:endParaRPr lang="ru-RU"/>
        </a:p>
      </dgm:t>
    </dgm:pt>
    <dgm:pt modelId="{380C8550-B37F-4995-904E-401F0C8792A4}" type="sibTrans" cxnId="{666D47C0-B48B-48D0-BB74-CFBC44BBE469}">
      <dgm:prSet/>
      <dgm:spPr/>
      <dgm:t>
        <a:bodyPr/>
        <a:lstStyle/>
        <a:p>
          <a:endParaRPr lang="ru-RU"/>
        </a:p>
      </dgm:t>
    </dgm:pt>
    <dgm:pt modelId="{6A235A17-9D71-4D92-B28C-89E7ADB527D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Політична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524A864C-4E92-4BF9-BEA3-04F96A69B526}" type="parTrans" cxnId="{E10A4636-CB95-4C89-8E9B-71280A94EBD3}">
      <dgm:prSet/>
      <dgm:spPr/>
      <dgm:t>
        <a:bodyPr/>
        <a:lstStyle/>
        <a:p>
          <a:endParaRPr lang="ru-RU"/>
        </a:p>
      </dgm:t>
    </dgm:pt>
    <dgm:pt modelId="{DC293B37-4358-4E59-B8D1-1240273DA734}" type="sibTrans" cxnId="{E10A4636-CB95-4C89-8E9B-71280A94EBD3}">
      <dgm:prSet/>
      <dgm:spPr/>
      <dgm:t>
        <a:bodyPr/>
        <a:lstStyle/>
        <a:p>
          <a:endParaRPr lang="ru-RU"/>
        </a:p>
      </dgm:t>
    </dgm:pt>
    <dgm:pt modelId="{4801FBFE-A812-4E42-8922-59676CF9E3D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Спеціальні</a:t>
          </a:r>
        </a:p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(Юридичні)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5E5BE150-8BC7-4C1A-8C12-3E666189A7D7}" type="parTrans" cxnId="{A4ACB2B7-407B-4BD5-A76D-74A34DBA8A94}">
      <dgm:prSet/>
      <dgm:spPr/>
      <dgm:t>
        <a:bodyPr/>
        <a:lstStyle/>
        <a:p>
          <a:endParaRPr lang="ru-RU"/>
        </a:p>
      </dgm:t>
    </dgm:pt>
    <dgm:pt modelId="{EC2F8951-9BC7-467C-B66B-F6458CD31A28}" type="sibTrans" cxnId="{A4ACB2B7-407B-4BD5-A76D-74A34DBA8A94}">
      <dgm:prSet/>
      <dgm:spPr/>
      <dgm:t>
        <a:bodyPr/>
        <a:lstStyle/>
        <a:p>
          <a:endParaRPr lang="ru-RU"/>
        </a:p>
      </dgm:t>
    </dgm:pt>
    <dgm:pt modelId="{00F09EFA-6F53-410E-9C96-DE9024C1A17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Регулятивна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E42BFBE1-2321-4ABB-AAB1-03BA5D26EF3C}" type="parTrans" cxnId="{81EAC251-F5CB-4676-A005-95AA91FCCD2E}">
      <dgm:prSet/>
      <dgm:spPr/>
      <dgm:t>
        <a:bodyPr/>
        <a:lstStyle/>
        <a:p>
          <a:endParaRPr lang="ru-RU"/>
        </a:p>
      </dgm:t>
    </dgm:pt>
    <dgm:pt modelId="{BDC4914E-A3C3-468A-90F1-16ECF2FD4353}" type="sibTrans" cxnId="{81EAC251-F5CB-4676-A005-95AA91FCCD2E}">
      <dgm:prSet/>
      <dgm:spPr/>
      <dgm:t>
        <a:bodyPr/>
        <a:lstStyle/>
        <a:p>
          <a:endParaRPr lang="ru-RU"/>
        </a:p>
      </dgm:t>
    </dgm:pt>
    <dgm:pt modelId="{EDDEA09F-86DA-4B55-9BA9-D86DAA1A1F8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Правоохоронна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6BC32872-C2B6-4DA2-940A-8659F21C1EE2}" type="parTrans" cxnId="{DE52BFCC-1D67-4810-BF10-723699E8225C}">
      <dgm:prSet/>
      <dgm:spPr/>
      <dgm:t>
        <a:bodyPr/>
        <a:lstStyle/>
        <a:p>
          <a:endParaRPr lang="ru-RU"/>
        </a:p>
      </dgm:t>
    </dgm:pt>
    <dgm:pt modelId="{5C4B608A-5063-4931-B0EF-4F109D15F958}" type="sibTrans" cxnId="{DE52BFCC-1D67-4810-BF10-723699E8225C}">
      <dgm:prSet/>
      <dgm:spPr/>
      <dgm:t>
        <a:bodyPr/>
        <a:lstStyle/>
        <a:p>
          <a:endParaRPr lang="ru-RU"/>
        </a:p>
      </dgm:t>
    </dgm:pt>
    <dgm:pt modelId="{203BFE22-F408-48EA-B4AD-2954A4C7622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Економічна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86CF285E-5505-496F-B404-4494226E5477}" type="parTrans" cxnId="{E8D9739C-2D11-4661-BBA4-B98EB2DECD2A}">
      <dgm:prSet/>
      <dgm:spPr/>
      <dgm:t>
        <a:bodyPr/>
        <a:lstStyle/>
        <a:p>
          <a:endParaRPr lang="ru-RU"/>
        </a:p>
      </dgm:t>
    </dgm:pt>
    <dgm:pt modelId="{29441E0F-1DC1-4F22-880F-642B26D8E915}" type="sibTrans" cxnId="{E8D9739C-2D11-4661-BBA4-B98EB2DECD2A}">
      <dgm:prSet/>
      <dgm:spPr/>
      <dgm:t>
        <a:bodyPr/>
        <a:lstStyle/>
        <a:p>
          <a:endParaRPr lang="ru-RU"/>
        </a:p>
      </dgm:t>
    </dgm:pt>
    <dgm:pt modelId="{3FBC37CF-A254-4354-8DFB-6CD1A79914D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Виховна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25EA4F12-13D7-4325-8F09-92A1132D85BF}" type="parTrans" cxnId="{7A9F4FF7-B42A-4E69-B36E-950BCB292F7B}">
      <dgm:prSet/>
      <dgm:spPr/>
      <dgm:t>
        <a:bodyPr/>
        <a:lstStyle/>
        <a:p>
          <a:endParaRPr lang="ru-RU"/>
        </a:p>
      </dgm:t>
    </dgm:pt>
    <dgm:pt modelId="{F03AE8A4-CDBA-4C25-9FEA-6B5CCF2805E2}" type="sibTrans" cxnId="{7A9F4FF7-B42A-4E69-B36E-950BCB292F7B}">
      <dgm:prSet/>
      <dgm:spPr/>
      <dgm:t>
        <a:bodyPr/>
        <a:lstStyle/>
        <a:p>
          <a:endParaRPr lang="ru-RU"/>
        </a:p>
      </dgm:t>
    </dgm:pt>
    <dgm:pt modelId="{C1D2BA27-1011-4866-9110-19D2030D6B4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uk-UA" sz="1600" b="1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Ідеологічна</a:t>
          </a:r>
          <a:endParaRPr lang="ru-RU" sz="1600" b="1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gm:t>
    </dgm:pt>
    <dgm:pt modelId="{CA4AA780-E1C5-4ABB-B86B-D434543326F5}" type="parTrans" cxnId="{606AC24C-E3AA-4159-9B0B-9D0ADC6B6280}">
      <dgm:prSet/>
      <dgm:spPr/>
      <dgm:t>
        <a:bodyPr/>
        <a:lstStyle/>
        <a:p>
          <a:endParaRPr lang="ru-RU"/>
        </a:p>
      </dgm:t>
    </dgm:pt>
    <dgm:pt modelId="{D6FD47EB-5F6E-4400-8CCA-E5D3128A9CC6}" type="sibTrans" cxnId="{606AC24C-E3AA-4159-9B0B-9D0ADC6B6280}">
      <dgm:prSet/>
      <dgm:spPr/>
      <dgm:t>
        <a:bodyPr/>
        <a:lstStyle/>
        <a:p>
          <a:endParaRPr lang="ru-RU"/>
        </a:p>
      </dgm:t>
    </dgm:pt>
    <dgm:pt modelId="{FE420D02-BB79-4F02-9D52-F750DC97DB09}" type="pres">
      <dgm:prSet presAssocID="{5D57E7D9-E051-4C12-9A51-799388437F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C41557-74A9-438C-9A8C-31EE6CA71728}" type="pres">
      <dgm:prSet presAssocID="{5F3A3609-BFCD-4485-A365-B583C3925FD1}" presName="hierRoot1" presStyleCnt="0"/>
      <dgm:spPr/>
      <dgm:t>
        <a:bodyPr/>
        <a:lstStyle/>
        <a:p>
          <a:endParaRPr lang="ru-RU"/>
        </a:p>
      </dgm:t>
    </dgm:pt>
    <dgm:pt modelId="{E2C50B97-85FD-48EC-9F4F-20A9D5D1A4EC}" type="pres">
      <dgm:prSet presAssocID="{5F3A3609-BFCD-4485-A365-B583C3925FD1}" presName="composite" presStyleCnt="0"/>
      <dgm:spPr/>
      <dgm:t>
        <a:bodyPr/>
        <a:lstStyle/>
        <a:p>
          <a:endParaRPr lang="ru-RU"/>
        </a:p>
      </dgm:t>
    </dgm:pt>
    <dgm:pt modelId="{E59426CD-4643-4AD9-97B3-5E188B158C64}" type="pres">
      <dgm:prSet presAssocID="{5F3A3609-BFCD-4485-A365-B583C3925FD1}" presName="background" presStyleLbl="node0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55C5253-F514-48D1-99E5-F29A5730A284}" type="pres">
      <dgm:prSet presAssocID="{5F3A3609-BFCD-4485-A365-B583C3925FD1}" presName="text" presStyleLbl="fgAcc0" presStyleIdx="0" presStyleCnt="1" custLinFactNeighborX="-5556" custLinFactNeighborY="-26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42890-CE99-44FC-92E6-959DB2B86344}" type="pres">
      <dgm:prSet presAssocID="{5F3A3609-BFCD-4485-A365-B583C3925FD1}" presName="hierChild2" presStyleCnt="0"/>
      <dgm:spPr/>
      <dgm:t>
        <a:bodyPr/>
        <a:lstStyle/>
        <a:p>
          <a:endParaRPr lang="ru-RU"/>
        </a:p>
      </dgm:t>
    </dgm:pt>
    <dgm:pt modelId="{0A4AB069-70B5-41DA-B283-FA284D47FB84}" type="pres">
      <dgm:prSet presAssocID="{801B5AB2-9793-45A5-A578-A839D31573F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0EAD24-CFDC-4FBA-824D-E8E9C90C30C8}" type="pres">
      <dgm:prSet presAssocID="{235920A2-D149-41AC-83FA-5E7F6B1F2750}" presName="hierRoot2" presStyleCnt="0"/>
      <dgm:spPr/>
      <dgm:t>
        <a:bodyPr/>
        <a:lstStyle/>
        <a:p>
          <a:endParaRPr lang="ru-RU"/>
        </a:p>
      </dgm:t>
    </dgm:pt>
    <dgm:pt modelId="{BB703321-BF3C-4FC9-90EB-D63BCAB7760D}" type="pres">
      <dgm:prSet presAssocID="{235920A2-D149-41AC-83FA-5E7F6B1F2750}" presName="composite2" presStyleCnt="0"/>
      <dgm:spPr/>
      <dgm:t>
        <a:bodyPr/>
        <a:lstStyle/>
        <a:p>
          <a:endParaRPr lang="ru-RU"/>
        </a:p>
      </dgm:t>
    </dgm:pt>
    <dgm:pt modelId="{E818AF14-EB5E-4692-9548-3FA9F114C488}" type="pres">
      <dgm:prSet presAssocID="{235920A2-D149-41AC-83FA-5E7F6B1F2750}" presName="background2" presStyleLbl="node2" presStyleIdx="0" presStyleCnt="2"/>
      <dgm:spPr/>
      <dgm:t>
        <a:bodyPr/>
        <a:lstStyle/>
        <a:p>
          <a:endParaRPr lang="ru-RU"/>
        </a:p>
      </dgm:t>
    </dgm:pt>
    <dgm:pt modelId="{FA02A7C0-C13C-47F2-BCBC-9DD95AE87BEE}" type="pres">
      <dgm:prSet presAssocID="{235920A2-D149-41AC-83FA-5E7F6B1F275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9BAF1C-841F-4214-9C11-F0235D018301}" type="pres">
      <dgm:prSet presAssocID="{235920A2-D149-41AC-83FA-5E7F6B1F2750}" presName="hierChild3" presStyleCnt="0"/>
      <dgm:spPr/>
      <dgm:t>
        <a:bodyPr/>
        <a:lstStyle/>
        <a:p>
          <a:endParaRPr lang="ru-RU"/>
        </a:p>
      </dgm:t>
    </dgm:pt>
    <dgm:pt modelId="{B0567BE4-509D-4CDD-AE7E-C4664549ABAC}" type="pres">
      <dgm:prSet presAssocID="{524A864C-4E92-4BF9-BEA3-04F96A69B526}" presName="Name17" presStyleLbl="parChTrans1D3" presStyleIdx="0" presStyleCnt="6"/>
      <dgm:spPr/>
      <dgm:t>
        <a:bodyPr/>
        <a:lstStyle/>
        <a:p>
          <a:endParaRPr lang="ru-RU"/>
        </a:p>
      </dgm:t>
    </dgm:pt>
    <dgm:pt modelId="{D0599DD9-BD99-4901-813F-64B4AE4627CF}" type="pres">
      <dgm:prSet presAssocID="{6A235A17-9D71-4D92-B28C-89E7ADB527D4}" presName="hierRoot3" presStyleCnt="0"/>
      <dgm:spPr/>
      <dgm:t>
        <a:bodyPr/>
        <a:lstStyle/>
        <a:p>
          <a:endParaRPr lang="ru-RU"/>
        </a:p>
      </dgm:t>
    </dgm:pt>
    <dgm:pt modelId="{E9BFE02D-9C6C-4B86-B27C-0A5707A9E03C}" type="pres">
      <dgm:prSet presAssocID="{6A235A17-9D71-4D92-B28C-89E7ADB527D4}" presName="composite3" presStyleCnt="0"/>
      <dgm:spPr/>
      <dgm:t>
        <a:bodyPr/>
        <a:lstStyle/>
        <a:p>
          <a:endParaRPr lang="ru-RU"/>
        </a:p>
      </dgm:t>
    </dgm:pt>
    <dgm:pt modelId="{07C0383C-2B24-4F88-BF26-62C04152705E}" type="pres">
      <dgm:prSet presAssocID="{6A235A17-9D71-4D92-B28C-89E7ADB527D4}" presName="background3" presStyleLbl="node3" presStyleIdx="0" presStyleCnt="6"/>
      <dgm:spPr/>
      <dgm:t>
        <a:bodyPr/>
        <a:lstStyle/>
        <a:p>
          <a:endParaRPr lang="ru-RU"/>
        </a:p>
      </dgm:t>
    </dgm:pt>
    <dgm:pt modelId="{192122C4-A870-4C00-8916-51C96BBADAF8}" type="pres">
      <dgm:prSet presAssocID="{6A235A17-9D71-4D92-B28C-89E7ADB527D4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88CE7B-B290-4913-8A9B-F2415B3696FB}" type="pres">
      <dgm:prSet presAssocID="{6A235A17-9D71-4D92-B28C-89E7ADB527D4}" presName="hierChild4" presStyleCnt="0"/>
      <dgm:spPr/>
      <dgm:t>
        <a:bodyPr/>
        <a:lstStyle/>
        <a:p>
          <a:endParaRPr lang="ru-RU"/>
        </a:p>
      </dgm:t>
    </dgm:pt>
    <dgm:pt modelId="{79A868DC-3F57-40D6-9FFE-CC81951DDFCB}" type="pres">
      <dgm:prSet presAssocID="{86CF285E-5505-496F-B404-4494226E5477}" presName="Name17" presStyleLbl="parChTrans1D3" presStyleIdx="1" presStyleCnt="6"/>
      <dgm:spPr/>
      <dgm:t>
        <a:bodyPr/>
        <a:lstStyle/>
        <a:p>
          <a:endParaRPr lang="ru-RU"/>
        </a:p>
      </dgm:t>
    </dgm:pt>
    <dgm:pt modelId="{E55951BD-CAA0-40AF-A1AA-7FFC95287B80}" type="pres">
      <dgm:prSet presAssocID="{203BFE22-F408-48EA-B4AD-2954A4C76220}" presName="hierRoot3" presStyleCnt="0"/>
      <dgm:spPr/>
      <dgm:t>
        <a:bodyPr/>
        <a:lstStyle/>
        <a:p>
          <a:endParaRPr lang="ru-RU"/>
        </a:p>
      </dgm:t>
    </dgm:pt>
    <dgm:pt modelId="{22EF4FA0-E339-4119-94C1-64680A5E6401}" type="pres">
      <dgm:prSet presAssocID="{203BFE22-F408-48EA-B4AD-2954A4C76220}" presName="composite3" presStyleCnt="0"/>
      <dgm:spPr/>
      <dgm:t>
        <a:bodyPr/>
        <a:lstStyle/>
        <a:p>
          <a:endParaRPr lang="ru-RU"/>
        </a:p>
      </dgm:t>
    </dgm:pt>
    <dgm:pt modelId="{DC729730-68F8-458B-9566-A93510E0BAB2}" type="pres">
      <dgm:prSet presAssocID="{203BFE22-F408-48EA-B4AD-2954A4C76220}" presName="background3" presStyleLbl="node3" presStyleIdx="1" presStyleCnt="6"/>
      <dgm:spPr/>
      <dgm:t>
        <a:bodyPr/>
        <a:lstStyle/>
        <a:p>
          <a:endParaRPr lang="ru-RU"/>
        </a:p>
      </dgm:t>
    </dgm:pt>
    <dgm:pt modelId="{D2984148-A19D-4A8D-9104-E1C789AE5F21}" type="pres">
      <dgm:prSet presAssocID="{203BFE22-F408-48EA-B4AD-2954A4C7622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FA74C-05FD-4F62-9F35-6F5993DCBA10}" type="pres">
      <dgm:prSet presAssocID="{203BFE22-F408-48EA-B4AD-2954A4C76220}" presName="hierChild4" presStyleCnt="0"/>
      <dgm:spPr/>
      <dgm:t>
        <a:bodyPr/>
        <a:lstStyle/>
        <a:p>
          <a:endParaRPr lang="ru-RU"/>
        </a:p>
      </dgm:t>
    </dgm:pt>
    <dgm:pt modelId="{31070AAA-0AEF-4895-AC4C-126F8677E72B}" type="pres">
      <dgm:prSet presAssocID="{25EA4F12-13D7-4325-8F09-92A1132D85BF}" presName="Name17" presStyleLbl="parChTrans1D3" presStyleIdx="2" presStyleCnt="6"/>
      <dgm:spPr/>
      <dgm:t>
        <a:bodyPr/>
        <a:lstStyle/>
        <a:p>
          <a:endParaRPr lang="ru-RU"/>
        </a:p>
      </dgm:t>
    </dgm:pt>
    <dgm:pt modelId="{AF025761-3678-4C54-B3A0-5E9D554BC9AD}" type="pres">
      <dgm:prSet presAssocID="{3FBC37CF-A254-4354-8DFB-6CD1A79914D1}" presName="hierRoot3" presStyleCnt="0"/>
      <dgm:spPr/>
      <dgm:t>
        <a:bodyPr/>
        <a:lstStyle/>
        <a:p>
          <a:endParaRPr lang="ru-RU"/>
        </a:p>
      </dgm:t>
    </dgm:pt>
    <dgm:pt modelId="{F860A576-5717-439A-BFCF-1FE19984B7AF}" type="pres">
      <dgm:prSet presAssocID="{3FBC37CF-A254-4354-8DFB-6CD1A79914D1}" presName="composite3" presStyleCnt="0"/>
      <dgm:spPr/>
      <dgm:t>
        <a:bodyPr/>
        <a:lstStyle/>
        <a:p>
          <a:endParaRPr lang="ru-RU"/>
        </a:p>
      </dgm:t>
    </dgm:pt>
    <dgm:pt modelId="{9C525A0B-7467-4842-809E-E1BA058A785E}" type="pres">
      <dgm:prSet presAssocID="{3FBC37CF-A254-4354-8DFB-6CD1A79914D1}" presName="background3" presStyleLbl="node3" presStyleIdx="2" presStyleCnt="6"/>
      <dgm:spPr/>
      <dgm:t>
        <a:bodyPr/>
        <a:lstStyle/>
        <a:p>
          <a:endParaRPr lang="ru-RU"/>
        </a:p>
      </dgm:t>
    </dgm:pt>
    <dgm:pt modelId="{593C9491-3653-46BE-83BE-00B088052994}" type="pres">
      <dgm:prSet presAssocID="{3FBC37CF-A254-4354-8DFB-6CD1A79914D1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5E3CC-4BA0-4AFB-B73E-A37E4A76E31D}" type="pres">
      <dgm:prSet presAssocID="{3FBC37CF-A254-4354-8DFB-6CD1A79914D1}" presName="hierChild4" presStyleCnt="0"/>
      <dgm:spPr/>
      <dgm:t>
        <a:bodyPr/>
        <a:lstStyle/>
        <a:p>
          <a:endParaRPr lang="ru-RU"/>
        </a:p>
      </dgm:t>
    </dgm:pt>
    <dgm:pt modelId="{4225D83C-27BE-48FD-B3DA-21593F7E8256}" type="pres">
      <dgm:prSet presAssocID="{CA4AA780-E1C5-4ABB-B86B-D434543326F5}" presName="Name17" presStyleLbl="parChTrans1D3" presStyleIdx="3" presStyleCnt="6"/>
      <dgm:spPr/>
      <dgm:t>
        <a:bodyPr/>
        <a:lstStyle/>
        <a:p>
          <a:endParaRPr lang="ru-RU"/>
        </a:p>
      </dgm:t>
    </dgm:pt>
    <dgm:pt modelId="{E2022227-DCD0-42E5-9F67-ABD8E3B929A2}" type="pres">
      <dgm:prSet presAssocID="{C1D2BA27-1011-4866-9110-19D2030D6B42}" presName="hierRoot3" presStyleCnt="0"/>
      <dgm:spPr/>
      <dgm:t>
        <a:bodyPr/>
        <a:lstStyle/>
        <a:p>
          <a:endParaRPr lang="ru-RU"/>
        </a:p>
      </dgm:t>
    </dgm:pt>
    <dgm:pt modelId="{91F0F7AF-1E10-4274-A517-4867E160931A}" type="pres">
      <dgm:prSet presAssocID="{C1D2BA27-1011-4866-9110-19D2030D6B42}" presName="composite3" presStyleCnt="0"/>
      <dgm:spPr/>
      <dgm:t>
        <a:bodyPr/>
        <a:lstStyle/>
        <a:p>
          <a:endParaRPr lang="ru-RU"/>
        </a:p>
      </dgm:t>
    </dgm:pt>
    <dgm:pt modelId="{11D0B2DF-BD36-4265-85CB-4B8846DF2461}" type="pres">
      <dgm:prSet presAssocID="{C1D2BA27-1011-4866-9110-19D2030D6B42}" presName="background3" presStyleLbl="node3" presStyleIdx="3" presStyleCnt="6"/>
      <dgm:spPr/>
      <dgm:t>
        <a:bodyPr/>
        <a:lstStyle/>
        <a:p>
          <a:endParaRPr lang="ru-RU"/>
        </a:p>
      </dgm:t>
    </dgm:pt>
    <dgm:pt modelId="{75D6E7A6-31D8-4786-A8E9-EEA29E515B48}" type="pres">
      <dgm:prSet presAssocID="{C1D2BA27-1011-4866-9110-19D2030D6B42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98F5E7-EEED-4108-B82E-09F589DED16D}" type="pres">
      <dgm:prSet presAssocID="{C1D2BA27-1011-4866-9110-19D2030D6B42}" presName="hierChild4" presStyleCnt="0"/>
      <dgm:spPr/>
      <dgm:t>
        <a:bodyPr/>
        <a:lstStyle/>
        <a:p>
          <a:endParaRPr lang="ru-RU"/>
        </a:p>
      </dgm:t>
    </dgm:pt>
    <dgm:pt modelId="{B365F196-8823-4014-8D9B-A6290878A9ED}" type="pres">
      <dgm:prSet presAssocID="{5E5BE150-8BC7-4C1A-8C12-3E666189A7D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D3EE890-E94D-4E01-9CA0-F62212DCC764}" type="pres">
      <dgm:prSet presAssocID="{4801FBFE-A812-4E42-8922-59676CF9E3D9}" presName="hierRoot2" presStyleCnt="0"/>
      <dgm:spPr/>
      <dgm:t>
        <a:bodyPr/>
        <a:lstStyle/>
        <a:p>
          <a:endParaRPr lang="ru-RU"/>
        </a:p>
      </dgm:t>
    </dgm:pt>
    <dgm:pt modelId="{3DC91CD1-D2E2-4D47-BA28-61DF2E9E117F}" type="pres">
      <dgm:prSet presAssocID="{4801FBFE-A812-4E42-8922-59676CF9E3D9}" presName="composite2" presStyleCnt="0"/>
      <dgm:spPr/>
      <dgm:t>
        <a:bodyPr/>
        <a:lstStyle/>
        <a:p>
          <a:endParaRPr lang="ru-RU"/>
        </a:p>
      </dgm:t>
    </dgm:pt>
    <dgm:pt modelId="{C522F9AF-97BD-4D2C-A321-83483E4AD681}" type="pres">
      <dgm:prSet presAssocID="{4801FBFE-A812-4E42-8922-59676CF9E3D9}" presName="background2" presStyleLbl="node2" presStyleIdx="1" presStyleCnt="2"/>
      <dgm:spPr/>
      <dgm:t>
        <a:bodyPr/>
        <a:lstStyle/>
        <a:p>
          <a:endParaRPr lang="ru-RU"/>
        </a:p>
      </dgm:t>
    </dgm:pt>
    <dgm:pt modelId="{D308B701-6357-4E4B-BF35-F28E64BC9574}" type="pres">
      <dgm:prSet presAssocID="{4801FBFE-A812-4E42-8922-59676CF9E3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0A686-C46F-40AC-BF28-1EBCCD86F645}" type="pres">
      <dgm:prSet presAssocID="{4801FBFE-A812-4E42-8922-59676CF9E3D9}" presName="hierChild3" presStyleCnt="0"/>
      <dgm:spPr/>
      <dgm:t>
        <a:bodyPr/>
        <a:lstStyle/>
        <a:p>
          <a:endParaRPr lang="ru-RU"/>
        </a:p>
      </dgm:t>
    </dgm:pt>
    <dgm:pt modelId="{72546E4E-4BD3-4C9F-820F-80DFDADF6C41}" type="pres">
      <dgm:prSet presAssocID="{E42BFBE1-2321-4ABB-AAB1-03BA5D26EF3C}" presName="Name17" presStyleLbl="parChTrans1D3" presStyleIdx="4" presStyleCnt="6"/>
      <dgm:spPr/>
      <dgm:t>
        <a:bodyPr/>
        <a:lstStyle/>
        <a:p>
          <a:endParaRPr lang="ru-RU"/>
        </a:p>
      </dgm:t>
    </dgm:pt>
    <dgm:pt modelId="{1EC330B1-171A-4268-8F8A-01F1538A51B6}" type="pres">
      <dgm:prSet presAssocID="{00F09EFA-6F53-410E-9C96-DE9024C1A171}" presName="hierRoot3" presStyleCnt="0"/>
      <dgm:spPr/>
      <dgm:t>
        <a:bodyPr/>
        <a:lstStyle/>
        <a:p>
          <a:endParaRPr lang="ru-RU"/>
        </a:p>
      </dgm:t>
    </dgm:pt>
    <dgm:pt modelId="{0091956D-FFFE-401B-B003-DADED08E9EE1}" type="pres">
      <dgm:prSet presAssocID="{00F09EFA-6F53-410E-9C96-DE9024C1A171}" presName="composite3" presStyleCnt="0"/>
      <dgm:spPr/>
      <dgm:t>
        <a:bodyPr/>
        <a:lstStyle/>
        <a:p>
          <a:endParaRPr lang="ru-RU"/>
        </a:p>
      </dgm:t>
    </dgm:pt>
    <dgm:pt modelId="{C6556B4E-82E3-4A3A-B91F-C4D5B71A4B59}" type="pres">
      <dgm:prSet presAssocID="{00F09EFA-6F53-410E-9C96-DE9024C1A171}" presName="background3" presStyleLbl="node3" presStyleIdx="4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2EFCA863-FD61-4CE0-A7C5-8A60191DA048}" type="pres">
      <dgm:prSet presAssocID="{00F09EFA-6F53-410E-9C96-DE9024C1A171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05B49-DA25-4062-A31E-59791B73FACD}" type="pres">
      <dgm:prSet presAssocID="{00F09EFA-6F53-410E-9C96-DE9024C1A171}" presName="hierChild4" presStyleCnt="0"/>
      <dgm:spPr/>
      <dgm:t>
        <a:bodyPr/>
        <a:lstStyle/>
        <a:p>
          <a:endParaRPr lang="ru-RU"/>
        </a:p>
      </dgm:t>
    </dgm:pt>
    <dgm:pt modelId="{B8E1F0EC-0336-448B-A189-A73FE50ACB5F}" type="pres">
      <dgm:prSet presAssocID="{6BC32872-C2B6-4DA2-940A-8659F21C1EE2}" presName="Name17" presStyleLbl="parChTrans1D3" presStyleIdx="5" presStyleCnt="6"/>
      <dgm:spPr/>
      <dgm:t>
        <a:bodyPr/>
        <a:lstStyle/>
        <a:p>
          <a:endParaRPr lang="ru-RU"/>
        </a:p>
      </dgm:t>
    </dgm:pt>
    <dgm:pt modelId="{1F866A7E-73E8-42CD-BD1B-3B6291825788}" type="pres">
      <dgm:prSet presAssocID="{EDDEA09F-86DA-4B55-9BA9-D86DAA1A1F83}" presName="hierRoot3" presStyleCnt="0"/>
      <dgm:spPr/>
      <dgm:t>
        <a:bodyPr/>
        <a:lstStyle/>
        <a:p>
          <a:endParaRPr lang="ru-RU"/>
        </a:p>
      </dgm:t>
    </dgm:pt>
    <dgm:pt modelId="{53D4DC55-C8E8-4B1A-9DB0-B5F7397733D0}" type="pres">
      <dgm:prSet presAssocID="{EDDEA09F-86DA-4B55-9BA9-D86DAA1A1F83}" presName="composite3" presStyleCnt="0"/>
      <dgm:spPr/>
      <dgm:t>
        <a:bodyPr/>
        <a:lstStyle/>
        <a:p>
          <a:endParaRPr lang="ru-RU"/>
        </a:p>
      </dgm:t>
    </dgm:pt>
    <dgm:pt modelId="{19B0A414-4079-4AE8-9006-2EFA908DF72F}" type="pres">
      <dgm:prSet presAssocID="{EDDEA09F-86DA-4B55-9BA9-D86DAA1A1F83}" presName="background3" presStyleLbl="node3" presStyleIdx="5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6B52BE1-DCE1-4259-A1DA-B9AA0C796E85}" type="pres">
      <dgm:prSet presAssocID="{EDDEA09F-86DA-4B55-9BA9-D86DAA1A1F83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C3E4C-C9CB-474D-9F34-B17A8D7092A6}" type="pres">
      <dgm:prSet presAssocID="{EDDEA09F-86DA-4B55-9BA9-D86DAA1A1F83}" presName="hierChild4" presStyleCnt="0"/>
      <dgm:spPr/>
      <dgm:t>
        <a:bodyPr/>
        <a:lstStyle/>
        <a:p>
          <a:endParaRPr lang="ru-RU"/>
        </a:p>
      </dgm:t>
    </dgm:pt>
  </dgm:ptLst>
  <dgm:cxnLst>
    <dgm:cxn modelId="{A4ACB2B7-407B-4BD5-A76D-74A34DBA8A94}" srcId="{5F3A3609-BFCD-4485-A365-B583C3925FD1}" destId="{4801FBFE-A812-4E42-8922-59676CF9E3D9}" srcOrd="1" destOrd="0" parTransId="{5E5BE150-8BC7-4C1A-8C12-3E666189A7D7}" sibTransId="{EC2F8951-9BC7-467C-B66B-F6458CD31A28}"/>
    <dgm:cxn modelId="{7A9F4FF7-B42A-4E69-B36E-950BCB292F7B}" srcId="{235920A2-D149-41AC-83FA-5E7F6B1F2750}" destId="{3FBC37CF-A254-4354-8DFB-6CD1A79914D1}" srcOrd="2" destOrd="0" parTransId="{25EA4F12-13D7-4325-8F09-92A1132D85BF}" sibTransId="{F03AE8A4-CDBA-4C25-9FEA-6B5CCF2805E2}"/>
    <dgm:cxn modelId="{72A99335-8DF5-4356-ACF2-3D78934A7361}" type="presOf" srcId="{801B5AB2-9793-45A5-A578-A839D31573F4}" destId="{0A4AB069-70B5-41DA-B283-FA284D47FB84}" srcOrd="0" destOrd="0" presId="urn:microsoft.com/office/officeart/2005/8/layout/hierarchy1"/>
    <dgm:cxn modelId="{81EAC251-F5CB-4676-A005-95AA91FCCD2E}" srcId="{4801FBFE-A812-4E42-8922-59676CF9E3D9}" destId="{00F09EFA-6F53-410E-9C96-DE9024C1A171}" srcOrd="0" destOrd="0" parTransId="{E42BFBE1-2321-4ABB-AAB1-03BA5D26EF3C}" sibTransId="{BDC4914E-A3C3-468A-90F1-16ECF2FD4353}"/>
    <dgm:cxn modelId="{E8D9739C-2D11-4661-BBA4-B98EB2DECD2A}" srcId="{235920A2-D149-41AC-83FA-5E7F6B1F2750}" destId="{203BFE22-F408-48EA-B4AD-2954A4C76220}" srcOrd="1" destOrd="0" parTransId="{86CF285E-5505-496F-B404-4494226E5477}" sibTransId="{29441E0F-1DC1-4F22-880F-642B26D8E915}"/>
    <dgm:cxn modelId="{69CA1310-1E8F-4A58-A00C-39D80659FF90}" type="presOf" srcId="{C1D2BA27-1011-4866-9110-19D2030D6B42}" destId="{75D6E7A6-31D8-4786-A8E9-EEA29E515B48}" srcOrd="0" destOrd="0" presId="urn:microsoft.com/office/officeart/2005/8/layout/hierarchy1"/>
    <dgm:cxn modelId="{5F7C1835-E511-411E-86CD-38CEDF2D12B2}" type="presOf" srcId="{6BC32872-C2B6-4DA2-940A-8659F21C1EE2}" destId="{B8E1F0EC-0336-448B-A189-A73FE50ACB5F}" srcOrd="0" destOrd="0" presId="urn:microsoft.com/office/officeart/2005/8/layout/hierarchy1"/>
    <dgm:cxn modelId="{A5EFF9C9-612D-44DF-A09D-FA9C678A5B64}" type="presOf" srcId="{5D57E7D9-E051-4C12-9A51-799388437FCB}" destId="{FE420D02-BB79-4F02-9D52-F750DC97DB09}" srcOrd="0" destOrd="0" presId="urn:microsoft.com/office/officeart/2005/8/layout/hierarchy1"/>
    <dgm:cxn modelId="{E10A4636-CB95-4C89-8E9B-71280A94EBD3}" srcId="{235920A2-D149-41AC-83FA-5E7F6B1F2750}" destId="{6A235A17-9D71-4D92-B28C-89E7ADB527D4}" srcOrd="0" destOrd="0" parTransId="{524A864C-4E92-4BF9-BEA3-04F96A69B526}" sibTransId="{DC293B37-4358-4E59-B8D1-1240273DA734}"/>
    <dgm:cxn modelId="{C4220755-F0AF-4581-929A-F6017137DE76}" type="presOf" srcId="{6A235A17-9D71-4D92-B28C-89E7ADB527D4}" destId="{192122C4-A870-4C00-8916-51C96BBADAF8}" srcOrd="0" destOrd="0" presId="urn:microsoft.com/office/officeart/2005/8/layout/hierarchy1"/>
    <dgm:cxn modelId="{DE6E302F-A52C-459C-A281-B40CA048FE69}" type="presOf" srcId="{235920A2-D149-41AC-83FA-5E7F6B1F2750}" destId="{FA02A7C0-C13C-47F2-BCBC-9DD95AE87BEE}" srcOrd="0" destOrd="0" presId="urn:microsoft.com/office/officeart/2005/8/layout/hierarchy1"/>
    <dgm:cxn modelId="{139429D4-D869-47DB-8A6E-ED9C49422299}" type="presOf" srcId="{203BFE22-F408-48EA-B4AD-2954A4C76220}" destId="{D2984148-A19D-4A8D-9104-E1C789AE5F21}" srcOrd="0" destOrd="0" presId="urn:microsoft.com/office/officeart/2005/8/layout/hierarchy1"/>
    <dgm:cxn modelId="{E74EB4D6-72B8-4592-BD81-526A8B8FAEB6}" type="presOf" srcId="{5E5BE150-8BC7-4C1A-8C12-3E666189A7D7}" destId="{B365F196-8823-4014-8D9B-A6290878A9ED}" srcOrd="0" destOrd="0" presId="urn:microsoft.com/office/officeart/2005/8/layout/hierarchy1"/>
    <dgm:cxn modelId="{5C4F1C05-036A-48C1-B714-C554F4BC8D52}" type="presOf" srcId="{E42BFBE1-2321-4ABB-AAB1-03BA5D26EF3C}" destId="{72546E4E-4BD3-4C9F-820F-80DFDADF6C41}" srcOrd="0" destOrd="0" presId="urn:microsoft.com/office/officeart/2005/8/layout/hierarchy1"/>
    <dgm:cxn modelId="{666D47C0-B48B-48D0-BB74-CFBC44BBE469}" srcId="{5F3A3609-BFCD-4485-A365-B583C3925FD1}" destId="{235920A2-D149-41AC-83FA-5E7F6B1F2750}" srcOrd="0" destOrd="0" parTransId="{801B5AB2-9793-45A5-A578-A839D31573F4}" sibTransId="{380C8550-B37F-4995-904E-401F0C8792A4}"/>
    <dgm:cxn modelId="{586ADE6A-8CF7-4E55-B4D6-F03779E5980F}" type="presOf" srcId="{3FBC37CF-A254-4354-8DFB-6CD1A79914D1}" destId="{593C9491-3653-46BE-83BE-00B088052994}" srcOrd="0" destOrd="0" presId="urn:microsoft.com/office/officeart/2005/8/layout/hierarchy1"/>
    <dgm:cxn modelId="{0183080F-6A26-4B37-BCDE-3208D53C3849}" type="presOf" srcId="{86CF285E-5505-496F-B404-4494226E5477}" destId="{79A868DC-3F57-40D6-9FFE-CC81951DDFCB}" srcOrd="0" destOrd="0" presId="urn:microsoft.com/office/officeart/2005/8/layout/hierarchy1"/>
    <dgm:cxn modelId="{48525B88-7579-4D7A-B986-76B2CE44DC17}" type="presOf" srcId="{CA4AA780-E1C5-4ABB-B86B-D434543326F5}" destId="{4225D83C-27BE-48FD-B3DA-21593F7E8256}" srcOrd="0" destOrd="0" presId="urn:microsoft.com/office/officeart/2005/8/layout/hierarchy1"/>
    <dgm:cxn modelId="{D79FF383-F151-404E-9411-496FF6AFF151}" type="presOf" srcId="{4801FBFE-A812-4E42-8922-59676CF9E3D9}" destId="{D308B701-6357-4E4B-BF35-F28E64BC9574}" srcOrd="0" destOrd="0" presId="urn:microsoft.com/office/officeart/2005/8/layout/hierarchy1"/>
    <dgm:cxn modelId="{72E0FEF8-5882-4FE7-BB01-0F3D00897894}" type="presOf" srcId="{25EA4F12-13D7-4325-8F09-92A1132D85BF}" destId="{31070AAA-0AEF-4895-AC4C-126F8677E72B}" srcOrd="0" destOrd="0" presId="urn:microsoft.com/office/officeart/2005/8/layout/hierarchy1"/>
    <dgm:cxn modelId="{0FCBC87E-5832-45CE-87E0-FA5ECC8CBBD9}" type="presOf" srcId="{EDDEA09F-86DA-4B55-9BA9-D86DAA1A1F83}" destId="{C6B52BE1-DCE1-4259-A1DA-B9AA0C796E85}" srcOrd="0" destOrd="0" presId="urn:microsoft.com/office/officeart/2005/8/layout/hierarchy1"/>
    <dgm:cxn modelId="{F052E34C-D2F7-445C-B193-5A38BCF53D4C}" srcId="{5D57E7D9-E051-4C12-9A51-799388437FCB}" destId="{5F3A3609-BFCD-4485-A365-B583C3925FD1}" srcOrd="0" destOrd="0" parTransId="{6EF3512D-B45F-4858-AC61-8A962E4396BD}" sibTransId="{2F82C8FC-A476-452D-9B3D-0DB4841AF947}"/>
    <dgm:cxn modelId="{37247004-7DB6-4798-85DF-D5455C33FC00}" type="presOf" srcId="{5F3A3609-BFCD-4485-A365-B583C3925FD1}" destId="{455C5253-F514-48D1-99E5-F29A5730A284}" srcOrd="0" destOrd="0" presId="urn:microsoft.com/office/officeart/2005/8/layout/hierarchy1"/>
    <dgm:cxn modelId="{DE52BFCC-1D67-4810-BF10-723699E8225C}" srcId="{4801FBFE-A812-4E42-8922-59676CF9E3D9}" destId="{EDDEA09F-86DA-4B55-9BA9-D86DAA1A1F83}" srcOrd="1" destOrd="0" parTransId="{6BC32872-C2B6-4DA2-940A-8659F21C1EE2}" sibTransId="{5C4B608A-5063-4931-B0EF-4F109D15F958}"/>
    <dgm:cxn modelId="{C191A051-9B41-4EFB-B569-69D22D50E74D}" type="presOf" srcId="{00F09EFA-6F53-410E-9C96-DE9024C1A171}" destId="{2EFCA863-FD61-4CE0-A7C5-8A60191DA048}" srcOrd="0" destOrd="0" presId="urn:microsoft.com/office/officeart/2005/8/layout/hierarchy1"/>
    <dgm:cxn modelId="{FB57A8C1-AD7A-400D-9ABF-794BF9328D0D}" type="presOf" srcId="{524A864C-4E92-4BF9-BEA3-04F96A69B526}" destId="{B0567BE4-509D-4CDD-AE7E-C4664549ABAC}" srcOrd="0" destOrd="0" presId="urn:microsoft.com/office/officeart/2005/8/layout/hierarchy1"/>
    <dgm:cxn modelId="{606AC24C-E3AA-4159-9B0B-9D0ADC6B6280}" srcId="{235920A2-D149-41AC-83FA-5E7F6B1F2750}" destId="{C1D2BA27-1011-4866-9110-19D2030D6B42}" srcOrd="3" destOrd="0" parTransId="{CA4AA780-E1C5-4ABB-B86B-D434543326F5}" sibTransId="{D6FD47EB-5F6E-4400-8CCA-E5D3128A9CC6}"/>
    <dgm:cxn modelId="{5DE7E6E3-1D01-409C-8B5E-D7D98AFF22BF}" type="presParOf" srcId="{FE420D02-BB79-4F02-9D52-F750DC97DB09}" destId="{F4C41557-74A9-438C-9A8C-31EE6CA71728}" srcOrd="0" destOrd="0" presId="urn:microsoft.com/office/officeart/2005/8/layout/hierarchy1"/>
    <dgm:cxn modelId="{7D2022B5-E370-44EE-97F3-B85B2238946E}" type="presParOf" srcId="{F4C41557-74A9-438C-9A8C-31EE6CA71728}" destId="{E2C50B97-85FD-48EC-9F4F-20A9D5D1A4EC}" srcOrd="0" destOrd="0" presId="urn:microsoft.com/office/officeart/2005/8/layout/hierarchy1"/>
    <dgm:cxn modelId="{A3E643F4-1956-4213-95C9-0DF8E2EA510B}" type="presParOf" srcId="{E2C50B97-85FD-48EC-9F4F-20A9D5D1A4EC}" destId="{E59426CD-4643-4AD9-97B3-5E188B158C64}" srcOrd="0" destOrd="0" presId="urn:microsoft.com/office/officeart/2005/8/layout/hierarchy1"/>
    <dgm:cxn modelId="{A3385850-E2E7-4DB7-9006-BCE3F7483F0A}" type="presParOf" srcId="{E2C50B97-85FD-48EC-9F4F-20A9D5D1A4EC}" destId="{455C5253-F514-48D1-99E5-F29A5730A284}" srcOrd="1" destOrd="0" presId="urn:microsoft.com/office/officeart/2005/8/layout/hierarchy1"/>
    <dgm:cxn modelId="{0D2DFE62-F716-44A5-8270-8E4977B4248F}" type="presParOf" srcId="{F4C41557-74A9-438C-9A8C-31EE6CA71728}" destId="{B9542890-CE99-44FC-92E6-959DB2B86344}" srcOrd="1" destOrd="0" presId="urn:microsoft.com/office/officeart/2005/8/layout/hierarchy1"/>
    <dgm:cxn modelId="{3F36F686-9F28-46EC-B74A-5724454C7223}" type="presParOf" srcId="{B9542890-CE99-44FC-92E6-959DB2B86344}" destId="{0A4AB069-70B5-41DA-B283-FA284D47FB84}" srcOrd="0" destOrd="0" presId="urn:microsoft.com/office/officeart/2005/8/layout/hierarchy1"/>
    <dgm:cxn modelId="{E48A74C9-A600-4F26-8002-C518300E7A5E}" type="presParOf" srcId="{B9542890-CE99-44FC-92E6-959DB2B86344}" destId="{7C0EAD24-CFDC-4FBA-824D-E8E9C90C30C8}" srcOrd="1" destOrd="0" presId="urn:microsoft.com/office/officeart/2005/8/layout/hierarchy1"/>
    <dgm:cxn modelId="{A488498D-E0C2-4530-A97E-FACF8A52B859}" type="presParOf" srcId="{7C0EAD24-CFDC-4FBA-824D-E8E9C90C30C8}" destId="{BB703321-BF3C-4FC9-90EB-D63BCAB7760D}" srcOrd="0" destOrd="0" presId="urn:microsoft.com/office/officeart/2005/8/layout/hierarchy1"/>
    <dgm:cxn modelId="{29D3A862-67CD-4D8F-B046-572A1C0C1517}" type="presParOf" srcId="{BB703321-BF3C-4FC9-90EB-D63BCAB7760D}" destId="{E818AF14-EB5E-4692-9548-3FA9F114C488}" srcOrd="0" destOrd="0" presId="urn:microsoft.com/office/officeart/2005/8/layout/hierarchy1"/>
    <dgm:cxn modelId="{4F8AE2D3-5851-4767-995A-35AE7523F928}" type="presParOf" srcId="{BB703321-BF3C-4FC9-90EB-D63BCAB7760D}" destId="{FA02A7C0-C13C-47F2-BCBC-9DD95AE87BEE}" srcOrd="1" destOrd="0" presId="urn:microsoft.com/office/officeart/2005/8/layout/hierarchy1"/>
    <dgm:cxn modelId="{91648ABD-5528-4EBA-8EBE-1D0EA8F5E4F6}" type="presParOf" srcId="{7C0EAD24-CFDC-4FBA-824D-E8E9C90C30C8}" destId="{1E9BAF1C-841F-4214-9C11-F0235D018301}" srcOrd="1" destOrd="0" presId="urn:microsoft.com/office/officeart/2005/8/layout/hierarchy1"/>
    <dgm:cxn modelId="{62146DC2-825D-4D7E-84FE-438B984E9429}" type="presParOf" srcId="{1E9BAF1C-841F-4214-9C11-F0235D018301}" destId="{B0567BE4-509D-4CDD-AE7E-C4664549ABAC}" srcOrd="0" destOrd="0" presId="urn:microsoft.com/office/officeart/2005/8/layout/hierarchy1"/>
    <dgm:cxn modelId="{1F00D3A3-E334-4D36-82D5-7BAF34125980}" type="presParOf" srcId="{1E9BAF1C-841F-4214-9C11-F0235D018301}" destId="{D0599DD9-BD99-4901-813F-64B4AE4627CF}" srcOrd="1" destOrd="0" presId="urn:microsoft.com/office/officeart/2005/8/layout/hierarchy1"/>
    <dgm:cxn modelId="{A1718673-438F-4D6B-B308-2C6D600A7436}" type="presParOf" srcId="{D0599DD9-BD99-4901-813F-64B4AE4627CF}" destId="{E9BFE02D-9C6C-4B86-B27C-0A5707A9E03C}" srcOrd="0" destOrd="0" presId="urn:microsoft.com/office/officeart/2005/8/layout/hierarchy1"/>
    <dgm:cxn modelId="{9C7E74D8-77F4-40E9-86EC-0DB8536820E3}" type="presParOf" srcId="{E9BFE02D-9C6C-4B86-B27C-0A5707A9E03C}" destId="{07C0383C-2B24-4F88-BF26-62C04152705E}" srcOrd="0" destOrd="0" presId="urn:microsoft.com/office/officeart/2005/8/layout/hierarchy1"/>
    <dgm:cxn modelId="{BAAD5D4D-5D5C-403A-A353-5C917D86A376}" type="presParOf" srcId="{E9BFE02D-9C6C-4B86-B27C-0A5707A9E03C}" destId="{192122C4-A870-4C00-8916-51C96BBADAF8}" srcOrd="1" destOrd="0" presId="urn:microsoft.com/office/officeart/2005/8/layout/hierarchy1"/>
    <dgm:cxn modelId="{AAA56574-29C0-4D75-B300-72F69E49D8F4}" type="presParOf" srcId="{D0599DD9-BD99-4901-813F-64B4AE4627CF}" destId="{FB88CE7B-B290-4913-8A9B-F2415B3696FB}" srcOrd="1" destOrd="0" presId="urn:microsoft.com/office/officeart/2005/8/layout/hierarchy1"/>
    <dgm:cxn modelId="{93AB58DA-37E7-4204-9EAF-B440D671706F}" type="presParOf" srcId="{1E9BAF1C-841F-4214-9C11-F0235D018301}" destId="{79A868DC-3F57-40D6-9FFE-CC81951DDFCB}" srcOrd="2" destOrd="0" presId="urn:microsoft.com/office/officeart/2005/8/layout/hierarchy1"/>
    <dgm:cxn modelId="{25E0CE9F-1F14-4401-A499-6EF479A6BFFF}" type="presParOf" srcId="{1E9BAF1C-841F-4214-9C11-F0235D018301}" destId="{E55951BD-CAA0-40AF-A1AA-7FFC95287B80}" srcOrd="3" destOrd="0" presId="urn:microsoft.com/office/officeart/2005/8/layout/hierarchy1"/>
    <dgm:cxn modelId="{6EC5C85A-D47B-44F6-B531-1E2FFBB9351A}" type="presParOf" srcId="{E55951BD-CAA0-40AF-A1AA-7FFC95287B80}" destId="{22EF4FA0-E339-4119-94C1-64680A5E6401}" srcOrd="0" destOrd="0" presId="urn:microsoft.com/office/officeart/2005/8/layout/hierarchy1"/>
    <dgm:cxn modelId="{DDF63D25-9D35-4785-A11F-F1FE58B2DAAA}" type="presParOf" srcId="{22EF4FA0-E339-4119-94C1-64680A5E6401}" destId="{DC729730-68F8-458B-9566-A93510E0BAB2}" srcOrd="0" destOrd="0" presId="urn:microsoft.com/office/officeart/2005/8/layout/hierarchy1"/>
    <dgm:cxn modelId="{5CD04221-2494-4A1B-9134-E536EE225D09}" type="presParOf" srcId="{22EF4FA0-E339-4119-94C1-64680A5E6401}" destId="{D2984148-A19D-4A8D-9104-E1C789AE5F21}" srcOrd="1" destOrd="0" presId="urn:microsoft.com/office/officeart/2005/8/layout/hierarchy1"/>
    <dgm:cxn modelId="{C105DCF7-B3D7-4541-955E-73235D86AC4F}" type="presParOf" srcId="{E55951BD-CAA0-40AF-A1AA-7FFC95287B80}" destId="{244FA74C-05FD-4F62-9F35-6F5993DCBA10}" srcOrd="1" destOrd="0" presId="urn:microsoft.com/office/officeart/2005/8/layout/hierarchy1"/>
    <dgm:cxn modelId="{827D22EA-4471-4754-9129-51961B7AD7C0}" type="presParOf" srcId="{1E9BAF1C-841F-4214-9C11-F0235D018301}" destId="{31070AAA-0AEF-4895-AC4C-126F8677E72B}" srcOrd="4" destOrd="0" presId="urn:microsoft.com/office/officeart/2005/8/layout/hierarchy1"/>
    <dgm:cxn modelId="{03500FBD-574B-48C4-A56D-DED142D767F7}" type="presParOf" srcId="{1E9BAF1C-841F-4214-9C11-F0235D018301}" destId="{AF025761-3678-4C54-B3A0-5E9D554BC9AD}" srcOrd="5" destOrd="0" presId="urn:microsoft.com/office/officeart/2005/8/layout/hierarchy1"/>
    <dgm:cxn modelId="{0772050A-561C-444A-94C1-BCEC0CE33FD5}" type="presParOf" srcId="{AF025761-3678-4C54-B3A0-5E9D554BC9AD}" destId="{F860A576-5717-439A-BFCF-1FE19984B7AF}" srcOrd="0" destOrd="0" presId="urn:microsoft.com/office/officeart/2005/8/layout/hierarchy1"/>
    <dgm:cxn modelId="{73BF41D4-04D4-4918-B9A9-56E1624D263A}" type="presParOf" srcId="{F860A576-5717-439A-BFCF-1FE19984B7AF}" destId="{9C525A0B-7467-4842-809E-E1BA058A785E}" srcOrd="0" destOrd="0" presId="urn:microsoft.com/office/officeart/2005/8/layout/hierarchy1"/>
    <dgm:cxn modelId="{FF185807-FB3A-4A9C-87A2-15A86AAEDC75}" type="presParOf" srcId="{F860A576-5717-439A-BFCF-1FE19984B7AF}" destId="{593C9491-3653-46BE-83BE-00B088052994}" srcOrd="1" destOrd="0" presId="urn:microsoft.com/office/officeart/2005/8/layout/hierarchy1"/>
    <dgm:cxn modelId="{11BCFAC6-04CE-4F39-A6BD-D80E1FE1B4A9}" type="presParOf" srcId="{AF025761-3678-4C54-B3A0-5E9D554BC9AD}" destId="{5AF5E3CC-4BA0-4AFB-B73E-A37E4A76E31D}" srcOrd="1" destOrd="0" presId="urn:microsoft.com/office/officeart/2005/8/layout/hierarchy1"/>
    <dgm:cxn modelId="{BF949F45-B4D1-4488-98F3-8B59CB55ACC6}" type="presParOf" srcId="{1E9BAF1C-841F-4214-9C11-F0235D018301}" destId="{4225D83C-27BE-48FD-B3DA-21593F7E8256}" srcOrd="6" destOrd="0" presId="urn:microsoft.com/office/officeart/2005/8/layout/hierarchy1"/>
    <dgm:cxn modelId="{0D726B57-0E68-41C5-BA15-EB50DCF503F8}" type="presParOf" srcId="{1E9BAF1C-841F-4214-9C11-F0235D018301}" destId="{E2022227-DCD0-42E5-9F67-ABD8E3B929A2}" srcOrd="7" destOrd="0" presId="urn:microsoft.com/office/officeart/2005/8/layout/hierarchy1"/>
    <dgm:cxn modelId="{C5B6FCD9-58F2-4CD1-A65C-8C3C34B5E013}" type="presParOf" srcId="{E2022227-DCD0-42E5-9F67-ABD8E3B929A2}" destId="{91F0F7AF-1E10-4274-A517-4867E160931A}" srcOrd="0" destOrd="0" presId="urn:microsoft.com/office/officeart/2005/8/layout/hierarchy1"/>
    <dgm:cxn modelId="{EB154A1C-FDAC-42F5-9DC2-86BB13D5431A}" type="presParOf" srcId="{91F0F7AF-1E10-4274-A517-4867E160931A}" destId="{11D0B2DF-BD36-4265-85CB-4B8846DF2461}" srcOrd="0" destOrd="0" presId="urn:microsoft.com/office/officeart/2005/8/layout/hierarchy1"/>
    <dgm:cxn modelId="{257951A3-59DC-46B7-8403-E3E8553CC6EC}" type="presParOf" srcId="{91F0F7AF-1E10-4274-A517-4867E160931A}" destId="{75D6E7A6-31D8-4786-A8E9-EEA29E515B48}" srcOrd="1" destOrd="0" presId="urn:microsoft.com/office/officeart/2005/8/layout/hierarchy1"/>
    <dgm:cxn modelId="{64F59D70-F35F-4A1F-A627-234A46CB81E7}" type="presParOf" srcId="{E2022227-DCD0-42E5-9F67-ABD8E3B929A2}" destId="{7A98F5E7-EEED-4108-B82E-09F589DED16D}" srcOrd="1" destOrd="0" presId="urn:microsoft.com/office/officeart/2005/8/layout/hierarchy1"/>
    <dgm:cxn modelId="{CA424774-155B-4DF2-A0E9-CAFD46613075}" type="presParOf" srcId="{B9542890-CE99-44FC-92E6-959DB2B86344}" destId="{B365F196-8823-4014-8D9B-A6290878A9ED}" srcOrd="2" destOrd="0" presId="urn:microsoft.com/office/officeart/2005/8/layout/hierarchy1"/>
    <dgm:cxn modelId="{7BB54ACD-B4C6-4370-8C9A-A6A28022BA4B}" type="presParOf" srcId="{B9542890-CE99-44FC-92E6-959DB2B86344}" destId="{5D3EE890-E94D-4E01-9CA0-F62212DCC764}" srcOrd="3" destOrd="0" presId="urn:microsoft.com/office/officeart/2005/8/layout/hierarchy1"/>
    <dgm:cxn modelId="{B06D7570-7660-4D39-AA74-539050E59A6F}" type="presParOf" srcId="{5D3EE890-E94D-4E01-9CA0-F62212DCC764}" destId="{3DC91CD1-D2E2-4D47-BA28-61DF2E9E117F}" srcOrd="0" destOrd="0" presId="urn:microsoft.com/office/officeart/2005/8/layout/hierarchy1"/>
    <dgm:cxn modelId="{A252A085-4A3D-41E5-B531-E7FE122E2855}" type="presParOf" srcId="{3DC91CD1-D2E2-4D47-BA28-61DF2E9E117F}" destId="{C522F9AF-97BD-4D2C-A321-83483E4AD681}" srcOrd="0" destOrd="0" presId="urn:microsoft.com/office/officeart/2005/8/layout/hierarchy1"/>
    <dgm:cxn modelId="{98F86CFC-B8D3-4B56-A6DF-59A18DE06D4C}" type="presParOf" srcId="{3DC91CD1-D2E2-4D47-BA28-61DF2E9E117F}" destId="{D308B701-6357-4E4B-BF35-F28E64BC9574}" srcOrd="1" destOrd="0" presId="urn:microsoft.com/office/officeart/2005/8/layout/hierarchy1"/>
    <dgm:cxn modelId="{1D300E38-9C2B-48AF-829D-02F3B1CBAD00}" type="presParOf" srcId="{5D3EE890-E94D-4E01-9CA0-F62212DCC764}" destId="{7090A686-C46F-40AC-BF28-1EBCCD86F645}" srcOrd="1" destOrd="0" presId="urn:microsoft.com/office/officeart/2005/8/layout/hierarchy1"/>
    <dgm:cxn modelId="{4797C9B8-EE27-4EC4-BA0F-AB249CF52F0C}" type="presParOf" srcId="{7090A686-C46F-40AC-BF28-1EBCCD86F645}" destId="{72546E4E-4BD3-4C9F-820F-80DFDADF6C41}" srcOrd="0" destOrd="0" presId="urn:microsoft.com/office/officeart/2005/8/layout/hierarchy1"/>
    <dgm:cxn modelId="{56D856D5-EC07-456E-9DCE-DBB00ED0A2D6}" type="presParOf" srcId="{7090A686-C46F-40AC-BF28-1EBCCD86F645}" destId="{1EC330B1-171A-4268-8F8A-01F1538A51B6}" srcOrd="1" destOrd="0" presId="urn:microsoft.com/office/officeart/2005/8/layout/hierarchy1"/>
    <dgm:cxn modelId="{03626AD3-3E09-44D2-9471-8B4B1BF786B1}" type="presParOf" srcId="{1EC330B1-171A-4268-8F8A-01F1538A51B6}" destId="{0091956D-FFFE-401B-B003-DADED08E9EE1}" srcOrd="0" destOrd="0" presId="urn:microsoft.com/office/officeart/2005/8/layout/hierarchy1"/>
    <dgm:cxn modelId="{842D8BC7-E560-4165-AEC2-501E74FD8FB8}" type="presParOf" srcId="{0091956D-FFFE-401B-B003-DADED08E9EE1}" destId="{C6556B4E-82E3-4A3A-B91F-C4D5B71A4B59}" srcOrd="0" destOrd="0" presId="urn:microsoft.com/office/officeart/2005/8/layout/hierarchy1"/>
    <dgm:cxn modelId="{C0542E35-2B65-4B84-A8C3-AC6994CB20DF}" type="presParOf" srcId="{0091956D-FFFE-401B-B003-DADED08E9EE1}" destId="{2EFCA863-FD61-4CE0-A7C5-8A60191DA048}" srcOrd="1" destOrd="0" presId="urn:microsoft.com/office/officeart/2005/8/layout/hierarchy1"/>
    <dgm:cxn modelId="{A3B771CC-4FE7-4258-A396-6DBB22EDD52D}" type="presParOf" srcId="{1EC330B1-171A-4268-8F8A-01F1538A51B6}" destId="{D2105B49-DA25-4062-A31E-59791B73FACD}" srcOrd="1" destOrd="0" presId="urn:microsoft.com/office/officeart/2005/8/layout/hierarchy1"/>
    <dgm:cxn modelId="{FC69D89B-8FA9-4237-91BD-03B36F167F86}" type="presParOf" srcId="{7090A686-C46F-40AC-BF28-1EBCCD86F645}" destId="{B8E1F0EC-0336-448B-A189-A73FE50ACB5F}" srcOrd="2" destOrd="0" presId="urn:microsoft.com/office/officeart/2005/8/layout/hierarchy1"/>
    <dgm:cxn modelId="{D41A7F17-9360-4695-8A32-4F67E9F7832C}" type="presParOf" srcId="{7090A686-C46F-40AC-BF28-1EBCCD86F645}" destId="{1F866A7E-73E8-42CD-BD1B-3B6291825788}" srcOrd="3" destOrd="0" presId="urn:microsoft.com/office/officeart/2005/8/layout/hierarchy1"/>
    <dgm:cxn modelId="{269CAD16-8AEF-4177-92BA-CC34F2E8F191}" type="presParOf" srcId="{1F866A7E-73E8-42CD-BD1B-3B6291825788}" destId="{53D4DC55-C8E8-4B1A-9DB0-B5F7397733D0}" srcOrd="0" destOrd="0" presId="urn:microsoft.com/office/officeart/2005/8/layout/hierarchy1"/>
    <dgm:cxn modelId="{8BB9CEF5-C0C1-4FA6-985C-820D6A3DAE69}" type="presParOf" srcId="{53D4DC55-C8E8-4B1A-9DB0-B5F7397733D0}" destId="{19B0A414-4079-4AE8-9006-2EFA908DF72F}" srcOrd="0" destOrd="0" presId="urn:microsoft.com/office/officeart/2005/8/layout/hierarchy1"/>
    <dgm:cxn modelId="{0A923CFA-5D69-4213-9763-78A35F4497B6}" type="presParOf" srcId="{53D4DC55-C8E8-4B1A-9DB0-B5F7397733D0}" destId="{C6B52BE1-DCE1-4259-A1DA-B9AA0C796E85}" srcOrd="1" destOrd="0" presId="urn:microsoft.com/office/officeart/2005/8/layout/hierarchy1"/>
    <dgm:cxn modelId="{B7E8FA51-5F41-45B8-8A51-BB42FF986682}" type="presParOf" srcId="{1F866A7E-73E8-42CD-BD1B-3B6291825788}" destId="{3A5C3E4C-C9CB-474D-9F34-B17A8D7092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7EFFB-1153-4D1E-BA18-AD393880D308}" type="doc">
      <dgm:prSet loTypeId="urn:microsoft.com/office/officeart/2005/8/layout/cycle6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54D5F0-97FF-4465-AB39-593B76E5A7E8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4000" b="0" u="sng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Джерела права</a:t>
          </a:r>
          <a:endParaRPr lang="ru-RU" sz="4000" b="0" u="sng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15B20B9-9B41-48FA-A1A7-D2D70678BFC2}" type="parTrans" cxnId="{0C1B825F-F834-4671-B2C7-C203D036BB52}">
      <dgm:prSet/>
      <dgm:spPr/>
      <dgm:t>
        <a:bodyPr/>
        <a:lstStyle/>
        <a:p>
          <a:endParaRPr lang="ru-RU"/>
        </a:p>
      </dgm:t>
    </dgm:pt>
    <dgm:pt modelId="{3AC60A1B-CA5A-47B2-AEEF-FD9FF7C5C7ED}" type="sibTrans" cxnId="{0C1B825F-F834-4671-B2C7-C203D036BB5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65A5F342-8593-43C2-ACCF-8C9E46C4A36E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Нормативно-правовий договір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70BC293-9ED9-4435-9E2D-6FBB08F5BC81}" type="parTrans" cxnId="{7432FCEA-8EED-48C6-B54B-79B8F89FC833}">
      <dgm:prSet/>
      <dgm:spPr/>
      <dgm:t>
        <a:bodyPr/>
        <a:lstStyle/>
        <a:p>
          <a:endParaRPr lang="ru-RU"/>
        </a:p>
      </dgm:t>
    </dgm:pt>
    <dgm:pt modelId="{FF7F09CA-D914-4F52-851B-46F7E6EFEF50}" type="sibTrans" cxnId="{7432FCEA-8EED-48C6-B54B-79B8F89FC83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DA458290-0984-4AB1-AF35-CBD22D0A27B6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Нормативно-правовий акт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AF72BBC-0DA0-4FDA-B07A-D82C39AF001D}" type="parTrans" cxnId="{CED4C458-72BC-4FE7-8E22-655202F10E14}">
      <dgm:prSet/>
      <dgm:spPr/>
      <dgm:t>
        <a:bodyPr/>
        <a:lstStyle/>
        <a:p>
          <a:endParaRPr lang="ru-RU"/>
        </a:p>
      </dgm:t>
    </dgm:pt>
    <dgm:pt modelId="{5F980DC5-0A26-43F3-80DB-45D8B3ED5FB5}" type="sibTrans" cxnId="{CED4C458-72BC-4FE7-8E22-655202F10E1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B1524491-9768-4B39-B10B-C9E33C025D4C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Міжнародно-правовий акт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471C04-6B3A-4FAA-B742-C83927B6F0CA}" type="parTrans" cxnId="{98CFBACE-7FD5-42E6-AC56-533199D3B884}">
      <dgm:prSet/>
      <dgm:spPr/>
      <dgm:t>
        <a:bodyPr/>
        <a:lstStyle/>
        <a:p>
          <a:endParaRPr lang="ru-RU"/>
        </a:p>
      </dgm:t>
    </dgm:pt>
    <dgm:pt modelId="{2A71C642-CE23-494F-94DB-382F33451993}" type="sibTrans" cxnId="{98CFBACE-7FD5-42E6-AC56-533199D3B88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5D9BE17-B0A9-42D7-8E98-F6D4AFD93DE6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Правовий звичай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71D27BA-61E3-4B92-AB64-5D0FD1A7ABAC}" type="sibTrans" cxnId="{FC606C27-0ECA-4F44-B7BB-9259F547CD7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A5B01421-3819-47D2-86CE-DE00D695E7C5}" type="parTrans" cxnId="{FC606C27-0ECA-4F44-B7BB-9259F547CD77}">
      <dgm:prSet/>
      <dgm:spPr/>
      <dgm:t>
        <a:bodyPr/>
        <a:lstStyle/>
        <a:p>
          <a:endParaRPr lang="ru-RU"/>
        </a:p>
      </dgm:t>
    </dgm:pt>
    <dgm:pt modelId="{8E937970-C03E-430B-97C3-D6E6E318E5D7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Правовий</a:t>
          </a:r>
          <a:r>
            <a:rPr lang="uk-UA" sz="2400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прецедент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1741016-3412-4641-8489-6967754CDAF8}" type="sibTrans" cxnId="{4821A3F7-019D-4A50-9A7E-49AB4177B4E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CFAB8D9-D1E3-4F4E-9445-61EFB1121D9B}" type="parTrans" cxnId="{4821A3F7-019D-4A50-9A7E-49AB4177B4E7}">
      <dgm:prSet/>
      <dgm:spPr/>
      <dgm:t>
        <a:bodyPr/>
        <a:lstStyle/>
        <a:p>
          <a:endParaRPr lang="ru-RU"/>
        </a:p>
      </dgm:t>
    </dgm:pt>
    <dgm:pt modelId="{6A9797FA-15F0-454E-B896-FCB034417659}" type="pres">
      <dgm:prSet presAssocID="{FC27EFFB-1153-4D1E-BA18-AD393880D3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7BC02-B4EC-4C61-B8EA-C87BDAD5AA2F}" type="pres">
      <dgm:prSet presAssocID="{7C54D5F0-97FF-4465-AB39-593B76E5A7E8}" presName="node" presStyleLbl="node1" presStyleIdx="0" presStyleCnt="6" custScaleX="200988" custRadScaleRad="100155" custRadScaleInc="-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30477-C5BA-4FE3-91B0-D5913DA81FA6}" type="pres">
      <dgm:prSet presAssocID="{7C54D5F0-97FF-4465-AB39-593B76E5A7E8}" presName="spNode" presStyleCnt="0"/>
      <dgm:spPr/>
    </dgm:pt>
    <dgm:pt modelId="{633E6561-7D9C-45B6-985E-825C02EB798A}" type="pres">
      <dgm:prSet presAssocID="{3AC60A1B-CA5A-47B2-AEEF-FD9FF7C5C7E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CAA5D80-C055-4BB1-825D-016BCB203059}" type="pres">
      <dgm:prSet presAssocID="{8E937970-C03E-430B-97C3-D6E6E318E5D7}" presName="node" presStyleLbl="node1" presStyleIdx="1" presStyleCnt="6" custScaleX="129054" custRadScaleRad="96988" custRadScaleInc="2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2CB59-7D55-44FC-9523-B75B1827CEEE}" type="pres">
      <dgm:prSet presAssocID="{8E937970-C03E-430B-97C3-D6E6E318E5D7}" presName="spNode" presStyleCnt="0"/>
      <dgm:spPr/>
    </dgm:pt>
    <dgm:pt modelId="{181E99FB-26ED-4AE9-8F5F-23F575AE0F1E}" type="pres">
      <dgm:prSet presAssocID="{01741016-3412-4641-8489-6967754CDAF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8E278A2-5C40-4B5A-B7F2-AA5FCBD38E6E}" type="pres">
      <dgm:prSet presAssocID="{65A5F342-8593-43C2-ACCF-8C9E46C4A36E}" presName="node" presStyleLbl="node1" presStyleIdx="2" presStyleCnt="6" custScaleX="129054" custRadScaleRad="96769" custRadScaleInc="-2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8EC04-BF3A-431F-950D-83848594AAD1}" type="pres">
      <dgm:prSet presAssocID="{65A5F342-8593-43C2-ACCF-8C9E46C4A36E}" presName="spNode" presStyleCnt="0"/>
      <dgm:spPr/>
    </dgm:pt>
    <dgm:pt modelId="{49BEADC5-1521-48A3-9B53-256B25418FED}" type="pres">
      <dgm:prSet presAssocID="{FF7F09CA-D914-4F52-851B-46F7E6EFEF5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0B7DAB9-F971-4585-8D5A-DAB56F786516}" type="pres">
      <dgm:prSet presAssocID="{DA458290-0984-4AB1-AF35-CBD22D0A27B6}" presName="node" presStyleLbl="node1" presStyleIdx="3" presStyleCnt="6" custScaleX="130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990E-DFEB-4B15-A7CC-21C66DB7ADB3}" type="pres">
      <dgm:prSet presAssocID="{DA458290-0984-4AB1-AF35-CBD22D0A27B6}" presName="spNode" presStyleCnt="0"/>
      <dgm:spPr/>
    </dgm:pt>
    <dgm:pt modelId="{68846A03-BE50-4E13-9104-226FA8AE2261}" type="pres">
      <dgm:prSet presAssocID="{5F980DC5-0A26-43F3-80DB-45D8B3ED5FB5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935E124-A2B2-415B-9F89-E6F2D935C126}" type="pres">
      <dgm:prSet presAssocID="{25D9BE17-B0A9-42D7-8E98-F6D4AFD93DE6}" presName="node" presStyleLbl="node1" presStyleIdx="4" presStyleCnt="6" custScaleX="130711" custRadScaleRad="96156" custRadScaleInc="2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EFFE1-44B5-4878-B159-CD12CD994C5F}" type="pres">
      <dgm:prSet presAssocID="{25D9BE17-B0A9-42D7-8E98-F6D4AFD93DE6}" presName="spNode" presStyleCnt="0"/>
      <dgm:spPr/>
    </dgm:pt>
    <dgm:pt modelId="{7BD3AFAF-0188-4B17-8466-254615F0D359}" type="pres">
      <dgm:prSet presAssocID="{171D27BA-61E3-4B92-AB64-5D0FD1A7ABA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41D2ABE-83EE-4051-B43B-30A1A4F3D057}" type="pres">
      <dgm:prSet presAssocID="{B1524491-9768-4B39-B10B-C9E33C025D4C}" presName="node" presStyleLbl="node1" presStyleIdx="5" presStyleCnt="6" custScaleX="130711" custRadScaleRad="95500" custRadScaleInc="-1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27470-EE5F-4FEF-A8AD-1DEB40E91A2D}" type="pres">
      <dgm:prSet presAssocID="{B1524491-9768-4B39-B10B-C9E33C025D4C}" presName="spNode" presStyleCnt="0"/>
      <dgm:spPr/>
    </dgm:pt>
    <dgm:pt modelId="{909E6984-5993-454C-906A-7270AF38489D}" type="pres">
      <dgm:prSet presAssocID="{2A71C642-CE23-494F-94DB-382F3345199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6E35359-DC5A-41E6-87AE-A59C17FC4B84}" type="presOf" srcId="{25D9BE17-B0A9-42D7-8E98-F6D4AFD93DE6}" destId="{E935E124-A2B2-415B-9F89-E6F2D935C126}" srcOrd="0" destOrd="0" presId="urn:microsoft.com/office/officeart/2005/8/layout/cycle6"/>
    <dgm:cxn modelId="{BE86EC94-1456-4FB5-95E3-E31EC8435647}" type="presOf" srcId="{01741016-3412-4641-8489-6967754CDAF8}" destId="{181E99FB-26ED-4AE9-8F5F-23F575AE0F1E}" srcOrd="0" destOrd="0" presId="urn:microsoft.com/office/officeart/2005/8/layout/cycle6"/>
    <dgm:cxn modelId="{6E905F4E-6804-4618-9187-9EC1EA3A650A}" type="presOf" srcId="{65A5F342-8593-43C2-ACCF-8C9E46C4A36E}" destId="{68E278A2-5C40-4B5A-B7F2-AA5FCBD38E6E}" srcOrd="0" destOrd="0" presId="urn:microsoft.com/office/officeart/2005/8/layout/cycle6"/>
    <dgm:cxn modelId="{93C6317B-06B7-4C06-B55D-1285EAF8D0D4}" type="presOf" srcId="{2A71C642-CE23-494F-94DB-382F33451993}" destId="{909E6984-5993-454C-906A-7270AF38489D}" srcOrd="0" destOrd="0" presId="urn:microsoft.com/office/officeart/2005/8/layout/cycle6"/>
    <dgm:cxn modelId="{8EFEE113-6858-4037-8F12-4EF230F177E4}" type="presOf" srcId="{DA458290-0984-4AB1-AF35-CBD22D0A27B6}" destId="{D0B7DAB9-F971-4585-8D5A-DAB56F786516}" srcOrd="0" destOrd="0" presId="urn:microsoft.com/office/officeart/2005/8/layout/cycle6"/>
    <dgm:cxn modelId="{FD4CEF78-B943-4839-97CE-CC213B73EFC2}" type="presOf" srcId="{B1524491-9768-4B39-B10B-C9E33C025D4C}" destId="{941D2ABE-83EE-4051-B43B-30A1A4F3D057}" srcOrd="0" destOrd="0" presId="urn:microsoft.com/office/officeart/2005/8/layout/cycle6"/>
    <dgm:cxn modelId="{4821A3F7-019D-4A50-9A7E-49AB4177B4E7}" srcId="{FC27EFFB-1153-4D1E-BA18-AD393880D308}" destId="{8E937970-C03E-430B-97C3-D6E6E318E5D7}" srcOrd="1" destOrd="0" parTransId="{2CFAB8D9-D1E3-4F4E-9445-61EFB1121D9B}" sibTransId="{01741016-3412-4641-8489-6967754CDAF8}"/>
    <dgm:cxn modelId="{6870995E-8D11-4D7C-BAE5-9AB2ECB92070}" type="presOf" srcId="{3AC60A1B-CA5A-47B2-AEEF-FD9FF7C5C7ED}" destId="{633E6561-7D9C-45B6-985E-825C02EB798A}" srcOrd="0" destOrd="0" presId="urn:microsoft.com/office/officeart/2005/8/layout/cycle6"/>
    <dgm:cxn modelId="{7432FCEA-8EED-48C6-B54B-79B8F89FC833}" srcId="{FC27EFFB-1153-4D1E-BA18-AD393880D308}" destId="{65A5F342-8593-43C2-ACCF-8C9E46C4A36E}" srcOrd="2" destOrd="0" parTransId="{970BC293-9ED9-4435-9E2D-6FBB08F5BC81}" sibTransId="{FF7F09CA-D914-4F52-851B-46F7E6EFEF50}"/>
    <dgm:cxn modelId="{CED4C458-72BC-4FE7-8E22-655202F10E14}" srcId="{FC27EFFB-1153-4D1E-BA18-AD393880D308}" destId="{DA458290-0984-4AB1-AF35-CBD22D0A27B6}" srcOrd="3" destOrd="0" parTransId="{CAF72BBC-0DA0-4FDA-B07A-D82C39AF001D}" sibTransId="{5F980DC5-0A26-43F3-80DB-45D8B3ED5FB5}"/>
    <dgm:cxn modelId="{0C1B825F-F834-4671-B2C7-C203D036BB52}" srcId="{FC27EFFB-1153-4D1E-BA18-AD393880D308}" destId="{7C54D5F0-97FF-4465-AB39-593B76E5A7E8}" srcOrd="0" destOrd="0" parTransId="{615B20B9-9B41-48FA-A1A7-D2D70678BFC2}" sibTransId="{3AC60A1B-CA5A-47B2-AEEF-FD9FF7C5C7ED}"/>
    <dgm:cxn modelId="{98CFBACE-7FD5-42E6-AC56-533199D3B884}" srcId="{FC27EFFB-1153-4D1E-BA18-AD393880D308}" destId="{B1524491-9768-4B39-B10B-C9E33C025D4C}" srcOrd="5" destOrd="0" parTransId="{13471C04-6B3A-4FAA-B742-C83927B6F0CA}" sibTransId="{2A71C642-CE23-494F-94DB-382F33451993}"/>
    <dgm:cxn modelId="{97B3E749-8EAE-47C6-B247-07BA81F3905A}" type="presOf" srcId="{8E937970-C03E-430B-97C3-D6E6E318E5D7}" destId="{FCAA5D80-C055-4BB1-825D-016BCB203059}" srcOrd="0" destOrd="0" presId="urn:microsoft.com/office/officeart/2005/8/layout/cycle6"/>
    <dgm:cxn modelId="{F9A3242F-8594-483C-9E3A-7B4D9067D6A6}" type="presOf" srcId="{5F980DC5-0A26-43F3-80DB-45D8B3ED5FB5}" destId="{68846A03-BE50-4E13-9104-226FA8AE2261}" srcOrd="0" destOrd="0" presId="urn:microsoft.com/office/officeart/2005/8/layout/cycle6"/>
    <dgm:cxn modelId="{C10F4F90-8036-4D00-9278-ABC80089CAE0}" type="presOf" srcId="{FF7F09CA-D914-4F52-851B-46F7E6EFEF50}" destId="{49BEADC5-1521-48A3-9B53-256B25418FED}" srcOrd="0" destOrd="0" presId="urn:microsoft.com/office/officeart/2005/8/layout/cycle6"/>
    <dgm:cxn modelId="{6868162D-6A1D-4276-9B9D-608A3D404337}" type="presOf" srcId="{7C54D5F0-97FF-4465-AB39-593B76E5A7E8}" destId="{66E7BC02-B4EC-4C61-B8EA-C87BDAD5AA2F}" srcOrd="0" destOrd="0" presId="urn:microsoft.com/office/officeart/2005/8/layout/cycle6"/>
    <dgm:cxn modelId="{FC606C27-0ECA-4F44-B7BB-9259F547CD77}" srcId="{FC27EFFB-1153-4D1E-BA18-AD393880D308}" destId="{25D9BE17-B0A9-42D7-8E98-F6D4AFD93DE6}" srcOrd="4" destOrd="0" parTransId="{A5B01421-3819-47D2-86CE-DE00D695E7C5}" sibTransId="{171D27BA-61E3-4B92-AB64-5D0FD1A7ABAC}"/>
    <dgm:cxn modelId="{C58F1F19-0E81-47E8-B99D-4ECF8126A5F4}" type="presOf" srcId="{171D27BA-61E3-4B92-AB64-5D0FD1A7ABAC}" destId="{7BD3AFAF-0188-4B17-8466-254615F0D359}" srcOrd="0" destOrd="0" presId="urn:microsoft.com/office/officeart/2005/8/layout/cycle6"/>
    <dgm:cxn modelId="{C605E6B1-C377-4AF8-9469-3794623F48AC}" type="presOf" srcId="{FC27EFFB-1153-4D1E-BA18-AD393880D308}" destId="{6A9797FA-15F0-454E-B896-FCB034417659}" srcOrd="0" destOrd="0" presId="urn:microsoft.com/office/officeart/2005/8/layout/cycle6"/>
    <dgm:cxn modelId="{666F7E0A-1891-414E-9231-345B9D9B2846}" type="presParOf" srcId="{6A9797FA-15F0-454E-B896-FCB034417659}" destId="{66E7BC02-B4EC-4C61-B8EA-C87BDAD5AA2F}" srcOrd="0" destOrd="0" presId="urn:microsoft.com/office/officeart/2005/8/layout/cycle6"/>
    <dgm:cxn modelId="{E31DC11A-9B6C-440C-A516-F91863058C60}" type="presParOf" srcId="{6A9797FA-15F0-454E-B896-FCB034417659}" destId="{FEB30477-C5BA-4FE3-91B0-D5913DA81FA6}" srcOrd="1" destOrd="0" presId="urn:microsoft.com/office/officeart/2005/8/layout/cycle6"/>
    <dgm:cxn modelId="{40831F30-1830-4125-9FA1-05C38B3C2E4A}" type="presParOf" srcId="{6A9797FA-15F0-454E-B896-FCB034417659}" destId="{633E6561-7D9C-45B6-985E-825C02EB798A}" srcOrd="2" destOrd="0" presId="urn:microsoft.com/office/officeart/2005/8/layout/cycle6"/>
    <dgm:cxn modelId="{D5ED1FED-71A4-4219-ABAE-33642A932130}" type="presParOf" srcId="{6A9797FA-15F0-454E-B896-FCB034417659}" destId="{FCAA5D80-C055-4BB1-825D-016BCB203059}" srcOrd="3" destOrd="0" presId="urn:microsoft.com/office/officeart/2005/8/layout/cycle6"/>
    <dgm:cxn modelId="{BEF3A3AA-1199-429E-BD63-96BD23DD335A}" type="presParOf" srcId="{6A9797FA-15F0-454E-B896-FCB034417659}" destId="{9982CB59-7D55-44FC-9523-B75B1827CEEE}" srcOrd="4" destOrd="0" presId="urn:microsoft.com/office/officeart/2005/8/layout/cycle6"/>
    <dgm:cxn modelId="{E46B49CE-9472-4317-B3C5-BBCF9C6E6C72}" type="presParOf" srcId="{6A9797FA-15F0-454E-B896-FCB034417659}" destId="{181E99FB-26ED-4AE9-8F5F-23F575AE0F1E}" srcOrd="5" destOrd="0" presId="urn:microsoft.com/office/officeart/2005/8/layout/cycle6"/>
    <dgm:cxn modelId="{DA95B1F3-9883-4A6D-A937-8BC22510D8DF}" type="presParOf" srcId="{6A9797FA-15F0-454E-B896-FCB034417659}" destId="{68E278A2-5C40-4B5A-B7F2-AA5FCBD38E6E}" srcOrd="6" destOrd="0" presId="urn:microsoft.com/office/officeart/2005/8/layout/cycle6"/>
    <dgm:cxn modelId="{F358CE57-FE7F-4690-A452-56FBA0EB7C93}" type="presParOf" srcId="{6A9797FA-15F0-454E-B896-FCB034417659}" destId="{0B48EC04-BF3A-431F-950D-83848594AAD1}" srcOrd="7" destOrd="0" presId="urn:microsoft.com/office/officeart/2005/8/layout/cycle6"/>
    <dgm:cxn modelId="{801B87AD-73F5-49B7-9E17-5FCBCBD6E33D}" type="presParOf" srcId="{6A9797FA-15F0-454E-B896-FCB034417659}" destId="{49BEADC5-1521-48A3-9B53-256B25418FED}" srcOrd="8" destOrd="0" presId="urn:microsoft.com/office/officeart/2005/8/layout/cycle6"/>
    <dgm:cxn modelId="{10B9D294-2627-4998-9C19-3C7EB59C155B}" type="presParOf" srcId="{6A9797FA-15F0-454E-B896-FCB034417659}" destId="{D0B7DAB9-F971-4585-8D5A-DAB56F786516}" srcOrd="9" destOrd="0" presId="urn:microsoft.com/office/officeart/2005/8/layout/cycle6"/>
    <dgm:cxn modelId="{CC12F1C1-F457-4BBB-86E3-91AA836F7ACE}" type="presParOf" srcId="{6A9797FA-15F0-454E-B896-FCB034417659}" destId="{7850990E-DFEB-4B15-A7CC-21C66DB7ADB3}" srcOrd="10" destOrd="0" presId="urn:microsoft.com/office/officeart/2005/8/layout/cycle6"/>
    <dgm:cxn modelId="{3894C8A0-1980-4766-A44C-33FB00021B93}" type="presParOf" srcId="{6A9797FA-15F0-454E-B896-FCB034417659}" destId="{68846A03-BE50-4E13-9104-226FA8AE2261}" srcOrd="11" destOrd="0" presId="urn:microsoft.com/office/officeart/2005/8/layout/cycle6"/>
    <dgm:cxn modelId="{2CBF44E8-730B-4664-B381-37BA08AC4E90}" type="presParOf" srcId="{6A9797FA-15F0-454E-B896-FCB034417659}" destId="{E935E124-A2B2-415B-9F89-E6F2D935C126}" srcOrd="12" destOrd="0" presId="urn:microsoft.com/office/officeart/2005/8/layout/cycle6"/>
    <dgm:cxn modelId="{6527E968-5FB1-425F-ADB5-1F1C180097AB}" type="presParOf" srcId="{6A9797FA-15F0-454E-B896-FCB034417659}" destId="{721EFFE1-44B5-4878-B159-CD12CD994C5F}" srcOrd="13" destOrd="0" presId="urn:microsoft.com/office/officeart/2005/8/layout/cycle6"/>
    <dgm:cxn modelId="{8171A836-F4D3-4B55-BF6B-65E2B442B24B}" type="presParOf" srcId="{6A9797FA-15F0-454E-B896-FCB034417659}" destId="{7BD3AFAF-0188-4B17-8466-254615F0D359}" srcOrd="14" destOrd="0" presId="urn:microsoft.com/office/officeart/2005/8/layout/cycle6"/>
    <dgm:cxn modelId="{96C8CCE9-2E96-479D-A462-9DF5B369C802}" type="presParOf" srcId="{6A9797FA-15F0-454E-B896-FCB034417659}" destId="{941D2ABE-83EE-4051-B43B-30A1A4F3D057}" srcOrd="15" destOrd="0" presId="urn:microsoft.com/office/officeart/2005/8/layout/cycle6"/>
    <dgm:cxn modelId="{85436ABF-8E06-445E-A8A6-B88618A94688}" type="presParOf" srcId="{6A9797FA-15F0-454E-B896-FCB034417659}" destId="{F2027470-EE5F-4FEF-A8AD-1DEB40E91A2D}" srcOrd="16" destOrd="0" presId="urn:microsoft.com/office/officeart/2005/8/layout/cycle6"/>
    <dgm:cxn modelId="{37AF8C07-A907-405C-B5C1-05CC6155D14C}" type="presParOf" srcId="{6A9797FA-15F0-454E-B896-FCB034417659}" destId="{909E6984-5993-454C-906A-7270AF38489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AC3D4-6A7F-40C5-A140-7338307EB141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85F692-5030-4DFF-B433-012A1F19123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400" b="1" u="none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Способи </a:t>
          </a:r>
          <a:r>
            <a:rPr lang="ru-RU" sz="2400" b="1" u="none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Систематизації</a:t>
          </a:r>
          <a:r>
            <a:rPr lang="ru-RU" sz="2400" b="1" u="none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2400" b="1" u="none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законодавства</a:t>
          </a:r>
          <a:endParaRPr lang="ru-RU" sz="2400" b="1" u="none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CBF49DA-07A6-4D66-91A4-9AF708B56EB8}" type="parTrans" cxnId="{DC0FA987-FDD5-434A-871C-76AE351885B0}">
      <dgm:prSet/>
      <dgm:spPr/>
      <dgm:t>
        <a:bodyPr/>
        <a:lstStyle/>
        <a:p>
          <a:endParaRPr lang="ru-RU"/>
        </a:p>
      </dgm:t>
    </dgm:pt>
    <dgm:pt modelId="{CBC586AD-1949-4A58-A010-7B7E4B491B90}" type="sibTrans" cxnId="{DC0FA987-FDD5-434A-871C-76AE351885B0}">
      <dgm:prSet/>
      <dgm:spPr/>
      <dgm:t>
        <a:bodyPr/>
        <a:lstStyle/>
        <a:p>
          <a:endParaRPr lang="ru-RU"/>
        </a:p>
      </dgm:t>
    </dgm:pt>
    <dgm:pt modelId="{2B63B71F-E104-4219-B346-209B618D310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Інкорпорація</a:t>
          </a:r>
          <a:endParaRPr lang="ru-RU" sz="20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EE24FC8-D374-4683-B146-F0C440196A44}" type="parTrans" cxnId="{07271211-A9F7-4EC0-BC47-39B34BA00917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83495B4C-F378-4F8E-B71B-BAE40E3A7398}" type="sibTrans" cxnId="{07271211-A9F7-4EC0-BC47-39B34BA00917}">
      <dgm:prSet/>
      <dgm:spPr/>
      <dgm:t>
        <a:bodyPr/>
        <a:lstStyle/>
        <a:p>
          <a:endParaRPr lang="ru-RU"/>
        </a:p>
      </dgm:t>
    </dgm:pt>
    <dgm:pt modelId="{E75112A4-B40A-422C-B202-204ED1B3CFC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Консолідація</a:t>
          </a:r>
          <a:endParaRPr lang="ru-RU" sz="20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171ADED-5A5D-473E-A1B3-6E5FE8D528F5}" type="parTrans" cxnId="{2A2F36F7-A293-4B3F-97C2-4B68D92648C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BDFABFAE-087D-44A2-8128-7A908DCEA768}" type="sibTrans" cxnId="{2A2F36F7-A293-4B3F-97C2-4B68D92648CE}">
      <dgm:prSet/>
      <dgm:spPr/>
      <dgm:t>
        <a:bodyPr/>
        <a:lstStyle/>
        <a:p>
          <a:endParaRPr lang="ru-RU"/>
        </a:p>
      </dgm:t>
    </dgm:pt>
    <dgm:pt modelId="{7483EB4E-7955-4936-B113-DA395D1E600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Кодифікація</a:t>
          </a:r>
          <a:endParaRPr lang="ru-RU" sz="20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C4665B6-C533-4A22-A11C-2ACBBFFEF239}" type="parTrans" cxnId="{EB9CBD43-7230-4DA6-A38C-6FBE87D127D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gm:spPr>
      <dgm:t>
        <a:bodyPr/>
        <a:lstStyle/>
        <a:p>
          <a:endParaRPr lang="ru-RU"/>
        </a:p>
      </dgm:t>
    </dgm:pt>
    <dgm:pt modelId="{E9A7B69E-1ECB-4A7C-A6A9-B2DE3CAB5416}" type="sibTrans" cxnId="{EB9CBD43-7230-4DA6-A38C-6FBE87D127DB}">
      <dgm:prSet/>
      <dgm:spPr/>
      <dgm:t>
        <a:bodyPr/>
        <a:lstStyle/>
        <a:p>
          <a:endParaRPr lang="ru-RU"/>
        </a:p>
      </dgm:t>
    </dgm:pt>
    <dgm:pt modelId="{10287CEB-5832-47E7-B0A0-69676BDC5E3C}" type="pres">
      <dgm:prSet presAssocID="{9FEAC3D4-6A7F-40C5-A140-7338307EB1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B8E514-B37C-46C1-B4DA-44A3C6EF8E58}" type="pres">
      <dgm:prSet presAssocID="{D485F692-5030-4DFF-B433-012A1F191236}" presName="hierRoot1" presStyleCnt="0"/>
      <dgm:spPr/>
    </dgm:pt>
    <dgm:pt modelId="{831494F3-798A-423F-990C-1B9922ACDE2A}" type="pres">
      <dgm:prSet presAssocID="{D485F692-5030-4DFF-B433-012A1F191236}" presName="composite" presStyleCnt="0"/>
      <dgm:spPr/>
    </dgm:pt>
    <dgm:pt modelId="{62B8C857-A3A1-47A5-96AA-B6F370A70779}" type="pres">
      <dgm:prSet presAssocID="{D485F692-5030-4DFF-B433-012A1F191236}" presName="background" presStyleLbl="node0" presStyleIdx="0" presStyleCnt="1"/>
      <dgm:spPr/>
    </dgm:pt>
    <dgm:pt modelId="{AD61B7D0-F88D-4A15-BA64-2763BB5D2AA3}" type="pres">
      <dgm:prSet presAssocID="{D485F692-5030-4DFF-B433-012A1F191236}" presName="text" presStyleLbl="fgAcc0" presStyleIdx="0" presStyleCnt="1" custScaleX="190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AA506-6F92-48CF-9EB5-AC9A8FC121AA}" type="pres">
      <dgm:prSet presAssocID="{D485F692-5030-4DFF-B433-012A1F191236}" presName="hierChild2" presStyleCnt="0"/>
      <dgm:spPr/>
    </dgm:pt>
    <dgm:pt modelId="{D2280DF6-8316-4744-B1B7-F955BD327C52}" type="pres">
      <dgm:prSet presAssocID="{8EE24FC8-D374-4683-B146-F0C440196A4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39C8EAE-B8D2-418E-A182-3C0359DDF824}" type="pres">
      <dgm:prSet presAssocID="{2B63B71F-E104-4219-B346-209B618D3105}" presName="hierRoot2" presStyleCnt="0"/>
      <dgm:spPr/>
    </dgm:pt>
    <dgm:pt modelId="{79560F68-12E1-444E-B724-73374E92883A}" type="pres">
      <dgm:prSet presAssocID="{2B63B71F-E104-4219-B346-209B618D3105}" presName="composite2" presStyleCnt="0"/>
      <dgm:spPr/>
    </dgm:pt>
    <dgm:pt modelId="{47ACA7B2-8F39-4532-A393-32CCDE7D3D2E}" type="pres">
      <dgm:prSet presAssocID="{2B63B71F-E104-4219-B346-209B618D3105}" presName="background2" presStyleLbl="node2" presStyleIdx="0" presStyleCnt="3"/>
      <dgm:spPr/>
    </dgm:pt>
    <dgm:pt modelId="{40159648-8F6B-4BE3-A498-08677CFE53D9}" type="pres">
      <dgm:prSet presAssocID="{2B63B71F-E104-4219-B346-209B618D3105}" presName="text2" presStyleLbl="fgAcc2" presStyleIdx="0" presStyleCnt="3" custScaleX="117489" custLinFactNeighborX="-49978" custLinFactNeighborY="-5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E344D5-A70D-4B8F-B06E-FB6CBC3C6236}" type="pres">
      <dgm:prSet presAssocID="{2B63B71F-E104-4219-B346-209B618D3105}" presName="hierChild3" presStyleCnt="0"/>
      <dgm:spPr/>
    </dgm:pt>
    <dgm:pt modelId="{50822B69-1CBE-480F-A03C-9EB510F1F1F3}" type="pres">
      <dgm:prSet presAssocID="{F171ADED-5A5D-473E-A1B3-6E5FE8D528F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0BAC69A-6343-4823-98F2-D5D7BC7DA45B}" type="pres">
      <dgm:prSet presAssocID="{E75112A4-B40A-422C-B202-204ED1B3CFC6}" presName="hierRoot2" presStyleCnt="0"/>
      <dgm:spPr/>
    </dgm:pt>
    <dgm:pt modelId="{A06B684E-A221-437E-9550-D5F00B8B9BEA}" type="pres">
      <dgm:prSet presAssocID="{E75112A4-B40A-422C-B202-204ED1B3CFC6}" presName="composite2" presStyleCnt="0"/>
      <dgm:spPr/>
    </dgm:pt>
    <dgm:pt modelId="{075CA3A2-1D7E-4236-911C-0B2367C92717}" type="pres">
      <dgm:prSet presAssocID="{E75112A4-B40A-422C-B202-204ED1B3CFC6}" presName="background2" presStyleLbl="node2" presStyleIdx="1" presStyleCnt="3"/>
      <dgm:spPr/>
    </dgm:pt>
    <dgm:pt modelId="{DE40015F-BF4F-4B8B-B285-B0AE04EF3D9A}" type="pres">
      <dgm:prSet presAssocID="{E75112A4-B40A-422C-B202-204ED1B3CFC6}" presName="text2" presStyleLbl="fgAcc2" presStyleIdx="1" presStyleCnt="3" custScaleX="117489" custLinFactNeighborX="1428" custLinFactNeighborY="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2EA51-B887-4132-B78D-30F07BF3306B}" type="pres">
      <dgm:prSet presAssocID="{E75112A4-B40A-422C-B202-204ED1B3CFC6}" presName="hierChild3" presStyleCnt="0"/>
      <dgm:spPr/>
    </dgm:pt>
    <dgm:pt modelId="{58183842-7403-486B-9017-EE7D98470B6E}" type="pres">
      <dgm:prSet presAssocID="{AC4665B6-C533-4A22-A11C-2ACBBFFEF2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D9383F9-AD43-496D-A60E-A8DE7D97A982}" type="pres">
      <dgm:prSet presAssocID="{7483EB4E-7955-4936-B113-DA395D1E6004}" presName="hierRoot2" presStyleCnt="0"/>
      <dgm:spPr/>
    </dgm:pt>
    <dgm:pt modelId="{24E5FDA0-8A18-4F02-B10E-DD722E61B454}" type="pres">
      <dgm:prSet presAssocID="{7483EB4E-7955-4936-B113-DA395D1E6004}" presName="composite2" presStyleCnt="0"/>
      <dgm:spPr/>
    </dgm:pt>
    <dgm:pt modelId="{3104847B-BD53-448A-B320-173ED2200DD0}" type="pres">
      <dgm:prSet presAssocID="{7483EB4E-7955-4936-B113-DA395D1E6004}" presName="background2" presStyleLbl="node2" presStyleIdx="2" presStyleCnt="3"/>
      <dgm:spPr/>
    </dgm:pt>
    <dgm:pt modelId="{0ECC85C3-B8D5-4A57-9E3C-43AE4552AE9C}" type="pres">
      <dgm:prSet presAssocID="{7483EB4E-7955-4936-B113-DA395D1E6004}" presName="text2" presStyleLbl="fgAcc2" presStyleIdx="2" presStyleCnt="3" custScaleX="117489" custLinFactNeighborX="50810" custLinFactNeighborY="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B92DF-5C10-4527-9A4A-5796D224EA45}" type="pres">
      <dgm:prSet presAssocID="{7483EB4E-7955-4936-B113-DA395D1E6004}" presName="hierChild3" presStyleCnt="0"/>
      <dgm:spPr/>
    </dgm:pt>
  </dgm:ptLst>
  <dgm:cxnLst>
    <dgm:cxn modelId="{D945AB37-A8E7-42A0-94E1-623ABFA4CD3D}" type="presOf" srcId="{AC4665B6-C533-4A22-A11C-2ACBBFFEF239}" destId="{58183842-7403-486B-9017-EE7D98470B6E}" srcOrd="0" destOrd="0" presId="urn:microsoft.com/office/officeart/2005/8/layout/hierarchy1"/>
    <dgm:cxn modelId="{DCEA237A-A190-4239-9B5D-C6F6E96415E8}" type="presOf" srcId="{7483EB4E-7955-4936-B113-DA395D1E6004}" destId="{0ECC85C3-B8D5-4A57-9E3C-43AE4552AE9C}" srcOrd="0" destOrd="0" presId="urn:microsoft.com/office/officeart/2005/8/layout/hierarchy1"/>
    <dgm:cxn modelId="{2A2F36F7-A293-4B3F-97C2-4B68D92648CE}" srcId="{D485F692-5030-4DFF-B433-012A1F191236}" destId="{E75112A4-B40A-422C-B202-204ED1B3CFC6}" srcOrd="1" destOrd="0" parTransId="{F171ADED-5A5D-473E-A1B3-6E5FE8D528F5}" sibTransId="{BDFABFAE-087D-44A2-8128-7A908DCEA768}"/>
    <dgm:cxn modelId="{C4C63B90-61F4-4873-BB3D-ACC02B41581D}" type="presOf" srcId="{8EE24FC8-D374-4683-B146-F0C440196A44}" destId="{D2280DF6-8316-4744-B1B7-F955BD327C52}" srcOrd="0" destOrd="0" presId="urn:microsoft.com/office/officeart/2005/8/layout/hierarchy1"/>
    <dgm:cxn modelId="{AE4B0F9F-412A-4B81-BC29-5DC1008D50A2}" type="presOf" srcId="{2B63B71F-E104-4219-B346-209B618D3105}" destId="{40159648-8F6B-4BE3-A498-08677CFE53D9}" srcOrd="0" destOrd="0" presId="urn:microsoft.com/office/officeart/2005/8/layout/hierarchy1"/>
    <dgm:cxn modelId="{8ED1A127-AA2F-4C36-8F24-1027076B3127}" type="presOf" srcId="{F171ADED-5A5D-473E-A1B3-6E5FE8D528F5}" destId="{50822B69-1CBE-480F-A03C-9EB510F1F1F3}" srcOrd="0" destOrd="0" presId="urn:microsoft.com/office/officeart/2005/8/layout/hierarchy1"/>
    <dgm:cxn modelId="{304E8432-3DD1-4A20-865F-71CD9949E2FF}" type="presOf" srcId="{E75112A4-B40A-422C-B202-204ED1B3CFC6}" destId="{DE40015F-BF4F-4B8B-B285-B0AE04EF3D9A}" srcOrd="0" destOrd="0" presId="urn:microsoft.com/office/officeart/2005/8/layout/hierarchy1"/>
    <dgm:cxn modelId="{C9639ECD-251C-4424-8F3F-72C347403CF5}" type="presOf" srcId="{D485F692-5030-4DFF-B433-012A1F191236}" destId="{AD61B7D0-F88D-4A15-BA64-2763BB5D2AA3}" srcOrd="0" destOrd="0" presId="urn:microsoft.com/office/officeart/2005/8/layout/hierarchy1"/>
    <dgm:cxn modelId="{4F35ED69-3A6F-48A6-94A5-202EE544AB2F}" type="presOf" srcId="{9FEAC3D4-6A7F-40C5-A140-7338307EB141}" destId="{10287CEB-5832-47E7-B0A0-69676BDC5E3C}" srcOrd="0" destOrd="0" presId="urn:microsoft.com/office/officeart/2005/8/layout/hierarchy1"/>
    <dgm:cxn modelId="{07271211-A9F7-4EC0-BC47-39B34BA00917}" srcId="{D485F692-5030-4DFF-B433-012A1F191236}" destId="{2B63B71F-E104-4219-B346-209B618D3105}" srcOrd="0" destOrd="0" parTransId="{8EE24FC8-D374-4683-B146-F0C440196A44}" sibTransId="{83495B4C-F378-4F8E-B71B-BAE40E3A7398}"/>
    <dgm:cxn modelId="{EB9CBD43-7230-4DA6-A38C-6FBE87D127DB}" srcId="{D485F692-5030-4DFF-B433-012A1F191236}" destId="{7483EB4E-7955-4936-B113-DA395D1E6004}" srcOrd="2" destOrd="0" parTransId="{AC4665B6-C533-4A22-A11C-2ACBBFFEF239}" sibTransId="{E9A7B69E-1ECB-4A7C-A6A9-B2DE3CAB5416}"/>
    <dgm:cxn modelId="{DC0FA987-FDD5-434A-871C-76AE351885B0}" srcId="{9FEAC3D4-6A7F-40C5-A140-7338307EB141}" destId="{D485F692-5030-4DFF-B433-012A1F191236}" srcOrd="0" destOrd="0" parTransId="{1CBF49DA-07A6-4D66-91A4-9AF708B56EB8}" sibTransId="{CBC586AD-1949-4A58-A010-7B7E4B491B90}"/>
    <dgm:cxn modelId="{70C11962-C7ED-4643-8D10-441A1824FD74}" type="presParOf" srcId="{10287CEB-5832-47E7-B0A0-69676BDC5E3C}" destId="{5CB8E514-B37C-46C1-B4DA-44A3C6EF8E58}" srcOrd="0" destOrd="0" presId="urn:microsoft.com/office/officeart/2005/8/layout/hierarchy1"/>
    <dgm:cxn modelId="{70A3877F-1F9D-42CD-A97F-F756034D8BB6}" type="presParOf" srcId="{5CB8E514-B37C-46C1-B4DA-44A3C6EF8E58}" destId="{831494F3-798A-423F-990C-1B9922ACDE2A}" srcOrd="0" destOrd="0" presId="urn:microsoft.com/office/officeart/2005/8/layout/hierarchy1"/>
    <dgm:cxn modelId="{E3C4D411-1F07-4232-B290-018C4B7939F9}" type="presParOf" srcId="{831494F3-798A-423F-990C-1B9922ACDE2A}" destId="{62B8C857-A3A1-47A5-96AA-B6F370A70779}" srcOrd="0" destOrd="0" presId="urn:microsoft.com/office/officeart/2005/8/layout/hierarchy1"/>
    <dgm:cxn modelId="{118B1D00-1C3C-4C45-92D2-7F018AF2D314}" type="presParOf" srcId="{831494F3-798A-423F-990C-1B9922ACDE2A}" destId="{AD61B7D0-F88D-4A15-BA64-2763BB5D2AA3}" srcOrd="1" destOrd="0" presId="urn:microsoft.com/office/officeart/2005/8/layout/hierarchy1"/>
    <dgm:cxn modelId="{C91B3750-FE2A-419B-AD34-E9E29B17B3E6}" type="presParOf" srcId="{5CB8E514-B37C-46C1-B4DA-44A3C6EF8E58}" destId="{67CAA506-6F92-48CF-9EB5-AC9A8FC121AA}" srcOrd="1" destOrd="0" presId="urn:microsoft.com/office/officeart/2005/8/layout/hierarchy1"/>
    <dgm:cxn modelId="{C6484D11-5A4C-4CED-B52A-527B668829B4}" type="presParOf" srcId="{67CAA506-6F92-48CF-9EB5-AC9A8FC121AA}" destId="{D2280DF6-8316-4744-B1B7-F955BD327C52}" srcOrd="0" destOrd="0" presId="urn:microsoft.com/office/officeart/2005/8/layout/hierarchy1"/>
    <dgm:cxn modelId="{820D6405-0664-480E-A61D-080F9113D355}" type="presParOf" srcId="{67CAA506-6F92-48CF-9EB5-AC9A8FC121AA}" destId="{C39C8EAE-B8D2-418E-A182-3C0359DDF824}" srcOrd="1" destOrd="0" presId="urn:microsoft.com/office/officeart/2005/8/layout/hierarchy1"/>
    <dgm:cxn modelId="{E552C6F5-5F21-462C-8323-7002192EBD9B}" type="presParOf" srcId="{C39C8EAE-B8D2-418E-A182-3C0359DDF824}" destId="{79560F68-12E1-444E-B724-73374E92883A}" srcOrd="0" destOrd="0" presId="urn:microsoft.com/office/officeart/2005/8/layout/hierarchy1"/>
    <dgm:cxn modelId="{EB556429-EAE0-47FF-9CB0-EF8181653A1A}" type="presParOf" srcId="{79560F68-12E1-444E-B724-73374E92883A}" destId="{47ACA7B2-8F39-4532-A393-32CCDE7D3D2E}" srcOrd="0" destOrd="0" presId="urn:microsoft.com/office/officeart/2005/8/layout/hierarchy1"/>
    <dgm:cxn modelId="{12D5524C-BF02-421B-A172-A823486F3828}" type="presParOf" srcId="{79560F68-12E1-444E-B724-73374E92883A}" destId="{40159648-8F6B-4BE3-A498-08677CFE53D9}" srcOrd="1" destOrd="0" presId="urn:microsoft.com/office/officeart/2005/8/layout/hierarchy1"/>
    <dgm:cxn modelId="{57F9DAC2-9456-4651-864A-171EFCE5000E}" type="presParOf" srcId="{C39C8EAE-B8D2-418E-A182-3C0359DDF824}" destId="{8DE344D5-A70D-4B8F-B06E-FB6CBC3C6236}" srcOrd="1" destOrd="0" presId="urn:microsoft.com/office/officeart/2005/8/layout/hierarchy1"/>
    <dgm:cxn modelId="{EDD4505C-10E4-4BE1-97A8-876B1027A5C9}" type="presParOf" srcId="{67CAA506-6F92-48CF-9EB5-AC9A8FC121AA}" destId="{50822B69-1CBE-480F-A03C-9EB510F1F1F3}" srcOrd="2" destOrd="0" presId="urn:microsoft.com/office/officeart/2005/8/layout/hierarchy1"/>
    <dgm:cxn modelId="{8EC8F68E-08CB-4B52-9CED-C4E716188FD6}" type="presParOf" srcId="{67CAA506-6F92-48CF-9EB5-AC9A8FC121AA}" destId="{90BAC69A-6343-4823-98F2-D5D7BC7DA45B}" srcOrd="3" destOrd="0" presId="urn:microsoft.com/office/officeart/2005/8/layout/hierarchy1"/>
    <dgm:cxn modelId="{77496CF6-49D4-4823-B77B-B114D80061E0}" type="presParOf" srcId="{90BAC69A-6343-4823-98F2-D5D7BC7DA45B}" destId="{A06B684E-A221-437E-9550-D5F00B8B9BEA}" srcOrd="0" destOrd="0" presId="urn:microsoft.com/office/officeart/2005/8/layout/hierarchy1"/>
    <dgm:cxn modelId="{20AC5A0B-C6FC-4D39-BD54-05EFE324B6FA}" type="presParOf" srcId="{A06B684E-A221-437E-9550-D5F00B8B9BEA}" destId="{075CA3A2-1D7E-4236-911C-0B2367C92717}" srcOrd="0" destOrd="0" presId="urn:microsoft.com/office/officeart/2005/8/layout/hierarchy1"/>
    <dgm:cxn modelId="{2AB4FD6E-A202-48E4-9CB6-31D1C5795F33}" type="presParOf" srcId="{A06B684E-A221-437E-9550-D5F00B8B9BEA}" destId="{DE40015F-BF4F-4B8B-B285-B0AE04EF3D9A}" srcOrd="1" destOrd="0" presId="urn:microsoft.com/office/officeart/2005/8/layout/hierarchy1"/>
    <dgm:cxn modelId="{A596B1CE-C868-464B-BEEA-3748E1A40C2B}" type="presParOf" srcId="{90BAC69A-6343-4823-98F2-D5D7BC7DA45B}" destId="{3EF2EA51-B887-4132-B78D-30F07BF3306B}" srcOrd="1" destOrd="0" presId="urn:microsoft.com/office/officeart/2005/8/layout/hierarchy1"/>
    <dgm:cxn modelId="{10B3F8DE-CE00-43F2-B413-512DB3EC403E}" type="presParOf" srcId="{67CAA506-6F92-48CF-9EB5-AC9A8FC121AA}" destId="{58183842-7403-486B-9017-EE7D98470B6E}" srcOrd="4" destOrd="0" presId="urn:microsoft.com/office/officeart/2005/8/layout/hierarchy1"/>
    <dgm:cxn modelId="{4FF31A7F-CB46-40E3-9C91-CA50723342E6}" type="presParOf" srcId="{67CAA506-6F92-48CF-9EB5-AC9A8FC121AA}" destId="{4D9383F9-AD43-496D-A60E-A8DE7D97A982}" srcOrd="5" destOrd="0" presId="urn:microsoft.com/office/officeart/2005/8/layout/hierarchy1"/>
    <dgm:cxn modelId="{319A45C9-5C3B-4E86-8651-756FD0A6E1C8}" type="presParOf" srcId="{4D9383F9-AD43-496D-A60E-A8DE7D97A982}" destId="{24E5FDA0-8A18-4F02-B10E-DD722E61B454}" srcOrd="0" destOrd="0" presId="urn:microsoft.com/office/officeart/2005/8/layout/hierarchy1"/>
    <dgm:cxn modelId="{E66EEA19-D1C4-4D02-A3E1-9FCE2A10D724}" type="presParOf" srcId="{24E5FDA0-8A18-4F02-B10E-DD722E61B454}" destId="{3104847B-BD53-448A-B320-173ED2200DD0}" srcOrd="0" destOrd="0" presId="urn:microsoft.com/office/officeart/2005/8/layout/hierarchy1"/>
    <dgm:cxn modelId="{701DEA98-AA8D-4D2C-9883-DA87A3EB3B66}" type="presParOf" srcId="{24E5FDA0-8A18-4F02-B10E-DD722E61B454}" destId="{0ECC85C3-B8D5-4A57-9E3C-43AE4552AE9C}" srcOrd="1" destOrd="0" presId="urn:microsoft.com/office/officeart/2005/8/layout/hierarchy1"/>
    <dgm:cxn modelId="{75E3C04B-158E-4936-8E64-04E9F8AD6323}" type="presParOf" srcId="{4D9383F9-AD43-496D-A60E-A8DE7D97A982}" destId="{0C1B92DF-5C10-4527-9A4A-5796D224EA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6F409-669C-46C1-AED8-95F7855CDDB0}" type="doc">
      <dgm:prSet loTypeId="urn:microsoft.com/office/officeart/2005/8/layout/hierarchy3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65C036-96DD-49E6-BCFE-B2C2CD16CF50}">
      <dgm:prSet phldrT="[Текст]"/>
      <dgm:spPr/>
      <dgm:t>
        <a:bodyPr/>
        <a:lstStyle/>
        <a:p>
          <a:r>
            <a:rPr lang="uk-UA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Право</a:t>
          </a:r>
          <a:endParaRPr lang="ru-RU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9694EFCB-F4CE-48A7-8717-197D08316F38}" type="parTrans" cxnId="{F0145792-6E40-444F-98EA-12A6AFCD7626}">
      <dgm:prSet/>
      <dgm:spPr/>
      <dgm:t>
        <a:bodyPr/>
        <a:lstStyle/>
        <a:p>
          <a:endParaRPr lang="ru-RU"/>
        </a:p>
      </dgm:t>
    </dgm:pt>
    <dgm:pt modelId="{B6EF14A4-D386-446A-90EF-35F512EE2799}" type="sibTrans" cxnId="{F0145792-6E40-444F-98EA-12A6AFCD7626}">
      <dgm:prSet/>
      <dgm:spPr/>
      <dgm:t>
        <a:bodyPr/>
        <a:lstStyle/>
        <a:p>
          <a:endParaRPr lang="ru-RU"/>
        </a:p>
      </dgm:t>
    </dgm:pt>
    <dgm:pt modelId="{D2EEB75D-61E2-49FB-AECF-5BFC38B1E2B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Галузь права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1375468-74E3-42F0-9BD5-E2520F1F5178}" type="parTrans" cxnId="{939C3F56-00C3-418A-BC3A-A06B1F62788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F66C822-06B2-486E-AF35-8E976AB2D20A}" type="sibTrans" cxnId="{939C3F56-00C3-418A-BC3A-A06B1F627886}">
      <dgm:prSet/>
      <dgm:spPr/>
      <dgm:t>
        <a:bodyPr/>
        <a:lstStyle/>
        <a:p>
          <a:endParaRPr lang="ru-RU"/>
        </a:p>
      </dgm:t>
    </dgm:pt>
    <dgm:pt modelId="{3E7AA083-CD24-4936-82D7-AE5B5AEA183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Інститут права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E6D5678-1716-4876-A8EC-12FF4600A91D}" type="parTrans" cxnId="{27675A1D-F458-4D48-A61A-6675C18734C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CFA8F74-8A07-4F3A-909D-7A26C7630BF1}" type="sibTrans" cxnId="{27675A1D-F458-4D48-A61A-6675C18734C1}">
      <dgm:prSet/>
      <dgm:spPr/>
      <dgm:t>
        <a:bodyPr/>
        <a:lstStyle/>
        <a:p>
          <a:endParaRPr lang="ru-RU"/>
        </a:p>
      </dgm:t>
    </dgm:pt>
    <dgm:pt modelId="{25C393F0-866F-42B3-8FFE-E2B8DB929AE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Норма права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7D4C1C4-479F-47F1-80DA-2D972D86F6FB}" type="parTrans" cxnId="{DB7A6421-0144-4FD8-A355-64743FECB38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E0EF043-F289-4E1C-9579-A9B235140F82}" type="sibTrans" cxnId="{DB7A6421-0144-4FD8-A355-64743FECB384}">
      <dgm:prSet/>
      <dgm:spPr/>
      <dgm:t>
        <a:bodyPr/>
        <a:lstStyle/>
        <a:p>
          <a:endParaRPr lang="ru-RU"/>
        </a:p>
      </dgm:t>
    </dgm:pt>
    <dgm:pt modelId="{CB70AF42-B6B3-4FDB-BFCC-C8D42EE8B477}" type="pres">
      <dgm:prSet presAssocID="{C276F409-669C-46C1-AED8-95F7855CDD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C5F02B-187D-4630-93C7-08505B77AC6A}" type="pres">
      <dgm:prSet presAssocID="{5E65C036-96DD-49E6-BCFE-B2C2CD16CF50}" presName="root" presStyleCnt="0"/>
      <dgm:spPr/>
    </dgm:pt>
    <dgm:pt modelId="{44684AF2-358B-4EFD-95DC-5DEA521E6FD7}" type="pres">
      <dgm:prSet presAssocID="{5E65C036-96DD-49E6-BCFE-B2C2CD16CF50}" presName="rootComposite" presStyleCnt="0"/>
      <dgm:spPr/>
    </dgm:pt>
    <dgm:pt modelId="{C4DBE666-CCA5-487F-8AE6-01082193FD34}" type="pres">
      <dgm:prSet presAssocID="{5E65C036-96DD-49E6-BCFE-B2C2CD16CF50}" presName="rootText" presStyleLbl="node1" presStyleIdx="0" presStyleCnt="1" custLinFactNeighborY="-66499"/>
      <dgm:spPr/>
      <dgm:t>
        <a:bodyPr/>
        <a:lstStyle/>
        <a:p>
          <a:endParaRPr lang="ru-RU"/>
        </a:p>
      </dgm:t>
    </dgm:pt>
    <dgm:pt modelId="{16C8C0E7-A652-46A5-BCC3-4C8634113545}" type="pres">
      <dgm:prSet presAssocID="{5E65C036-96DD-49E6-BCFE-B2C2CD16CF50}" presName="rootConnector" presStyleLbl="node1" presStyleIdx="0" presStyleCnt="1"/>
      <dgm:spPr/>
      <dgm:t>
        <a:bodyPr/>
        <a:lstStyle/>
        <a:p>
          <a:endParaRPr lang="ru-RU"/>
        </a:p>
      </dgm:t>
    </dgm:pt>
    <dgm:pt modelId="{98885B80-96B7-4259-AC08-BC2B55A31561}" type="pres">
      <dgm:prSet presAssocID="{5E65C036-96DD-49E6-BCFE-B2C2CD16CF50}" presName="childShape" presStyleCnt="0"/>
      <dgm:spPr/>
    </dgm:pt>
    <dgm:pt modelId="{086C310A-6ABF-4253-A13A-A0694F217D0D}" type="pres">
      <dgm:prSet presAssocID="{61375468-74E3-42F0-9BD5-E2520F1F517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510648F-DDFC-4010-96E8-BCCD094D3BB8}" type="pres">
      <dgm:prSet presAssocID="{D2EEB75D-61E2-49FB-AECF-5BFC38B1E2B9}" presName="childText" presStyleLbl="bgAcc1" presStyleIdx="0" presStyleCnt="3" custLinFactNeighborX="-5000" custLinFactNeighborY="-5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2021D-BE1A-4B9D-A2BF-5083D1BDE337}" type="pres">
      <dgm:prSet presAssocID="{FE6D5678-1716-4876-A8EC-12FF4600A91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C11F0B53-F495-4F14-93AD-3FFA2E5F9604}" type="pres">
      <dgm:prSet presAssocID="{3E7AA083-CD24-4936-82D7-AE5B5AEA1838}" presName="childText" presStyleLbl="bgAcc1" presStyleIdx="1" presStyleCnt="3" custLinFactNeighborX="0" custLinFactNeighborY="-1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315C1-501F-443C-B8EE-E14D8F297FAB}" type="pres">
      <dgm:prSet presAssocID="{D7D4C1C4-479F-47F1-80DA-2D972D86F6F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A941FBE-7A2E-4B3D-80C0-EF6E758B1BD9}" type="pres">
      <dgm:prSet presAssocID="{25C393F0-866F-42B3-8FFE-E2B8DB929AE0}" presName="childText" presStyleLbl="bgAcc1" presStyleIdx="2" presStyleCnt="3" custLinFactNeighborX="0" custLinFactNeighborY="38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6AB86-BEEB-442A-8EC0-DE2E415A8B64}" type="presOf" srcId="{FE6D5678-1716-4876-A8EC-12FF4600A91D}" destId="{93E2021D-BE1A-4B9D-A2BF-5083D1BDE337}" srcOrd="0" destOrd="0" presId="urn:microsoft.com/office/officeart/2005/8/layout/hierarchy3"/>
    <dgm:cxn modelId="{27675A1D-F458-4D48-A61A-6675C18734C1}" srcId="{5E65C036-96DD-49E6-BCFE-B2C2CD16CF50}" destId="{3E7AA083-CD24-4936-82D7-AE5B5AEA1838}" srcOrd="1" destOrd="0" parTransId="{FE6D5678-1716-4876-A8EC-12FF4600A91D}" sibTransId="{DCFA8F74-8A07-4F3A-909D-7A26C7630BF1}"/>
    <dgm:cxn modelId="{0B1916AE-3988-42F3-B22B-B94B5367D875}" type="presOf" srcId="{61375468-74E3-42F0-9BD5-E2520F1F5178}" destId="{086C310A-6ABF-4253-A13A-A0694F217D0D}" srcOrd="0" destOrd="0" presId="urn:microsoft.com/office/officeart/2005/8/layout/hierarchy3"/>
    <dgm:cxn modelId="{95D15C51-C7FC-45CE-9C22-6B00BDF8BB4B}" type="presOf" srcId="{5E65C036-96DD-49E6-BCFE-B2C2CD16CF50}" destId="{16C8C0E7-A652-46A5-BCC3-4C8634113545}" srcOrd="1" destOrd="0" presId="urn:microsoft.com/office/officeart/2005/8/layout/hierarchy3"/>
    <dgm:cxn modelId="{F0145792-6E40-444F-98EA-12A6AFCD7626}" srcId="{C276F409-669C-46C1-AED8-95F7855CDDB0}" destId="{5E65C036-96DD-49E6-BCFE-B2C2CD16CF50}" srcOrd="0" destOrd="0" parTransId="{9694EFCB-F4CE-48A7-8717-197D08316F38}" sibTransId="{B6EF14A4-D386-446A-90EF-35F512EE2799}"/>
    <dgm:cxn modelId="{DB7A6421-0144-4FD8-A355-64743FECB384}" srcId="{5E65C036-96DD-49E6-BCFE-B2C2CD16CF50}" destId="{25C393F0-866F-42B3-8FFE-E2B8DB929AE0}" srcOrd="2" destOrd="0" parTransId="{D7D4C1C4-479F-47F1-80DA-2D972D86F6FB}" sibTransId="{4E0EF043-F289-4E1C-9579-A9B235140F82}"/>
    <dgm:cxn modelId="{450765F3-B9C5-4CEB-8F25-800957CC8BF8}" type="presOf" srcId="{D2EEB75D-61E2-49FB-AECF-5BFC38B1E2B9}" destId="{5510648F-DDFC-4010-96E8-BCCD094D3BB8}" srcOrd="0" destOrd="0" presId="urn:microsoft.com/office/officeart/2005/8/layout/hierarchy3"/>
    <dgm:cxn modelId="{939C3F56-00C3-418A-BC3A-A06B1F627886}" srcId="{5E65C036-96DD-49E6-BCFE-B2C2CD16CF50}" destId="{D2EEB75D-61E2-49FB-AECF-5BFC38B1E2B9}" srcOrd="0" destOrd="0" parTransId="{61375468-74E3-42F0-9BD5-E2520F1F5178}" sibTransId="{DF66C822-06B2-486E-AF35-8E976AB2D20A}"/>
    <dgm:cxn modelId="{87DAECFE-A161-42EC-80D1-AB2B373BF0E8}" type="presOf" srcId="{5E65C036-96DD-49E6-BCFE-B2C2CD16CF50}" destId="{C4DBE666-CCA5-487F-8AE6-01082193FD34}" srcOrd="0" destOrd="0" presId="urn:microsoft.com/office/officeart/2005/8/layout/hierarchy3"/>
    <dgm:cxn modelId="{24CEE73E-FA75-4E61-9A14-6ABC57551C82}" type="presOf" srcId="{C276F409-669C-46C1-AED8-95F7855CDDB0}" destId="{CB70AF42-B6B3-4FDB-BFCC-C8D42EE8B477}" srcOrd="0" destOrd="0" presId="urn:microsoft.com/office/officeart/2005/8/layout/hierarchy3"/>
    <dgm:cxn modelId="{06B0E00F-CD6A-490D-9667-2C32CF8CB7CE}" type="presOf" srcId="{3E7AA083-CD24-4936-82D7-AE5B5AEA1838}" destId="{C11F0B53-F495-4F14-93AD-3FFA2E5F9604}" srcOrd="0" destOrd="0" presId="urn:microsoft.com/office/officeart/2005/8/layout/hierarchy3"/>
    <dgm:cxn modelId="{6CDFD614-42A7-4B5F-A499-B537C8706098}" type="presOf" srcId="{D7D4C1C4-479F-47F1-80DA-2D972D86F6FB}" destId="{CC1315C1-501F-443C-B8EE-E14D8F297FAB}" srcOrd="0" destOrd="0" presId="urn:microsoft.com/office/officeart/2005/8/layout/hierarchy3"/>
    <dgm:cxn modelId="{94ABC5DD-2954-4C36-8837-C5ED065B25AB}" type="presOf" srcId="{25C393F0-866F-42B3-8FFE-E2B8DB929AE0}" destId="{BA941FBE-7A2E-4B3D-80C0-EF6E758B1BD9}" srcOrd="0" destOrd="0" presId="urn:microsoft.com/office/officeart/2005/8/layout/hierarchy3"/>
    <dgm:cxn modelId="{C3E79F25-1E34-451F-B25F-803D37D3CA10}" type="presParOf" srcId="{CB70AF42-B6B3-4FDB-BFCC-C8D42EE8B477}" destId="{29C5F02B-187D-4630-93C7-08505B77AC6A}" srcOrd="0" destOrd="0" presId="urn:microsoft.com/office/officeart/2005/8/layout/hierarchy3"/>
    <dgm:cxn modelId="{B699A463-31DA-4FB3-8D73-2E71DC116841}" type="presParOf" srcId="{29C5F02B-187D-4630-93C7-08505B77AC6A}" destId="{44684AF2-358B-4EFD-95DC-5DEA521E6FD7}" srcOrd="0" destOrd="0" presId="urn:microsoft.com/office/officeart/2005/8/layout/hierarchy3"/>
    <dgm:cxn modelId="{58EC5D5A-6A6A-4A3A-99D8-DD194CD70A9E}" type="presParOf" srcId="{44684AF2-358B-4EFD-95DC-5DEA521E6FD7}" destId="{C4DBE666-CCA5-487F-8AE6-01082193FD34}" srcOrd="0" destOrd="0" presId="urn:microsoft.com/office/officeart/2005/8/layout/hierarchy3"/>
    <dgm:cxn modelId="{8FB323F4-D377-4109-B149-1BAAFA8C02E9}" type="presParOf" srcId="{44684AF2-358B-4EFD-95DC-5DEA521E6FD7}" destId="{16C8C0E7-A652-46A5-BCC3-4C8634113545}" srcOrd="1" destOrd="0" presId="urn:microsoft.com/office/officeart/2005/8/layout/hierarchy3"/>
    <dgm:cxn modelId="{89B31EF9-882B-4C4E-BB28-6F544A80ED75}" type="presParOf" srcId="{29C5F02B-187D-4630-93C7-08505B77AC6A}" destId="{98885B80-96B7-4259-AC08-BC2B55A31561}" srcOrd="1" destOrd="0" presId="urn:microsoft.com/office/officeart/2005/8/layout/hierarchy3"/>
    <dgm:cxn modelId="{23E05B3E-69D2-4699-B5D8-AAFFF68A77AE}" type="presParOf" srcId="{98885B80-96B7-4259-AC08-BC2B55A31561}" destId="{086C310A-6ABF-4253-A13A-A0694F217D0D}" srcOrd="0" destOrd="0" presId="urn:microsoft.com/office/officeart/2005/8/layout/hierarchy3"/>
    <dgm:cxn modelId="{443E25D0-2B73-4DE8-9F29-1BE3E6B2BE8D}" type="presParOf" srcId="{98885B80-96B7-4259-AC08-BC2B55A31561}" destId="{5510648F-DDFC-4010-96E8-BCCD094D3BB8}" srcOrd="1" destOrd="0" presId="urn:microsoft.com/office/officeart/2005/8/layout/hierarchy3"/>
    <dgm:cxn modelId="{3CFDA64B-840E-482A-B7F5-5B65CBC01133}" type="presParOf" srcId="{98885B80-96B7-4259-AC08-BC2B55A31561}" destId="{93E2021D-BE1A-4B9D-A2BF-5083D1BDE337}" srcOrd="2" destOrd="0" presId="urn:microsoft.com/office/officeart/2005/8/layout/hierarchy3"/>
    <dgm:cxn modelId="{0691CC79-4EF7-4D3E-B2CB-992F675D086A}" type="presParOf" srcId="{98885B80-96B7-4259-AC08-BC2B55A31561}" destId="{C11F0B53-F495-4F14-93AD-3FFA2E5F9604}" srcOrd="3" destOrd="0" presId="urn:microsoft.com/office/officeart/2005/8/layout/hierarchy3"/>
    <dgm:cxn modelId="{9D9FFFA5-9D7C-4BC3-997C-47CA2586068A}" type="presParOf" srcId="{98885B80-96B7-4259-AC08-BC2B55A31561}" destId="{CC1315C1-501F-443C-B8EE-E14D8F297FAB}" srcOrd="4" destOrd="0" presId="urn:microsoft.com/office/officeart/2005/8/layout/hierarchy3"/>
    <dgm:cxn modelId="{18E8A720-F3A8-4AF3-9ABA-79817F2CA4CC}" type="presParOf" srcId="{98885B80-96B7-4259-AC08-BC2B55A31561}" destId="{BA941FBE-7A2E-4B3D-80C0-EF6E758B1BD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65AE0-B5F7-4F46-BCC5-1AED44787FB7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585DE9-A9D1-4887-B50A-3458DEC06548}">
      <dgm:prSet phldrT="[Текст]" custT="1"/>
      <dgm:spPr>
        <a:solidFill>
          <a:srgbClr val="963A92"/>
        </a:solidFill>
        <a:effectLst>
          <a:glow rad="228600">
            <a:srgbClr val="942DBD">
              <a:alpha val="40000"/>
            </a:srgbClr>
          </a:glow>
        </a:effectLst>
      </dgm:spPr>
      <dgm:t>
        <a:bodyPr/>
        <a:lstStyle/>
        <a:p>
          <a:r>
            <a:rPr lang="uk-UA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Право</a:t>
          </a:r>
          <a:endParaRPr lang="ru-RU" sz="54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1553C01E-86C4-4508-B755-68DD31423628}" type="parTrans" cxnId="{0A5B2762-48E3-47D1-9E83-268FCEEA2256}">
      <dgm:prSet/>
      <dgm:spPr/>
      <dgm:t>
        <a:bodyPr/>
        <a:lstStyle/>
        <a:p>
          <a:endParaRPr lang="ru-RU"/>
        </a:p>
      </dgm:t>
    </dgm:pt>
    <dgm:pt modelId="{D0A5D090-2F52-4974-97CD-57C6FB07FC9E}" type="sibTrans" cxnId="{0A5B2762-48E3-47D1-9E83-268FCEEA2256}">
      <dgm:prSet/>
      <dgm:spPr/>
      <dgm:t>
        <a:bodyPr/>
        <a:lstStyle/>
        <a:p>
          <a:endParaRPr lang="ru-RU"/>
        </a:p>
      </dgm:t>
    </dgm:pt>
    <dgm:pt modelId="{AFF023A5-8C4B-43D0-8395-149CEABACBEA}" type="asst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Галузі публічного права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160BCBAA-3803-4583-A109-A3ADEE3EBE97}" type="parTrans" cxnId="{63C2B6FE-09A5-4848-9DE9-956101225C8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EEC138D-3105-4DC4-B68D-30034B4D3858}" type="sibTrans" cxnId="{63C2B6FE-09A5-4848-9DE9-956101225C83}">
      <dgm:prSet/>
      <dgm:spPr/>
      <dgm:t>
        <a:bodyPr/>
        <a:lstStyle/>
        <a:p>
          <a:endParaRPr lang="ru-RU"/>
        </a:p>
      </dgm:t>
    </dgm:pt>
    <dgm:pt modelId="{28B3B230-7EBD-48BC-9642-792BA4DD7EF5}" type="asst">
      <dgm:prSet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Галузі приватного права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E119B0D8-17EC-47A2-9340-F406DFE3B39B}" type="parTrans" cxnId="{B1B34E66-2CCF-4D5E-AB4D-1F513B63F1E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C212CB5-E94A-4753-AA0F-128CDD4258ED}" type="sibTrans" cxnId="{B1B34E66-2CCF-4D5E-AB4D-1F513B63F1EE}">
      <dgm:prSet/>
      <dgm:spPr/>
      <dgm:t>
        <a:bodyPr/>
        <a:lstStyle/>
        <a:p>
          <a:endParaRPr lang="ru-RU"/>
        </a:p>
      </dgm:t>
    </dgm:pt>
    <dgm:pt modelId="{B1FC7FB6-09DF-4C81-8A61-8365D23FA6B0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Цивільне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844626CE-ACD6-4AFB-9717-D2C1E5F6D7F7}" type="parTrans" cxnId="{A67E04CE-9D3D-492C-B4B4-DED91F689FC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3FC83F1-D541-4245-8C81-F53CC4669715}" type="sibTrans" cxnId="{A67E04CE-9D3D-492C-B4B4-DED91F689FC2}">
      <dgm:prSet/>
      <dgm:spPr/>
      <dgm:t>
        <a:bodyPr/>
        <a:lstStyle/>
        <a:p>
          <a:endParaRPr lang="ru-RU"/>
        </a:p>
      </dgm:t>
    </dgm:pt>
    <dgm:pt modelId="{5A1410F4-2A05-4020-9CEF-B144D6363538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Трудове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8AE411F6-423D-4D27-A84D-C1FD8479657C}" type="parTrans" cxnId="{FABEC761-30E8-4E83-A1C2-F6BA6586D19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80AA4A5-1864-4FE7-8DFA-C28058EBCD41}" type="sibTrans" cxnId="{FABEC761-30E8-4E83-A1C2-F6BA6586D19C}">
      <dgm:prSet/>
      <dgm:spPr/>
      <dgm:t>
        <a:bodyPr/>
        <a:lstStyle/>
        <a:p>
          <a:endParaRPr lang="ru-RU"/>
        </a:p>
      </dgm:t>
    </dgm:pt>
    <dgm:pt modelId="{31E5CCCD-1BBA-4FDD-8ED3-7E680430982C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Сімейне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FB2F1F71-8751-4A0A-9566-D7052FDB244B}" type="parTrans" cxnId="{A12135F4-258F-44EB-830F-C97C30FDE91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66879A1-EE4C-4D2B-BE5E-88B726CC2AFF}" type="sibTrans" cxnId="{A12135F4-258F-44EB-830F-C97C30FDE912}">
      <dgm:prSet/>
      <dgm:spPr/>
      <dgm:t>
        <a:bodyPr/>
        <a:lstStyle/>
        <a:p>
          <a:endParaRPr lang="ru-RU"/>
        </a:p>
      </dgm:t>
    </dgm:pt>
    <dgm:pt modelId="{8C9C177B-1B09-4C49-8BDF-C29B76624645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Господарське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11B61C09-8F17-49A0-91A0-202DCC774CBB}" type="parTrans" cxnId="{DF01C7C8-7276-41C3-9D2C-0EF3667E100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8F69A65-D6A4-4D57-BE5C-A04EB1D5C3F3}" type="sibTrans" cxnId="{DF01C7C8-7276-41C3-9D2C-0EF3667E100C}">
      <dgm:prSet/>
      <dgm:spPr/>
      <dgm:t>
        <a:bodyPr/>
        <a:lstStyle/>
        <a:p>
          <a:endParaRPr lang="ru-RU"/>
        </a:p>
      </dgm:t>
    </dgm:pt>
    <dgm:pt modelId="{9FF5BE61-B750-4C1C-8C38-FDF43E5D9369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Конституційне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286E9485-C861-48BA-A945-F623C545978C}" type="parTrans" cxnId="{2AA9ED91-236A-4FFB-894C-34E10D77C29E}">
      <dgm:prSet/>
      <dgm:spPr/>
      <dgm:t>
        <a:bodyPr/>
        <a:lstStyle/>
        <a:p>
          <a:endParaRPr lang="ru-RU"/>
        </a:p>
      </dgm:t>
    </dgm:pt>
    <dgm:pt modelId="{3E5BAB79-D632-4C91-8D36-EC29F35E18BF}" type="sibTrans" cxnId="{2AA9ED91-236A-4FFB-894C-34E10D77C29E}">
      <dgm:prSet/>
      <dgm:spPr/>
      <dgm:t>
        <a:bodyPr/>
        <a:lstStyle/>
        <a:p>
          <a:endParaRPr lang="ru-RU"/>
        </a:p>
      </dgm:t>
    </dgm:pt>
    <dgm:pt modelId="{3E7B2047-43B8-4FD3-A60C-56386A69D30D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Кримінальне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25F0A862-BCF8-4B6E-9443-AFBFAAD02638}" type="parTrans" cxnId="{EA1D6212-CC8B-4952-BBD9-6CB5813D02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4BA252A-E36E-4BA6-B554-19B4A21635C8}" type="sibTrans" cxnId="{EA1D6212-CC8B-4952-BBD9-6CB5813D027C}">
      <dgm:prSet/>
      <dgm:spPr/>
      <dgm:t>
        <a:bodyPr/>
        <a:lstStyle/>
        <a:p>
          <a:endParaRPr lang="ru-RU"/>
        </a:p>
      </dgm:t>
    </dgm:pt>
    <dgm:pt modelId="{14991816-2EEA-4641-88A3-9D9215AB3427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Адміністративне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4B13235F-5201-4C86-A1CA-69C519DD695C}" type="parTrans" cxnId="{178166F5-E0B2-4F71-8164-85479F7DF70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E7D46BD-63F2-498A-964A-03D710663967}" type="sibTrans" cxnId="{178166F5-E0B2-4F71-8164-85479F7DF707}">
      <dgm:prSet/>
      <dgm:spPr/>
      <dgm:t>
        <a:bodyPr/>
        <a:lstStyle/>
        <a:p>
          <a:endParaRPr lang="ru-RU"/>
        </a:p>
      </dgm:t>
    </dgm:pt>
    <dgm:pt modelId="{E69AF153-1BE3-491E-99E1-6EA0530A4371}">
      <dgm:prSet custT="1"/>
      <dgm:spPr>
        <a:effectLst>
          <a:glow rad="101600">
            <a:srgbClr val="66CCFF">
              <a:alpha val="60000"/>
            </a:srgbClr>
          </a:glow>
        </a:effectLst>
      </dgm:spPr>
      <dgm:t>
        <a:bodyPr/>
        <a:lstStyle/>
        <a:p>
          <a:r>
            <a:rPr lang="uk-UA" sz="20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Фінансове право</a:t>
          </a:r>
          <a:endParaRPr lang="ru-RU" sz="2000" b="1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gm:t>
    </dgm:pt>
    <dgm:pt modelId="{7D67565D-0B2A-47A3-8B26-8A61D4E7CB44}" type="parTrans" cxnId="{5B64E446-320A-423A-8C25-7FDB741CDF0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3865FE2-0C58-473E-B1A5-6596457D2A49}" type="sibTrans" cxnId="{5B64E446-320A-423A-8C25-7FDB741CDF0B}">
      <dgm:prSet/>
      <dgm:spPr/>
      <dgm:t>
        <a:bodyPr/>
        <a:lstStyle/>
        <a:p>
          <a:endParaRPr lang="ru-RU"/>
        </a:p>
      </dgm:t>
    </dgm:pt>
    <dgm:pt modelId="{81673D40-1335-40F3-992E-4304F3B5D588}" type="pres">
      <dgm:prSet presAssocID="{F4B65AE0-B5F7-4F46-BCC5-1AED44787F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F328F7-E570-4701-878F-DF94245AF314}" type="pres">
      <dgm:prSet presAssocID="{2E585DE9-A9D1-4887-B50A-3458DEC06548}" presName="hierRoot1" presStyleCnt="0">
        <dgm:presLayoutVars>
          <dgm:hierBranch val="init"/>
        </dgm:presLayoutVars>
      </dgm:prSet>
      <dgm:spPr/>
    </dgm:pt>
    <dgm:pt modelId="{5E8D0319-F151-4A72-BFFD-C2B3B081F2BA}" type="pres">
      <dgm:prSet presAssocID="{2E585DE9-A9D1-4887-B50A-3458DEC06548}" presName="rootComposite1" presStyleCnt="0"/>
      <dgm:spPr/>
    </dgm:pt>
    <dgm:pt modelId="{1F9F97B7-2A2A-405A-8565-2C87FFCB164F}" type="pres">
      <dgm:prSet presAssocID="{2E585DE9-A9D1-4887-B50A-3458DEC06548}" presName="rootText1" presStyleLbl="node0" presStyleIdx="0" presStyleCnt="1" custScaleX="16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D08688-B9E7-4058-84AF-ED72F636734A}" type="pres">
      <dgm:prSet presAssocID="{2E585DE9-A9D1-4887-B50A-3458DEC065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990429A-672C-4D35-803E-5DCC02F54D60}" type="pres">
      <dgm:prSet presAssocID="{2E585DE9-A9D1-4887-B50A-3458DEC06548}" presName="hierChild2" presStyleCnt="0"/>
      <dgm:spPr/>
    </dgm:pt>
    <dgm:pt modelId="{0E4B6106-95BB-40C9-87D8-2EC1F18A6F42}" type="pres">
      <dgm:prSet presAssocID="{2E585DE9-A9D1-4887-B50A-3458DEC06548}" presName="hierChild3" presStyleCnt="0"/>
      <dgm:spPr/>
    </dgm:pt>
    <dgm:pt modelId="{2A2540E3-94B1-42C7-9343-257B9F0E2AEC}" type="pres">
      <dgm:prSet presAssocID="{160BCBAA-3803-4583-A109-A3ADEE3EBE97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05F04FC9-7AF9-4DAD-9ACC-304AF69C5E4B}" type="pres">
      <dgm:prSet presAssocID="{AFF023A5-8C4B-43D0-8395-149CEABACBEA}" presName="hierRoot3" presStyleCnt="0">
        <dgm:presLayoutVars>
          <dgm:hierBranch val="init"/>
        </dgm:presLayoutVars>
      </dgm:prSet>
      <dgm:spPr/>
    </dgm:pt>
    <dgm:pt modelId="{752627F1-962D-4C77-972F-55AE996375A4}" type="pres">
      <dgm:prSet presAssocID="{AFF023A5-8C4B-43D0-8395-149CEABACBEA}" presName="rootComposite3" presStyleCnt="0"/>
      <dgm:spPr/>
    </dgm:pt>
    <dgm:pt modelId="{AC3D4F6B-9D05-46D6-83BF-5AD253959743}" type="pres">
      <dgm:prSet presAssocID="{AFF023A5-8C4B-43D0-8395-149CEABACBEA}" presName="rootText3" presStyleLbl="asst1" presStyleIdx="0" presStyleCnt="2" custScaleX="144685" custScaleY="139056" custLinFactNeighborX="-15786" custLinFactNeighborY="7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7E43D8-8DF3-4E49-8758-B13889E90F98}" type="pres">
      <dgm:prSet presAssocID="{AFF023A5-8C4B-43D0-8395-149CEABACBE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5B35D42-4B9E-4A52-8FDF-1834C6485FA0}" type="pres">
      <dgm:prSet presAssocID="{AFF023A5-8C4B-43D0-8395-149CEABACBEA}" presName="hierChild6" presStyleCnt="0"/>
      <dgm:spPr/>
    </dgm:pt>
    <dgm:pt modelId="{5508FFE5-B4C0-435C-ADB7-8C0815601FBC}" type="pres">
      <dgm:prSet presAssocID="{286E9485-C861-48BA-A945-F623C545978C}" presName="Name37" presStyleLbl="parChTrans1D3" presStyleIdx="0" presStyleCnt="8"/>
      <dgm:spPr/>
      <dgm:t>
        <a:bodyPr/>
        <a:lstStyle/>
        <a:p>
          <a:endParaRPr lang="ru-RU"/>
        </a:p>
      </dgm:t>
    </dgm:pt>
    <dgm:pt modelId="{7E87E433-3280-42EC-B2F4-0E5A34B748EA}" type="pres">
      <dgm:prSet presAssocID="{9FF5BE61-B750-4C1C-8C38-FDF43E5D9369}" presName="hierRoot2" presStyleCnt="0">
        <dgm:presLayoutVars>
          <dgm:hierBranch val="init"/>
        </dgm:presLayoutVars>
      </dgm:prSet>
      <dgm:spPr/>
    </dgm:pt>
    <dgm:pt modelId="{04D878A2-B9E7-4A2E-B204-884414158D41}" type="pres">
      <dgm:prSet presAssocID="{9FF5BE61-B750-4C1C-8C38-FDF43E5D9369}" presName="rootComposite" presStyleCnt="0"/>
      <dgm:spPr/>
    </dgm:pt>
    <dgm:pt modelId="{2A05A7C3-EC2B-41F5-8762-BFB49DC7517B}" type="pres">
      <dgm:prSet presAssocID="{9FF5BE61-B750-4C1C-8C38-FDF43E5D9369}" presName="rootText" presStyleLbl="node3" presStyleIdx="0" presStyleCnt="8" custScaleX="140708" custLinFactNeighborX="-5772" custLinFactNeighborY="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3C087-5760-44CF-9E72-9A1C995A9E0B}" type="pres">
      <dgm:prSet presAssocID="{9FF5BE61-B750-4C1C-8C38-FDF43E5D9369}" presName="rootConnector" presStyleLbl="node3" presStyleIdx="0" presStyleCnt="8"/>
      <dgm:spPr/>
      <dgm:t>
        <a:bodyPr/>
        <a:lstStyle/>
        <a:p>
          <a:endParaRPr lang="ru-RU"/>
        </a:p>
      </dgm:t>
    </dgm:pt>
    <dgm:pt modelId="{A20EE5F3-20F6-4280-9ADD-4BEE84FCE093}" type="pres">
      <dgm:prSet presAssocID="{9FF5BE61-B750-4C1C-8C38-FDF43E5D9369}" presName="hierChild4" presStyleCnt="0"/>
      <dgm:spPr/>
    </dgm:pt>
    <dgm:pt modelId="{D5B62880-61C5-40A2-9715-D6FE8A8952EF}" type="pres">
      <dgm:prSet presAssocID="{9FF5BE61-B750-4C1C-8C38-FDF43E5D9369}" presName="hierChild5" presStyleCnt="0"/>
      <dgm:spPr/>
    </dgm:pt>
    <dgm:pt modelId="{00FF3150-7163-43D0-8F86-2750B99577AE}" type="pres">
      <dgm:prSet presAssocID="{25F0A862-BCF8-4B6E-9443-AFBFAAD02638}" presName="Name37" presStyleLbl="parChTrans1D3" presStyleIdx="1" presStyleCnt="8"/>
      <dgm:spPr/>
      <dgm:t>
        <a:bodyPr/>
        <a:lstStyle/>
        <a:p>
          <a:endParaRPr lang="ru-RU"/>
        </a:p>
      </dgm:t>
    </dgm:pt>
    <dgm:pt modelId="{005BF8E0-A061-4E31-B6CD-9BB90DEEF4F5}" type="pres">
      <dgm:prSet presAssocID="{3E7B2047-43B8-4FD3-A60C-56386A69D30D}" presName="hierRoot2" presStyleCnt="0">
        <dgm:presLayoutVars>
          <dgm:hierBranch val="init"/>
        </dgm:presLayoutVars>
      </dgm:prSet>
      <dgm:spPr/>
    </dgm:pt>
    <dgm:pt modelId="{78D45540-59FA-46DB-968E-FC79360A982E}" type="pres">
      <dgm:prSet presAssocID="{3E7B2047-43B8-4FD3-A60C-56386A69D30D}" presName="rootComposite" presStyleCnt="0"/>
      <dgm:spPr/>
    </dgm:pt>
    <dgm:pt modelId="{C83997E4-ADAD-4C58-9610-ECDF773EC442}" type="pres">
      <dgm:prSet presAssocID="{3E7B2047-43B8-4FD3-A60C-56386A69D30D}" presName="rootText" presStyleLbl="node3" presStyleIdx="1" presStyleCnt="8" custScaleX="140708" custLinFactNeighborX="-5772" custLinFactNeighborY="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6B027-E098-4A0B-BF52-639A3DFE7541}" type="pres">
      <dgm:prSet presAssocID="{3E7B2047-43B8-4FD3-A60C-56386A69D30D}" presName="rootConnector" presStyleLbl="node3" presStyleIdx="1" presStyleCnt="8"/>
      <dgm:spPr/>
      <dgm:t>
        <a:bodyPr/>
        <a:lstStyle/>
        <a:p>
          <a:endParaRPr lang="ru-RU"/>
        </a:p>
      </dgm:t>
    </dgm:pt>
    <dgm:pt modelId="{795C0F07-284D-48FA-AE64-10E30A2CF6EA}" type="pres">
      <dgm:prSet presAssocID="{3E7B2047-43B8-4FD3-A60C-56386A69D30D}" presName="hierChild4" presStyleCnt="0"/>
      <dgm:spPr/>
    </dgm:pt>
    <dgm:pt modelId="{51AE16FE-D7F7-45D3-AFB6-672B2C63DF02}" type="pres">
      <dgm:prSet presAssocID="{3E7B2047-43B8-4FD3-A60C-56386A69D30D}" presName="hierChild5" presStyleCnt="0"/>
      <dgm:spPr/>
    </dgm:pt>
    <dgm:pt modelId="{357BF2AD-C2B3-48AB-AC17-B4E30DE80A36}" type="pres">
      <dgm:prSet presAssocID="{4B13235F-5201-4C86-A1CA-69C519DD695C}" presName="Name37" presStyleLbl="parChTrans1D3" presStyleIdx="2" presStyleCnt="8"/>
      <dgm:spPr/>
      <dgm:t>
        <a:bodyPr/>
        <a:lstStyle/>
        <a:p>
          <a:endParaRPr lang="ru-RU"/>
        </a:p>
      </dgm:t>
    </dgm:pt>
    <dgm:pt modelId="{CB0461E2-CEFD-4D2F-A438-2EBB78E2E034}" type="pres">
      <dgm:prSet presAssocID="{14991816-2EEA-4641-88A3-9D9215AB3427}" presName="hierRoot2" presStyleCnt="0">
        <dgm:presLayoutVars>
          <dgm:hierBranch val="init"/>
        </dgm:presLayoutVars>
      </dgm:prSet>
      <dgm:spPr/>
    </dgm:pt>
    <dgm:pt modelId="{10F15C7D-0CD6-4A66-88CE-94CFEE055D66}" type="pres">
      <dgm:prSet presAssocID="{14991816-2EEA-4641-88A3-9D9215AB3427}" presName="rootComposite" presStyleCnt="0"/>
      <dgm:spPr/>
    </dgm:pt>
    <dgm:pt modelId="{0E39021F-E2CD-4C43-9BF1-751F93B17CB3}" type="pres">
      <dgm:prSet presAssocID="{14991816-2EEA-4641-88A3-9D9215AB3427}" presName="rootText" presStyleLbl="node3" presStyleIdx="2" presStyleCnt="8" custScaleX="140708" custLinFactNeighborX="-5772" custLinFactNeighborY="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F27A3-1305-4F94-882B-CB901F0E0130}" type="pres">
      <dgm:prSet presAssocID="{14991816-2EEA-4641-88A3-9D9215AB3427}" presName="rootConnector" presStyleLbl="node3" presStyleIdx="2" presStyleCnt="8"/>
      <dgm:spPr/>
      <dgm:t>
        <a:bodyPr/>
        <a:lstStyle/>
        <a:p>
          <a:endParaRPr lang="ru-RU"/>
        </a:p>
      </dgm:t>
    </dgm:pt>
    <dgm:pt modelId="{1E90863E-FFCE-4609-ABDD-E54970F84203}" type="pres">
      <dgm:prSet presAssocID="{14991816-2EEA-4641-88A3-9D9215AB3427}" presName="hierChild4" presStyleCnt="0"/>
      <dgm:spPr/>
    </dgm:pt>
    <dgm:pt modelId="{4E427C4D-2014-41F0-9F12-3F127BAF8CD9}" type="pres">
      <dgm:prSet presAssocID="{14991816-2EEA-4641-88A3-9D9215AB3427}" presName="hierChild5" presStyleCnt="0"/>
      <dgm:spPr/>
    </dgm:pt>
    <dgm:pt modelId="{D120008B-764E-43B0-BB83-ADB188E7DDAB}" type="pres">
      <dgm:prSet presAssocID="{7D67565D-0B2A-47A3-8B26-8A61D4E7CB44}" presName="Name37" presStyleLbl="parChTrans1D3" presStyleIdx="3" presStyleCnt="8"/>
      <dgm:spPr/>
      <dgm:t>
        <a:bodyPr/>
        <a:lstStyle/>
        <a:p>
          <a:endParaRPr lang="ru-RU"/>
        </a:p>
      </dgm:t>
    </dgm:pt>
    <dgm:pt modelId="{96501065-E86C-4388-87EB-ACBA30B906AB}" type="pres">
      <dgm:prSet presAssocID="{E69AF153-1BE3-491E-99E1-6EA0530A4371}" presName="hierRoot2" presStyleCnt="0">
        <dgm:presLayoutVars>
          <dgm:hierBranch val="init"/>
        </dgm:presLayoutVars>
      </dgm:prSet>
      <dgm:spPr/>
    </dgm:pt>
    <dgm:pt modelId="{58FA5C18-B7F4-4369-BD28-7BD1151F26C9}" type="pres">
      <dgm:prSet presAssocID="{E69AF153-1BE3-491E-99E1-6EA0530A4371}" presName="rootComposite" presStyleCnt="0"/>
      <dgm:spPr/>
    </dgm:pt>
    <dgm:pt modelId="{18C9E057-43AE-4920-9B13-C909F30702FD}" type="pres">
      <dgm:prSet presAssocID="{E69AF153-1BE3-491E-99E1-6EA0530A4371}" presName="rootText" presStyleLbl="node3" presStyleIdx="3" presStyleCnt="8" custScaleX="140708" custLinFactNeighborX="-5772" custLinFactNeighborY="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D2890-048A-4A55-BCCD-49F866F3D0F6}" type="pres">
      <dgm:prSet presAssocID="{E69AF153-1BE3-491E-99E1-6EA0530A4371}" presName="rootConnector" presStyleLbl="node3" presStyleIdx="3" presStyleCnt="8"/>
      <dgm:spPr/>
      <dgm:t>
        <a:bodyPr/>
        <a:lstStyle/>
        <a:p>
          <a:endParaRPr lang="ru-RU"/>
        </a:p>
      </dgm:t>
    </dgm:pt>
    <dgm:pt modelId="{0D1383BE-6151-4FB8-ABBE-7844933CC554}" type="pres">
      <dgm:prSet presAssocID="{E69AF153-1BE3-491E-99E1-6EA0530A4371}" presName="hierChild4" presStyleCnt="0"/>
      <dgm:spPr/>
    </dgm:pt>
    <dgm:pt modelId="{93238AC8-964D-4FA1-A4B9-CD4A95F507CA}" type="pres">
      <dgm:prSet presAssocID="{E69AF153-1BE3-491E-99E1-6EA0530A4371}" presName="hierChild5" presStyleCnt="0"/>
      <dgm:spPr/>
    </dgm:pt>
    <dgm:pt modelId="{9500EF1B-B4C0-491C-8BC7-E5DDF97DAE84}" type="pres">
      <dgm:prSet presAssocID="{AFF023A5-8C4B-43D0-8395-149CEABACBEA}" presName="hierChild7" presStyleCnt="0"/>
      <dgm:spPr/>
    </dgm:pt>
    <dgm:pt modelId="{79C36071-CD9F-4074-8DC2-A4D611E380A1}" type="pres">
      <dgm:prSet presAssocID="{E119B0D8-17EC-47A2-9340-F406DFE3B39B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D526ECE8-1216-46C9-B097-D5494B2CE8D0}" type="pres">
      <dgm:prSet presAssocID="{28B3B230-7EBD-48BC-9642-792BA4DD7EF5}" presName="hierRoot3" presStyleCnt="0">
        <dgm:presLayoutVars>
          <dgm:hierBranch val="init"/>
        </dgm:presLayoutVars>
      </dgm:prSet>
      <dgm:spPr/>
    </dgm:pt>
    <dgm:pt modelId="{9692BCFA-B95A-4ACE-89CD-06257E21D5BB}" type="pres">
      <dgm:prSet presAssocID="{28B3B230-7EBD-48BC-9642-792BA4DD7EF5}" presName="rootComposite3" presStyleCnt="0"/>
      <dgm:spPr/>
    </dgm:pt>
    <dgm:pt modelId="{86508618-6187-44EC-AD72-84386EF19A26}" type="pres">
      <dgm:prSet presAssocID="{28B3B230-7EBD-48BC-9642-792BA4DD7EF5}" presName="rootText3" presStyleLbl="asst1" presStyleIdx="1" presStyleCnt="2" custScaleX="159909" custScaleY="151660" custLinFactX="39112" custLinFactNeighborX="100000" custLinFactNeighborY="6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A5355-99BC-47EF-9B58-E69F0AFA7199}" type="pres">
      <dgm:prSet presAssocID="{28B3B230-7EBD-48BC-9642-792BA4DD7EF5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2E1B24C-E4FE-419A-B987-26FA95DD01FE}" type="pres">
      <dgm:prSet presAssocID="{28B3B230-7EBD-48BC-9642-792BA4DD7EF5}" presName="hierChild6" presStyleCnt="0"/>
      <dgm:spPr/>
    </dgm:pt>
    <dgm:pt modelId="{2553E715-CC2C-4327-A04E-526C0E2C614A}" type="pres">
      <dgm:prSet presAssocID="{844626CE-ACD6-4AFB-9717-D2C1E5F6D7F7}" presName="Name37" presStyleLbl="parChTrans1D3" presStyleIdx="4" presStyleCnt="8"/>
      <dgm:spPr/>
      <dgm:t>
        <a:bodyPr/>
        <a:lstStyle/>
        <a:p>
          <a:endParaRPr lang="ru-RU"/>
        </a:p>
      </dgm:t>
    </dgm:pt>
    <dgm:pt modelId="{481AAD16-3A05-488F-B98D-5DF1F46ED7FE}" type="pres">
      <dgm:prSet presAssocID="{B1FC7FB6-09DF-4C81-8A61-8365D23FA6B0}" presName="hierRoot2" presStyleCnt="0">
        <dgm:presLayoutVars>
          <dgm:hierBranch val="init"/>
        </dgm:presLayoutVars>
      </dgm:prSet>
      <dgm:spPr/>
    </dgm:pt>
    <dgm:pt modelId="{0A5E602E-61A9-4C77-93C2-641DD8115B90}" type="pres">
      <dgm:prSet presAssocID="{B1FC7FB6-09DF-4C81-8A61-8365D23FA6B0}" presName="rootComposite" presStyleCnt="0"/>
      <dgm:spPr/>
    </dgm:pt>
    <dgm:pt modelId="{00DD5F43-4928-4CA9-BDE5-83AB469F404B}" type="pres">
      <dgm:prSet presAssocID="{B1FC7FB6-09DF-4C81-8A61-8365D23FA6B0}" presName="rootText" presStyleLbl="node3" presStyleIdx="4" presStyleCnt="8" custScaleX="129027" custLinFactX="-4928" custLinFactNeighborX="-100000" custLinFactNeighborY="-1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097C7-3A00-4326-8089-900094254FFE}" type="pres">
      <dgm:prSet presAssocID="{B1FC7FB6-09DF-4C81-8A61-8365D23FA6B0}" presName="rootConnector" presStyleLbl="node3" presStyleIdx="4" presStyleCnt="8"/>
      <dgm:spPr/>
      <dgm:t>
        <a:bodyPr/>
        <a:lstStyle/>
        <a:p>
          <a:endParaRPr lang="ru-RU"/>
        </a:p>
      </dgm:t>
    </dgm:pt>
    <dgm:pt modelId="{B2B5121F-F07D-420E-9807-E38BEFAFAC52}" type="pres">
      <dgm:prSet presAssocID="{B1FC7FB6-09DF-4C81-8A61-8365D23FA6B0}" presName="hierChild4" presStyleCnt="0"/>
      <dgm:spPr/>
    </dgm:pt>
    <dgm:pt modelId="{53A02E2E-3890-4CE2-9F42-8A65C9D1CC84}" type="pres">
      <dgm:prSet presAssocID="{B1FC7FB6-09DF-4C81-8A61-8365D23FA6B0}" presName="hierChild5" presStyleCnt="0"/>
      <dgm:spPr/>
    </dgm:pt>
    <dgm:pt modelId="{7506B3FD-F469-4159-B2B2-56EDBE85E344}" type="pres">
      <dgm:prSet presAssocID="{8AE411F6-423D-4D27-A84D-C1FD8479657C}" presName="Name37" presStyleLbl="parChTrans1D3" presStyleIdx="5" presStyleCnt="8"/>
      <dgm:spPr/>
      <dgm:t>
        <a:bodyPr/>
        <a:lstStyle/>
        <a:p>
          <a:endParaRPr lang="ru-RU"/>
        </a:p>
      </dgm:t>
    </dgm:pt>
    <dgm:pt modelId="{996DAA57-D536-452E-8F24-5CEE394321E4}" type="pres">
      <dgm:prSet presAssocID="{5A1410F4-2A05-4020-9CEF-B144D6363538}" presName="hierRoot2" presStyleCnt="0">
        <dgm:presLayoutVars>
          <dgm:hierBranch val="init"/>
        </dgm:presLayoutVars>
      </dgm:prSet>
      <dgm:spPr/>
    </dgm:pt>
    <dgm:pt modelId="{F63D6A2A-53FF-4E81-B615-4417BF2D0B50}" type="pres">
      <dgm:prSet presAssocID="{5A1410F4-2A05-4020-9CEF-B144D6363538}" presName="rootComposite" presStyleCnt="0"/>
      <dgm:spPr/>
    </dgm:pt>
    <dgm:pt modelId="{41640AAE-ED1C-4ABA-A7E5-CD4925D9CE61}" type="pres">
      <dgm:prSet presAssocID="{5A1410F4-2A05-4020-9CEF-B144D6363538}" presName="rootText" presStyleLbl="node3" presStyleIdx="5" presStyleCnt="8" custScaleX="129027" custLinFactX="-4928" custLinFactNeighborX="-100000" custLinFactNeighborY="-1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98E3A-478E-4A02-976C-85511E92F600}" type="pres">
      <dgm:prSet presAssocID="{5A1410F4-2A05-4020-9CEF-B144D6363538}" presName="rootConnector" presStyleLbl="node3" presStyleIdx="5" presStyleCnt="8"/>
      <dgm:spPr/>
      <dgm:t>
        <a:bodyPr/>
        <a:lstStyle/>
        <a:p>
          <a:endParaRPr lang="ru-RU"/>
        </a:p>
      </dgm:t>
    </dgm:pt>
    <dgm:pt modelId="{14772B6D-8187-44B9-B187-C309C1B186D0}" type="pres">
      <dgm:prSet presAssocID="{5A1410F4-2A05-4020-9CEF-B144D6363538}" presName="hierChild4" presStyleCnt="0"/>
      <dgm:spPr/>
    </dgm:pt>
    <dgm:pt modelId="{E603A799-69F5-42B2-A08C-F406F14C246B}" type="pres">
      <dgm:prSet presAssocID="{5A1410F4-2A05-4020-9CEF-B144D6363538}" presName="hierChild5" presStyleCnt="0"/>
      <dgm:spPr/>
    </dgm:pt>
    <dgm:pt modelId="{685BB166-0608-4229-9B41-520F7586EA3D}" type="pres">
      <dgm:prSet presAssocID="{FB2F1F71-8751-4A0A-9566-D7052FDB244B}" presName="Name37" presStyleLbl="parChTrans1D3" presStyleIdx="6" presStyleCnt="8"/>
      <dgm:spPr/>
      <dgm:t>
        <a:bodyPr/>
        <a:lstStyle/>
        <a:p>
          <a:endParaRPr lang="ru-RU"/>
        </a:p>
      </dgm:t>
    </dgm:pt>
    <dgm:pt modelId="{D0A90041-FFA7-482D-A28A-16C142CCCD2C}" type="pres">
      <dgm:prSet presAssocID="{31E5CCCD-1BBA-4FDD-8ED3-7E680430982C}" presName="hierRoot2" presStyleCnt="0">
        <dgm:presLayoutVars>
          <dgm:hierBranch val="init"/>
        </dgm:presLayoutVars>
      </dgm:prSet>
      <dgm:spPr/>
    </dgm:pt>
    <dgm:pt modelId="{EB4F1CFB-CF93-4B8F-9723-ED5220A4D092}" type="pres">
      <dgm:prSet presAssocID="{31E5CCCD-1BBA-4FDD-8ED3-7E680430982C}" presName="rootComposite" presStyleCnt="0"/>
      <dgm:spPr/>
    </dgm:pt>
    <dgm:pt modelId="{6C7ABCFB-0B39-4EDE-82FC-C61E2C145EF7}" type="pres">
      <dgm:prSet presAssocID="{31E5CCCD-1BBA-4FDD-8ED3-7E680430982C}" presName="rootText" presStyleLbl="node3" presStyleIdx="6" presStyleCnt="8" custScaleX="129027" custLinFactX="-4928" custLinFactNeighborX="-100000" custLinFactNeighborY="-1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77AE5-CF5A-4A9B-B3B8-888FF3F27933}" type="pres">
      <dgm:prSet presAssocID="{31E5CCCD-1BBA-4FDD-8ED3-7E680430982C}" presName="rootConnector" presStyleLbl="node3" presStyleIdx="6" presStyleCnt="8"/>
      <dgm:spPr/>
      <dgm:t>
        <a:bodyPr/>
        <a:lstStyle/>
        <a:p>
          <a:endParaRPr lang="ru-RU"/>
        </a:p>
      </dgm:t>
    </dgm:pt>
    <dgm:pt modelId="{F4D1EE92-A526-49EB-84FD-A1F1EFF63F52}" type="pres">
      <dgm:prSet presAssocID="{31E5CCCD-1BBA-4FDD-8ED3-7E680430982C}" presName="hierChild4" presStyleCnt="0"/>
      <dgm:spPr/>
    </dgm:pt>
    <dgm:pt modelId="{17EA7848-5D93-4F34-88D9-E6833A65C578}" type="pres">
      <dgm:prSet presAssocID="{31E5CCCD-1BBA-4FDD-8ED3-7E680430982C}" presName="hierChild5" presStyleCnt="0"/>
      <dgm:spPr/>
    </dgm:pt>
    <dgm:pt modelId="{0344531C-C840-4DEB-B0C3-5C4B1C7B45AC}" type="pres">
      <dgm:prSet presAssocID="{11B61C09-8F17-49A0-91A0-202DCC774CBB}" presName="Name37" presStyleLbl="parChTrans1D3" presStyleIdx="7" presStyleCnt="8"/>
      <dgm:spPr/>
      <dgm:t>
        <a:bodyPr/>
        <a:lstStyle/>
        <a:p>
          <a:endParaRPr lang="ru-RU"/>
        </a:p>
      </dgm:t>
    </dgm:pt>
    <dgm:pt modelId="{1F558643-75CA-44F4-9479-548B5E5EFCF4}" type="pres">
      <dgm:prSet presAssocID="{8C9C177B-1B09-4C49-8BDF-C29B76624645}" presName="hierRoot2" presStyleCnt="0">
        <dgm:presLayoutVars>
          <dgm:hierBranch val="init"/>
        </dgm:presLayoutVars>
      </dgm:prSet>
      <dgm:spPr/>
    </dgm:pt>
    <dgm:pt modelId="{C55ECF89-D43A-4B19-A5B4-41C830F868E7}" type="pres">
      <dgm:prSet presAssocID="{8C9C177B-1B09-4C49-8BDF-C29B76624645}" presName="rootComposite" presStyleCnt="0"/>
      <dgm:spPr/>
    </dgm:pt>
    <dgm:pt modelId="{54C5B673-35E5-4651-B2C7-EE28FE198D69}" type="pres">
      <dgm:prSet presAssocID="{8C9C177B-1B09-4C49-8BDF-C29B76624645}" presName="rootText" presStyleLbl="node3" presStyleIdx="7" presStyleCnt="8" custScaleX="129027" custLinFactX="-4928" custLinFactNeighborX="-100000" custLinFactNeighborY="-1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F3B7F-9127-45FE-8D74-61475B01CA52}" type="pres">
      <dgm:prSet presAssocID="{8C9C177B-1B09-4C49-8BDF-C29B76624645}" presName="rootConnector" presStyleLbl="node3" presStyleIdx="7" presStyleCnt="8"/>
      <dgm:spPr/>
      <dgm:t>
        <a:bodyPr/>
        <a:lstStyle/>
        <a:p>
          <a:endParaRPr lang="ru-RU"/>
        </a:p>
      </dgm:t>
    </dgm:pt>
    <dgm:pt modelId="{EDB9F781-63EB-4E04-9C77-8664F21179FE}" type="pres">
      <dgm:prSet presAssocID="{8C9C177B-1B09-4C49-8BDF-C29B76624645}" presName="hierChild4" presStyleCnt="0"/>
      <dgm:spPr/>
    </dgm:pt>
    <dgm:pt modelId="{285EE1A5-314A-4960-A0E4-4B308644E9F2}" type="pres">
      <dgm:prSet presAssocID="{8C9C177B-1B09-4C49-8BDF-C29B76624645}" presName="hierChild5" presStyleCnt="0"/>
      <dgm:spPr/>
    </dgm:pt>
    <dgm:pt modelId="{CC409BF5-1349-48B7-BDDC-E79F89138408}" type="pres">
      <dgm:prSet presAssocID="{28B3B230-7EBD-48BC-9642-792BA4DD7EF5}" presName="hierChild7" presStyleCnt="0"/>
      <dgm:spPr/>
    </dgm:pt>
  </dgm:ptLst>
  <dgm:cxnLst>
    <dgm:cxn modelId="{33070313-222F-4372-B532-40AFDD24CD4F}" type="presOf" srcId="{286E9485-C861-48BA-A945-F623C545978C}" destId="{5508FFE5-B4C0-435C-ADB7-8C0815601FBC}" srcOrd="0" destOrd="0" presId="urn:microsoft.com/office/officeart/2005/8/layout/orgChart1"/>
    <dgm:cxn modelId="{1CBC36E1-058E-4AE1-831C-D5D86851FC88}" type="presOf" srcId="{5A1410F4-2A05-4020-9CEF-B144D6363538}" destId="{A4A98E3A-478E-4A02-976C-85511E92F600}" srcOrd="1" destOrd="0" presId="urn:microsoft.com/office/officeart/2005/8/layout/orgChart1"/>
    <dgm:cxn modelId="{EBDF8F64-C2E4-4BD3-A930-9C9A7BEF29B0}" type="presOf" srcId="{31E5CCCD-1BBA-4FDD-8ED3-7E680430982C}" destId="{6C7ABCFB-0B39-4EDE-82FC-C61E2C145EF7}" srcOrd="0" destOrd="0" presId="urn:microsoft.com/office/officeart/2005/8/layout/orgChart1"/>
    <dgm:cxn modelId="{A67E04CE-9D3D-492C-B4B4-DED91F689FC2}" srcId="{28B3B230-7EBD-48BC-9642-792BA4DD7EF5}" destId="{B1FC7FB6-09DF-4C81-8A61-8365D23FA6B0}" srcOrd="0" destOrd="0" parTransId="{844626CE-ACD6-4AFB-9717-D2C1E5F6D7F7}" sibTransId="{93FC83F1-D541-4245-8C81-F53CC4669715}"/>
    <dgm:cxn modelId="{A2B0E69A-42E4-4F18-BF66-F1944FF1BA80}" type="presOf" srcId="{B1FC7FB6-09DF-4C81-8A61-8365D23FA6B0}" destId="{1A1097C7-3A00-4326-8089-900094254FFE}" srcOrd="1" destOrd="0" presId="urn:microsoft.com/office/officeart/2005/8/layout/orgChart1"/>
    <dgm:cxn modelId="{EA1D6212-CC8B-4952-BBD9-6CB5813D027C}" srcId="{AFF023A5-8C4B-43D0-8395-149CEABACBEA}" destId="{3E7B2047-43B8-4FD3-A60C-56386A69D30D}" srcOrd="1" destOrd="0" parTransId="{25F0A862-BCF8-4B6E-9443-AFBFAAD02638}" sibTransId="{B4BA252A-E36E-4BA6-B554-19B4A21635C8}"/>
    <dgm:cxn modelId="{2AA9ED91-236A-4FFB-894C-34E10D77C29E}" srcId="{AFF023A5-8C4B-43D0-8395-149CEABACBEA}" destId="{9FF5BE61-B750-4C1C-8C38-FDF43E5D9369}" srcOrd="0" destOrd="0" parTransId="{286E9485-C861-48BA-A945-F623C545978C}" sibTransId="{3E5BAB79-D632-4C91-8D36-EC29F35E18BF}"/>
    <dgm:cxn modelId="{0A5B2762-48E3-47D1-9E83-268FCEEA2256}" srcId="{F4B65AE0-B5F7-4F46-BCC5-1AED44787FB7}" destId="{2E585DE9-A9D1-4887-B50A-3458DEC06548}" srcOrd="0" destOrd="0" parTransId="{1553C01E-86C4-4508-B755-68DD31423628}" sibTransId="{D0A5D090-2F52-4974-97CD-57C6FB07FC9E}"/>
    <dgm:cxn modelId="{27F186B5-7CA5-4D99-A17E-90955EC728CE}" type="presOf" srcId="{7D67565D-0B2A-47A3-8B26-8A61D4E7CB44}" destId="{D120008B-764E-43B0-BB83-ADB188E7DDAB}" srcOrd="0" destOrd="0" presId="urn:microsoft.com/office/officeart/2005/8/layout/orgChart1"/>
    <dgm:cxn modelId="{17E64FEF-F15B-4BC2-8EBA-07E6CEDE0366}" type="presOf" srcId="{E69AF153-1BE3-491E-99E1-6EA0530A4371}" destId="{18C9E057-43AE-4920-9B13-C909F30702FD}" srcOrd="0" destOrd="0" presId="urn:microsoft.com/office/officeart/2005/8/layout/orgChart1"/>
    <dgm:cxn modelId="{0BFBC857-81DA-4809-BCBC-D05E245284B7}" type="presOf" srcId="{11B61C09-8F17-49A0-91A0-202DCC774CBB}" destId="{0344531C-C840-4DEB-B0C3-5C4B1C7B45AC}" srcOrd="0" destOrd="0" presId="urn:microsoft.com/office/officeart/2005/8/layout/orgChart1"/>
    <dgm:cxn modelId="{FDB1E8E2-929A-4C12-9913-42F6A97CDB9A}" type="presOf" srcId="{3E7B2047-43B8-4FD3-A60C-56386A69D30D}" destId="{C83997E4-ADAD-4C58-9610-ECDF773EC442}" srcOrd="0" destOrd="0" presId="urn:microsoft.com/office/officeart/2005/8/layout/orgChart1"/>
    <dgm:cxn modelId="{0985D6D9-FCE0-4CE3-9679-42AEAC884E3A}" type="presOf" srcId="{E69AF153-1BE3-491E-99E1-6EA0530A4371}" destId="{B3FD2890-048A-4A55-BCCD-49F866F3D0F6}" srcOrd="1" destOrd="0" presId="urn:microsoft.com/office/officeart/2005/8/layout/orgChart1"/>
    <dgm:cxn modelId="{178166F5-E0B2-4F71-8164-85479F7DF707}" srcId="{AFF023A5-8C4B-43D0-8395-149CEABACBEA}" destId="{14991816-2EEA-4641-88A3-9D9215AB3427}" srcOrd="2" destOrd="0" parTransId="{4B13235F-5201-4C86-A1CA-69C519DD695C}" sibTransId="{BE7D46BD-63F2-498A-964A-03D710663967}"/>
    <dgm:cxn modelId="{B9EDA54A-E383-43CD-86F8-4FF7251FD74B}" type="presOf" srcId="{14991816-2EEA-4641-88A3-9D9215AB3427}" destId="{992F27A3-1305-4F94-882B-CB901F0E0130}" srcOrd="1" destOrd="0" presId="urn:microsoft.com/office/officeart/2005/8/layout/orgChart1"/>
    <dgm:cxn modelId="{C607BCFD-D109-47A0-9B08-3D2BE5617913}" type="presOf" srcId="{E119B0D8-17EC-47A2-9340-F406DFE3B39B}" destId="{79C36071-CD9F-4074-8DC2-A4D611E380A1}" srcOrd="0" destOrd="0" presId="urn:microsoft.com/office/officeart/2005/8/layout/orgChart1"/>
    <dgm:cxn modelId="{BFF0DE47-4CA5-4FB8-BA18-942B72B3905E}" type="presOf" srcId="{14991816-2EEA-4641-88A3-9D9215AB3427}" destId="{0E39021F-E2CD-4C43-9BF1-751F93B17CB3}" srcOrd="0" destOrd="0" presId="urn:microsoft.com/office/officeart/2005/8/layout/orgChart1"/>
    <dgm:cxn modelId="{A12135F4-258F-44EB-830F-C97C30FDE912}" srcId="{28B3B230-7EBD-48BC-9642-792BA4DD7EF5}" destId="{31E5CCCD-1BBA-4FDD-8ED3-7E680430982C}" srcOrd="2" destOrd="0" parTransId="{FB2F1F71-8751-4A0A-9566-D7052FDB244B}" sibTransId="{466879A1-EE4C-4D2B-BE5E-88B726CC2AFF}"/>
    <dgm:cxn modelId="{1BB05427-8A42-41D6-B158-8FB81545F10E}" type="presOf" srcId="{844626CE-ACD6-4AFB-9717-D2C1E5F6D7F7}" destId="{2553E715-CC2C-4327-A04E-526C0E2C614A}" srcOrd="0" destOrd="0" presId="urn:microsoft.com/office/officeart/2005/8/layout/orgChart1"/>
    <dgm:cxn modelId="{D8B4F51E-6A3E-4DF2-9955-D8A339744688}" type="presOf" srcId="{9FF5BE61-B750-4C1C-8C38-FDF43E5D9369}" destId="{2A05A7C3-EC2B-41F5-8762-BFB49DC7517B}" srcOrd="0" destOrd="0" presId="urn:microsoft.com/office/officeart/2005/8/layout/orgChart1"/>
    <dgm:cxn modelId="{5F70F42F-A0FD-4AE1-BBD6-AADF31EF709A}" type="presOf" srcId="{8C9C177B-1B09-4C49-8BDF-C29B76624645}" destId="{5EEF3B7F-9127-45FE-8D74-61475B01CA52}" srcOrd="1" destOrd="0" presId="urn:microsoft.com/office/officeart/2005/8/layout/orgChart1"/>
    <dgm:cxn modelId="{5B64E446-320A-423A-8C25-7FDB741CDF0B}" srcId="{AFF023A5-8C4B-43D0-8395-149CEABACBEA}" destId="{E69AF153-1BE3-491E-99E1-6EA0530A4371}" srcOrd="3" destOrd="0" parTransId="{7D67565D-0B2A-47A3-8B26-8A61D4E7CB44}" sibTransId="{13865FE2-0C58-473E-B1A5-6596457D2A49}"/>
    <dgm:cxn modelId="{51AE4419-A568-4BA2-9A3F-E7450570F2B1}" type="presOf" srcId="{8AE411F6-423D-4D27-A84D-C1FD8479657C}" destId="{7506B3FD-F469-4159-B2B2-56EDBE85E344}" srcOrd="0" destOrd="0" presId="urn:microsoft.com/office/officeart/2005/8/layout/orgChart1"/>
    <dgm:cxn modelId="{DF01C7C8-7276-41C3-9D2C-0EF3667E100C}" srcId="{28B3B230-7EBD-48BC-9642-792BA4DD7EF5}" destId="{8C9C177B-1B09-4C49-8BDF-C29B76624645}" srcOrd="3" destOrd="0" parTransId="{11B61C09-8F17-49A0-91A0-202DCC774CBB}" sibTransId="{48F69A65-D6A4-4D57-BE5C-A04EB1D5C3F3}"/>
    <dgm:cxn modelId="{FABEC761-30E8-4E83-A1C2-F6BA6586D19C}" srcId="{28B3B230-7EBD-48BC-9642-792BA4DD7EF5}" destId="{5A1410F4-2A05-4020-9CEF-B144D6363538}" srcOrd="1" destOrd="0" parTransId="{8AE411F6-423D-4D27-A84D-C1FD8479657C}" sibTransId="{280AA4A5-1864-4FE7-8DFA-C28058EBCD41}"/>
    <dgm:cxn modelId="{B1B34E66-2CCF-4D5E-AB4D-1F513B63F1EE}" srcId="{2E585DE9-A9D1-4887-B50A-3458DEC06548}" destId="{28B3B230-7EBD-48BC-9642-792BA4DD7EF5}" srcOrd="1" destOrd="0" parTransId="{E119B0D8-17EC-47A2-9340-F406DFE3B39B}" sibTransId="{BC212CB5-E94A-4753-AA0F-128CDD4258ED}"/>
    <dgm:cxn modelId="{7868C247-394C-4A09-83BE-36AA2298FCF2}" type="presOf" srcId="{5A1410F4-2A05-4020-9CEF-B144D6363538}" destId="{41640AAE-ED1C-4ABA-A7E5-CD4925D9CE61}" srcOrd="0" destOrd="0" presId="urn:microsoft.com/office/officeart/2005/8/layout/orgChart1"/>
    <dgm:cxn modelId="{9AFE2140-F40E-4CD2-89D9-DDC8AACC766E}" type="presOf" srcId="{3E7B2047-43B8-4FD3-A60C-56386A69D30D}" destId="{CB16B027-E098-4A0B-BF52-639A3DFE7541}" srcOrd="1" destOrd="0" presId="urn:microsoft.com/office/officeart/2005/8/layout/orgChart1"/>
    <dgm:cxn modelId="{B1E8BCAD-07F3-4CC3-AC9B-CCCE79198B10}" type="presOf" srcId="{B1FC7FB6-09DF-4C81-8A61-8365D23FA6B0}" destId="{00DD5F43-4928-4CA9-BDE5-83AB469F404B}" srcOrd="0" destOrd="0" presId="urn:microsoft.com/office/officeart/2005/8/layout/orgChart1"/>
    <dgm:cxn modelId="{63C2B6FE-09A5-4848-9DE9-956101225C83}" srcId="{2E585DE9-A9D1-4887-B50A-3458DEC06548}" destId="{AFF023A5-8C4B-43D0-8395-149CEABACBEA}" srcOrd="0" destOrd="0" parTransId="{160BCBAA-3803-4583-A109-A3ADEE3EBE97}" sibTransId="{FEEC138D-3105-4DC4-B68D-30034B4D3858}"/>
    <dgm:cxn modelId="{BB2162EC-0069-437D-BA8A-999A410316AF}" type="presOf" srcId="{AFF023A5-8C4B-43D0-8395-149CEABACBEA}" destId="{DF7E43D8-8DF3-4E49-8758-B13889E90F98}" srcOrd="1" destOrd="0" presId="urn:microsoft.com/office/officeart/2005/8/layout/orgChart1"/>
    <dgm:cxn modelId="{AA159230-8BFB-49DC-98EE-3ACB4EBEBA4D}" type="presOf" srcId="{F4B65AE0-B5F7-4F46-BCC5-1AED44787FB7}" destId="{81673D40-1335-40F3-992E-4304F3B5D588}" srcOrd="0" destOrd="0" presId="urn:microsoft.com/office/officeart/2005/8/layout/orgChart1"/>
    <dgm:cxn modelId="{70565619-A79C-4641-B012-2D714047DCDC}" type="presOf" srcId="{AFF023A5-8C4B-43D0-8395-149CEABACBEA}" destId="{AC3D4F6B-9D05-46D6-83BF-5AD253959743}" srcOrd="0" destOrd="0" presId="urn:microsoft.com/office/officeart/2005/8/layout/orgChart1"/>
    <dgm:cxn modelId="{68FEAD41-C7BA-4D70-A3D2-5BFAC744AAD3}" type="presOf" srcId="{2E585DE9-A9D1-4887-B50A-3458DEC06548}" destId="{07D08688-B9E7-4058-84AF-ED72F636734A}" srcOrd="1" destOrd="0" presId="urn:microsoft.com/office/officeart/2005/8/layout/orgChart1"/>
    <dgm:cxn modelId="{240A157C-BB4A-46FA-8E0F-EF4F53BBCE34}" type="presOf" srcId="{31E5CCCD-1BBA-4FDD-8ED3-7E680430982C}" destId="{B3377AE5-CF5A-4A9B-B3B8-888FF3F27933}" srcOrd="1" destOrd="0" presId="urn:microsoft.com/office/officeart/2005/8/layout/orgChart1"/>
    <dgm:cxn modelId="{F5419098-8452-4698-A47F-CDC74FE94459}" type="presOf" srcId="{25F0A862-BCF8-4B6E-9443-AFBFAAD02638}" destId="{00FF3150-7163-43D0-8F86-2750B99577AE}" srcOrd="0" destOrd="0" presId="urn:microsoft.com/office/officeart/2005/8/layout/orgChart1"/>
    <dgm:cxn modelId="{B9DCE0CE-ACB1-4B4E-B630-48ACF7B2F166}" type="presOf" srcId="{160BCBAA-3803-4583-A109-A3ADEE3EBE97}" destId="{2A2540E3-94B1-42C7-9343-257B9F0E2AEC}" srcOrd="0" destOrd="0" presId="urn:microsoft.com/office/officeart/2005/8/layout/orgChart1"/>
    <dgm:cxn modelId="{9056921A-BB6F-4DAB-A9E6-16C8513597AB}" type="presOf" srcId="{28B3B230-7EBD-48BC-9642-792BA4DD7EF5}" destId="{C37A5355-99BC-47EF-9B58-E69F0AFA7199}" srcOrd="1" destOrd="0" presId="urn:microsoft.com/office/officeart/2005/8/layout/orgChart1"/>
    <dgm:cxn modelId="{6915237E-1A7E-40A3-BFCC-B10856DCDCD0}" type="presOf" srcId="{2E585DE9-A9D1-4887-B50A-3458DEC06548}" destId="{1F9F97B7-2A2A-405A-8565-2C87FFCB164F}" srcOrd="0" destOrd="0" presId="urn:microsoft.com/office/officeart/2005/8/layout/orgChart1"/>
    <dgm:cxn modelId="{435B9A71-09C6-458B-8020-A2A8ED380DCA}" type="presOf" srcId="{9FF5BE61-B750-4C1C-8C38-FDF43E5D9369}" destId="{34C3C087-5760-44CF-9E72-9A1C995A9E0B}" srcOrd="1" destOrd="0" presId="urn:microsoft.com/office/officeart/2005/8/layout/orgChart1"/>
    <dgm:cxn modelId="{9DA08C4A-4AB6-4A11-B7FD-7D7E010E1C08}" type="presOf" srcId="{8C9C177B-1B09-4C49-8BDF-C29B76624645}" destId="{54C5B673-35E5-4651-B2C7-EE28FE198D69}" srcOrd="0" destOrd="0" presId="urn:microsoft.com/office/officeart/2005/8/layout/orgChart1"/>
    <dgm:cxn modelId="{D2752824-52AE-48E2-8AD8-0E51FAE0AFEA}" type="presOf" srcId="{FB2F1F71-8751-4A0A-9566-D7052FDB244B}" destId="{685BB166-0608-4229-9B41-520F7586EA3D}" srcOrd="0" destOrd="0" presId="urn:microsoft.com/office/officeart/2005/8/layout/orgChart1"/>
    <dgm:cxn modelId="{D8D0C091-7E3D-4374-BE10-B1764CCB5A89}" type="presOf" srcId="{4B13235F-5201-4C86-A1CA-69C519DD695C}" destId="{357BF2AD-C2B3-48AB-AC17-B4E30DE80A36}" srcOrd="0" destOrd="0" presId="urn:microsoft.com/office/officeart/2005/8/layout/orgChart1"/>
    <dgm:cxn modelId="{8E06094F-BC6B-4510-812A-1C999B6BF833}" type="presOf" srcId="{28B3B230-7EBD-48BC-9642-792BA4DD7EF5}" destId="{86508618-6187-44EC-AD72-84386EF19A26}" srcOrd="0" destOrd="0" presId="urn:microsoft.com/office/officeart/2005/8/layout/orgChart1"/>
    <dgm:cxn modelId="{BCB967F3-F5D2-4542-8349-A338CB79CD3D}" type="presParOf" srcId="{81673D40-1335-40F3-992E-4304F3B5D588}" destId="{15F328F7-E570-4701-878F-DF94245AF314}" srcOrd="0" destOrd="0" presId="urn:microsoft.com/office/officeart/2005/8/layout/orgChart1"/>
    <dgm:cxn modelId="{683C33ED-6C44-47F6-8351-2C90C483417D}" type="presParOf" srcId="{15F328F7-E570-4701-878F-DF94245AF314}" destId="{5E8D0319-F151-4A72-BFFD-C2B3B081F2BA}" srcOrd="0" destOrd="0" presId="urn:microsoft.com/office/officeart/2005/8/layout/orgChart1"/>
    <dgm:cxn modelId="{EEA2712E-4F33-48D5-A47B-625B20BE8659}" type="presParOf" srcId="{5E8D0319-F151-4A72-BFFD-C2B3B081F2BA}" destId="{1F9F97B7-2A2A-405A-8565-2C87FFCB164F}" srcOrd="0" destOrd="0" presId="urn:microsoft.com/office/officeart/2005/8/layout/orgChart1"/>
    <dgm:cxn modelId="{A599C333-A619-4D50-AC1A-F2AB269C2E9C}" type="presParOf" srcId="{5E8D0319-F151-4A72-BFFD-C2B3B081F2BA}" destId="{07D08688-B9E7-4058-84AF-ED72F636734A}" srcOrd="1" destOrd="0" presId="urn:microsoft.com/office/officeart/2005/8/layout/orgChart1"/>
    <dgm:cxn modelId="{FC6BC500-D2D6-41DE-AA35-C5D096DC675B}" type="presParOf" srcId="{15F328F7-E570-4701-878F-DF94245AF314}" destId="{9990429A-672C-4D35-803E-5DCC02F54D60}" srcOrd="1" destOrd="0" presId="urn:microsoft.com/office/officeart/2005/8/layout/orgChart1"/>
    <dgm:cxn modelId="{AC06AC38-200B-4696-8D21-593CD768D745}" type="presParOf" srcId="{15F328F7-E570-4701-878F-DF94245AF314}" destId="{0E4B6106-95BB-40C9-87D8-2EC1F18A6F42}" srcOrd="2" destOrd="0" presId="urn:microsoft.com/office/officeart/2005/8/layout/orgChart1"/>
    <dgm:cxn modelId="{B06F6949-853B-4408-95B9-F8523482187C}" type="presParOf" srcId="{0E4B6106-95BB-40C9-87D8-2EC1F18A6F42}" destId="{2A2540E3-94B1-42C7-9343-257B9F0E2AEC}" srcOrd="0" destOrd="0" presId="urn:microsoft.com/office/officeart/2005/8/layout/orgChart1"/>
    <dgm:cxn modelId="{22B7EBA9-18E0-4C76-8BC0-A571D3FFAFE0}" type="presParOf" srcId="{0E4B6106-95BB-40C9-87D8-2EC1F18A6F42}" destId="{05F04FC9-7AF9-4DAD-9ACC-304AF69C5E4B}" srcOrd="1" destOrd="0" presId="urn:microsoft.com/office/officeart/2005/8/layout/orgChart1"/>
    <dgm:cxn modelId="{AD6C8FD0-3966-4021-814E-58541C9FC90C}" type="presParOf" srcId="{05F04FC9-7AF9-4DAD-9ACC-304AF69C5E4B}" destId="{752627F1-962D-4C77-972F-55AE996375A4}" srcOrd="0" destOrd="0" presId="urn:microsoft.com/office/officeart/2005/8/layout/orgChart1"/>
    <dgm:cxn modelId="{4CCB391C-1C09-494F-8CC9-F6EF38E94A37}" type="presParOf" srcId="{752627F1-962D-4C77-972F-55AE996375A4}" destId="{AC3D4F6B-9D05-46D6-83BF-5AD253959743}" srcOrd="0" destOrd="0" presId="urn:microsoft.com/office/officeart/2005/8/layout/orgChart1"/>
    <dgm:cxn modelId="{D4B922DB-5567-4E37-9B8C-A489986EF615}" type="presParOf" srcId="{752627F1-962D-4C77-972F-55AE996375A4}" destId="{DF7E43D8-8DF3-4E49-8758-B13889E90F98}" srcOrd="1" destOrd="0" presId="urn:microsoft.com/office/officeart/2005/8/layout/orgChart1"/>
    <dgm:cxn modelId="{54B89BA4-2881-462F-BADD-EC05FB6A254B}" type="presParOf" srcId="{05F04FC9-7AF9-4DAD-9ACC-304AF69C5E4B}" destId="{95B35D42-4B9E-4A52-8FDF-1834C6485FA0}" srcOrd="1" destOrd="0" presId="urn:microsoft.com/office/officeart/2005/8/layout/orgChart1"/>
    <dgm:cxn modelId="{B23A4228-7BDB-46C1-8B3E-6BBCFD10368A}" type="presParOf" srcId="{95B35D42-4B9E-4A52-8FDF-1834C6485FA0}" destId="{5508FFE5-B4C0-435C-ADB7-8C0815601FBC}" srcOrd="0" destOrd="0" presId="urn:microsoft.com/office/officeart/2005/8/layout/orgChart1"/>
    <dgm:cxn modelId="{8AF042FE-50B9-47B6-992B-79FB4586EBD9}" type="presParOf" srcId="{95B35D42-4B9E-4A52-8FDF-1834C6485FA0}" destId="{7E87E433-3280-42EC-B2F4-0E5A34B748EA}" srcOrd="1" destOrd="0" presId="urn:microsoft.com/office/officeart/2005/8/layout/orgChart1"/>
    <dgm:cxn modelId="{F7485E57-E349-46E9-8F91-727ECDA5AB03}" type="presParOf" srcId="{7E87E433-3280-42EC-B2F4-0E5A34B748EA}" destId="{04D878A2-B9E7-4A2E-B204-884414158D41}" srcOrd="0" destOrd="0" presId="urn:microsoft.com/office/officeart/2005/8/layout/orgChart1"/>
    <dgm:cxn modelId="{A513D3D6-97CE-4150-9F45-A875B0EA9354}" type="presParOf" srcId="{04D878A2-B9E7-4A2E-B204-884414158D41}" destId="{2A05A7C3-EC2B-41F5-8762-BFB49DC7517B}" srcOrd="0" destOrd="0" presId="urn:microsoft.com/office/officeart/2005/8/layout/orgChart1"/>
    <dgm:cxn modelId="{415CC15F-DE75-4EDF-BE18-EF83829255AA}" type="presParOf" srcId="{04D878A2-B9E7-4A2E-B204-884414158D41}" destId="{34C3C087-5760-44CF-9E72-9A1C995A9E0B}" srcOrd="1" destOrd="0" presId="urn:microsoft.com/office/officeart/2005/8/layout/orgChart1"/>
    <dgm:cxn modelId="{B4125D6F-AA61-4AE5-B57D-B2415E8E97C2}" type="presParOf" srcId="{7E87E433-3280-42EC-B2F4-0E5A34B748EA}" destId="{A20EE5F3-20F6-4280-9ADD-4BEE84FCE093}" srcOrd="1" destOrd="0" presId="urn:microsoft.com/office/officeart/2005/8/layout/orgChart1"/>
    <dgm:cxn modelId="{F89D7512-AE40-4DC1-81FB-FED3A683098D}" type="presParOf" srcId="{7E87E433-3280-42EC-B2F4-0E5A34B748EA}" destId="{D5B62880-61C5-40A2-9715-D6FE8A8952EF}" srcOrd="2" destOrd="0" presId="urn:microsoft.com/office/officeart/2005/8/layout/orgChart1"/>
    <dgm:cxn modelId="{D54A0D24-975B-43E8-87CA-DD686DB7EA61}" type="presParOf" srcId="{95B35D42-4B9E-4A52-8FDF-1834C6485FA0}" destId="{00FF3150-7163-43D0-8F86-2750B99577AE}" srcOrd="2" destOrd="0" presId="urn:microsoft.com/office/officeart/2005/8/layout/orgChart1"/>
    <dgm:cxn modelId="{7742A103-CA16-4627-BEB3-A920CBE489E1}" type="presParOf" srcId="{95B35D42-4B9E-4A52-8FDF-1834C6485FA0}" destId="{005BF8E0-A061-4E31-B6CD-9BB90DEEF4F5}" srcOrd="3" destOrd="0" presId="urn:microsoft.com/office/officeart/2005/8/layout/orgChart1"/>
    <dgm:cxn modelId="{9A1C271E-A5AB-4D11-9569-DA11917187FE}" type="presParOf" srcId="{005BF8E0-A061-4E31-B6CD-9BB90DEEF4F5}" destId="{78D45540-59FA-46DB-968E-FC79360A982E}" srcOrd="0" destOrd="0" presId="urn:microsoft.com/office/officeart/2005/8/layout/orgChart1"/>
    <dgm:cxn modelId="{F5D4F718-E710-46BE-AC67-E99A8AB11F5A}" type="presParOf" srcId="{78D45540-59FA-46DB-968E-FC79360A982E}" destId="{C83997E4-ADAD-4C58-9610-ECDF773EC442}" srcOrd="0" destOrd="0" presId="urn:microsoft.com/office/officeart/2005/8/layout/orgChart1"/>
    <dgm:cxn modelId="{C8F695AA-D90F-4DA5-A617-2431574C385A}" type="presParOf" srcId="{78D45540-59FA-46DB-968E-FC79360A982E}" destId="{CB16B027-E098-4A0B-BF52-639A3DFE7541}" srcOrd="1" destOrd="0" presId="urn:microsoft.com/office/officeart/2005/8/layout/orgChart1"/>
    <dgm:cxn modelId="{DFC3062D-E9B7-4FF4-8B48-AA5D7F5A3B71}" type="presParOf" srcId="{005BF8E0-A061-4E31-B6CD-9BB90DEEF4F5}" destId="{795C0F07-284D-48FA-AE64-10E30A2CF6EA}" srcOrd="1" destOrd="0" presId="urn:microsoft.com/office/officeart/2005/8/layout/orgChart1"/>
    <dgm:cxn modelId="{817694CA-A8FA-4226-AAD3-B4BC0DCA50A6}" type="presParOf" srcId="{005BF8E0-A061-4E31-B6CD-9BB90DEEF4F5}" destId="{51AE16FE-D7F7-45D3-AFB6-672B2C63DF02}" srcOrd="2" destOrd="0" presId="urn:microsoft.com/office/officeart/2005/8/layout/orgChart1"/>
    <dgm:cxn modelId="{6244BEAB-8679-42C9-BD1A-4EEAEFD3B51A}" type="presParOf" srcId="{95B35D42-4B9E-4A52-8FDF-1834C6485FA0}" destId="{357BF2AD-C2B3-48AB-AC17-B4E30DE80A36}" srcOrd="4" destOrd="0" presId="urn:microsoft.com/office/officeart/2005/8/layout/orgChart1"/>
    <dgm:cxn modelId="{38C3CCFC-2C88-4507-8E71-D53E910FF4F8}" type="presParOf" srcId="{95B35D42-4B9E-4A52-8FDF-1834C6485FA0}" destId="{CB0461E2-CEFD-4D2F-A438-2EBB78E2E034}" srcOrd="5" destOrd="0" presId="urn:microsoft.com/office/officeart/2005/8/layout/orgChart1"/>
    <dgm:cxn modelId="{3875E80B-AD0C-44EA-AAE2-AB2D3B142187}" type="presParOf" srcId="{CB0461E2-CEFD-4D2F-A438-2EBB78E2E034}" destId="{10F15C7D-0CD6-4A66-88CE-94CFEE055D66}" srcOrd="0" destOrd="0" presId="urn:microsoft.com/office/officeart/2005/8/layout/orgChart1"/>
    <dgm:cxn modelId="{CD599158-3B1D-493C-9012-3D7DA2E7F7E3}" type="presParOf" srcId="{10F15C7D-0CD6-4A66-88CE-94CFEE055D66}" destId="{0E39021F-E2CD-4C43-9BF1-751F93B17CB3}" srcOrd="0" destOrd="0" presId="urn:microsoft.com/office/officeart/2005/8/layout/orgChart1"/>
    <dgm:cxn modelId="{006DAC78-501D-48AD-9F81-4EFE3B958310}" type="presParOf" srcId="{10F15C7D-0CD6-4A66-88CE-94CFEE055D66}" destId="{992F27A3-1305-4F94-882B-CB901F0E0130}" srcOrd="1" destOrd="0" presId="urn:microsoft.com/office/officeart/2005/8/layout/orgChart1"/>
    <dgm:cxn modelId="{0C4188EA-13F0-4EA2-AD41-2653D18411AA}" type="presParOf" srcId="{CB0461E2-CEFD-4D2F-A438-2EBB78E2E034}" destId="{1E90863E-FFCE-4609-ABDD-E54970F84203}" srcOrd="1" destOrd="0" presId="urn:microsoft.com/office/officeart/2005/8/layout/orgChart1"/>
    <dgm:cxn modelId="{2C6A29A9-137F-45F8-AB6B-1FFC99955B6F}" type="presParOf" srcId="{CB0461E2-CEFD-4D2F-A438-2EBB78E2E034}" destId="{4E427C4D-2014-41F0-9F12-3F127BAF8CD9}" srcOrd="2" destOrd="0" presId="urn:microsoft.com/office/officeart/2005/8/layout/orgChart1"/>
    <dgm:cxn modelId="{4B5E00D9-D0D1-43AD-ABD1-D0F4686EEA47}" type="presParOf" srcId="{95B35D42-4B9E-4A52-8FDF-1834C6485FA0}" destId="{D120008B-764E-43B0-BB83-ADB188E7DDAB}" srcOrd="6" destOrd="0" presId="urn:microsoft.com/office/officeart/2005/8/layout/orgChart1"/>
    <dgm:cxn modelId="{924E3E37-BA71-47B5-B406-9D063A710910}" type="presParOf" srcId="{95B35D42-4B9E-4A52-8FDF-1834C6485FA0}" destId="{96501065-E86C-4388-87EB-ACBA30B906AB}" srcOrd="7" destOrd="0" presId="urn:microsoft.com/office/officeart/2005/8/layout/orgChart1"/>
    <dgm:cxn modelId="{771DCB70-2513-47EF-99DF-8016744EFFE5}" type="presParOf" srcId="{96501065-E86C-4388-87EB-ACBA30B906AB}" destId="{58FA5C18-B7F4-4369-BD28-7BD1151F26C9}" srcOrd="0" destOrd="0" presId="urn:microsoft.com/office/officeart/2005/8/layout/orgChart1"/>
    <dgm:cxn modelId="{C52CC94F-D41F-4CEA-B69D-F999D5D5546C}" type="presParOf" srcId="{58FA5C18-B7F4-4369-BD28-7BD1151F26C9}" destId="{18C9E057-43AE-4920-9B13-C909F30702FD}" srcOrd="0" destOrd="0" presId="urn:microsoft.com/office/officeart/2005/8/layout/orgChart1"/>
    <dgm:cxn modelId="{67D5F91F-57F5-499E-A66A-08EC0A91FBFA}" type="presParOf" srcId="{58FA5C18-B7F4-4369-BD28-7BD1151F26C9}" destId="{B3FD2890-048A-4A55-BCCD-49F866F3D0F6}" srcOrd="1" destOrd="0" presId="urn:microsoft.com/office/officeart/2005/8/layout/orgChart1"/>
    <dgm:cxn modelId="{63DFA222-3C7E-4845-B8B0-2BBBFD8E92A7}" type="presParOf" srcId="{96501065-E86C-4388-87EB-ACBA30B906AB}" destId="{0D1383BE-6151-4FB8-ABBE-7844933CC554}" srcOrd="1" destOrd="0" presId="urn:microsoft.com/office/officeart/2005/8/layout/orgChart1"/>
    <dgm:cxn modelId="{53BFDAF1-951F-4809-A54A-40001EC08486}" type="presParOf" srcId="{96501065-E86C-4388-87EB-ACBA30B906AB}" destId="{93238AC8-964D-4FA1-A4B9-CD4A95F507CA}" srcOrd="2" destOrd="0" presId="urn:microsoft.com/office/officeart/2005/8/layout/orgChart1"/>
    <dgm:cxn modelId="{41088E8F-E84E-4DB8-9135-53858579E104}" type="presParOf" srcId="{05F04FC9-7AF9-4DAD-9ACC-304AF69C5E4B}" destId="{9500EF1B-B4C0-491C-8BC7-E5DDF97DAE84}" srcOrd="2" destOrd="0" presId="urn:microsoft.com/office/officeart/2005/8/layout/orgChart1"/>
    <dgm:cxn modelId="{C4F1A3E2-8BBA-42F8-BD0E-C5910A9958D7}" type="presParOf" srcId="{0E4B6106-95BB-40C9-87D8-2EC1F18A6F42}" destId="{79C36071-CD9F-4074-8DC2-A4D611E380A1}" srcOrd="2" destOrd="0" presId="urn:microsoft.com/office/officeart/2005/8/layout/orgChart1"/>
    <dgm:cxn modelId="{14439987-257E-47E3-98E6-A4681B0B7DEE}" type="presParOf" srcId="{0E4B6106-95BB-40C9-87D8-2EC1F18A6F42}" destId="{D526ECE8-1216-46C9-B097-D5494B2CE8D0}" srcOrd="3" destOrd="0" presId="urn:microsoft.com/office/officeart/2005/8/layout/orgChart1"/>
    <dgm:cxn modelId="{3B3C0522-B479-4D39-BDF2-5A7B89DD30A4}" type="presParOf" srcId="{D526ECE8-1216-46C9-B097-D5494B2CE8D0}" destId="{9692BCFA-B95A-4ACE-89CD-06257E21D5BB}" srcOrd="0" destOrd="0" presId="urn:microsoft.com/office/officeart/2005/8/layout/orgChart1"/>
    <dgm:cxn modelId="{0B593872-FE79-4A72-B953-546522AC686B}" type="presParOf" srcId="{9692BCFA-B95A-4ACE-89CD-06257E21D5BB}" destId="{86508618-6187-44EC-AD72-84386EF19A26}" srcOrd="0" destOrd="0" presId="urn:microsoft.com/office/officeart/2005/8/layout/orgChart1"/>
    <dgm:cxn modelId="{1D821B73-2867-45E5-BA0B-ABC7F6451E07}" type="presParOf" srcId="{9692BCFA-B95A-4ACE-89CD-06257E21D5BB}" destId="{C37A5355-99BC-47EF-9B58-E69F0AFA7199}" srcOrd="1" destOrd="0" presId="urn:microsoft.com/office/officeart/2005/8/layout/orgChart1"/>
    <dgm:cxn modelId="{93BBBF3D-CC2A-427C-932D-B2C29848A961}" type="presParOf" srcId="{D526ECE8-1216-46C9-B097-D5494B2CE8D0}" destId="{C2E1B24C-E4FE-419A-B987-26FA95DD01FE}" srcOrd="1" destOrd="0" presId="urn:microsoft.com/office/officeart/2005/8/layout/orgChart1"/>
    <dgm:cxn modelId="{1A059900-EF9F-4C86-A08D-29EA5F43F81A}" type="presParOf" srcId="{C2E1B24C-E4FE-419A-B987-26FA95DD01FE}" destId="{2553E715-CC2C-4327-A04E-526C0E2C614A}" srcOrd="0" destOrd="0" presId="urn:microsoft.com/office/officeart/2005/8/layout/orgChart1"/>
    <dgm:cxn modelId="{C6D567B7-FC94-4EA1-8DCE-37DD41DCE488}" type="presParOf" srcId="{C2E1B24C-E4FE-419A-B987-26FA95DD01FE}" destId="{481AAD16-3A05-488F-B98D-5DF1F46ED7FE}" srcOrd="1" destOrd="0" presId="urn:microsoft.com/office/officeart/2005/8/layout/orgChart1"/>
    <dgm:cxn modelId="{9A414C1B-B564-41C9-BACA-F7C23B772C5F}" type="presParOf" srcId="{481AAD16-3A05-488F-B98D-5DF1F46ED7FE}" destId="{0A5E602E-61A9-4C77-93C2-641DD8115B90}" srcOrd="0" destOrd="0" presId="urn:microsoft.com/office/officeart/2005/8/layout/orgChart1"/>
    <dgm:cxn modelId="{FB26C636-5EC0-49C0-B2F5-C3732777D17F}" type="presParOf" srcId="{0A5E602E-61A9-4C77-93C2-641DD8115B90}" destId="{00DD5F43-4928-4CA9-BDE5-83AB469F404B}" srcOrd="0" destOrd="0" presId="urn:microsoft.com/office/officeart/2005/8/layout/orgChart1"/>
    <dgm:cxn modelId="{93627EE6-96DF-45E9-88C7-6807295AA069}" type="presParOf" srcId="{0A5E602E-61A9-4C77-93C2-641DD8115B90}" destId="{1A1097C7-3A00-4326-8089-900094254FFE}" srcOrd="1" destOrd="0" presId="urn:microsoft.com/office/officeart/2005/8/layout/orgChart1"/>
    <dgm:cxn modelId="{E0C50FC5-0E3A-40E7-BBE5-10A62D24E364}" type="presParOf" srcId="{481AAD16-3A05-488F-B98D-5DF1F46ED7FE}" destId="{B2B5121F-F07D-420E-9807-E38BEFAFAC52}" srcOrd="1" destOrd="0" presId="urn:microsoft.com/office/officeart/2005/8/layout/orgChart1"/>
    <dgm:cxn modelId="{66EFC0F0-86EC-49B5-B839-E95EC5B09B0A}" type="presParOf" srcId="{481AAD16-3A05-488F-B98D-5DF1F46ED7FE}" destId="{53A02E2E-3890-4CE2-9F42-8A65C9D1CC84}" srcOrd="2" destOrd="0" presId="urn:microsoft.com/office/officeart/2005/8/layout/orgChart1"/>
    <dgm:cxn modelId="{52EAAC13-A124-40B7-9760-5DE833FF23C7}" type="presParOf" srcId="{C2E1B24C-E4FE-419A-B987-26FA95DD01FE}" destId="{7506B3FD-F469-4159-B2B2-56EDBE85E344}" srcOrd="2" destOrd="0" presId="urn:microsoft.com/office/officeart/2005/8/layout/orgChart1"/>
    <dgm:cxn modelId="{F79EEF13-E2D9-4668-A6D2-F1D1BA969ECC}" type="presParOf" srcId="{C2E1B24C-E4FE-419A-B987-26FA95DD01FE}" destId="{996DAA57-D536-452E-8F24-5CEE394321E4}" srcOrd="3" destOrd="0" presId="urn:microsoft.com/office/officeart/2005/8/layout/orgChart1"/>
    <dgm:cxn modelId="{0989F31C-FD8B-4508-88F6-6BE27CC523B9}" type="presParOf" srcId="{996DAA57-D536-452E-8F24-5CEE394321E4}" destId="{F63D6A2A-53FF-4E81-B615-4417BF2D0B50}" srcOrd="0" destOrd="0" presId="urn:microsoft.com/office/officeart/2005/8/layout/orgChart1"/>
    <dgm:cxn modelId="{3F08B293-0B0C-4590-B490-89F685D8B058}" type="presParOf" srcId="{F63D6A2A-53FF-4E81-B615-4417BF2D0B50}" destId="{41640AAE-ED1C-4ABA-A7E5-CD4925D9CE61}" srcOrd="0" destOrd="0" presId="urn:microsoft.com/office/officeart/2005/8/layout/orgChart1"/>
    <dgm:cxn modelId="{3CE57EA0-092A-48E5-8C20-53D6AF558D42}" type="presParOf" srcId="{F63D6A2A-53FF-4E81-B615-4417BF2D0B50}" destId="{A4A98E3A-478E-4A02-976C-85511E92F600}" srcOrd="1" destOrd="0" presId="urn:microsoft.com/office/officeart/2005/8/layout/orgChart1"/>
    <dgm:cxn modelId="{104D6022-FB66-4A07-87A9-89C60337B3ED}" type="presParOf" srcId="{996DAA57-D536-452E-8F24-5CEE394321E4}" destId="{14772B6D-8187-44B9-B187-C309C1B186D0}" srcOrd="1" destOrd="0" presId="urn:microsoft.com/office/officeart/2005/8/layout/orgChart1"/>
    <dgm:cxn modelId="{6B116774-68BA-4B24-A29C-E2711CF0E1F4}" type="presParOf" srcId="{996DAA57-D536-452E-8F24-5CEE394321E4}" destId="{E603A799-69F5-42B2-A08C-F406F14C246B}" srcOrd="2" destOrd="0" presId="urn:microsoft.com/office/officeart/2005/8/layout/orgChart1"/>
    <dgm:cxn modelId="{10C135AA-BD3E-46C9-AA0B-BF727AAEA97D}" type="presParOf" srcId="{C2E1B24C-E4FE-419A-B987-26FA95DD01FE}" destId="{685BB166-0608-4229-9B41-520F7586EA3D}" srcOrd="4" destOrd="0" presId="urn:microsoft.com/office/officeart/2005/8/layout/orgChart1"/>
    <dgm:cxn modelId="{9906DD63-FE21-4B69-97F5-69382FA7D7C8}" type="presParOf" srcId="{C2E1B24C-E4FE-419A-B987-26FA95DD01FE}" destId="{D0A90041-FFA7-482D-A28A-16C142CCCD2C}" srcOrd="5" destOrd="0" presId="urn:microsoft.com/office/officeart/2005/8/layout/orgChart1"/>
    <dgm:cxn modelId="{65B4E890-0D97-43E0-B3AF-B277B2340CD0}" type="presParOf" srcId="{D0A90041-FFA7-482D-A28A-16C142CCCD2C}" destId="{EB4F1CFB-CF93-4B8F-9723-ED5220A4D092}" srcOrd="0" destOrd="0" presId="urn:microsoft.com/office/officeart/2005/8/layout/orgChart1"/>
    <dgm:cxn modelId="{31CA026B-CA75-4DC7-8E2A-529D825F5A28}" type="presParOf" srcId="{EB4F1CFB-CF93-4B8F-9723-ED5220A4D092}" destId="{6C7ABCFB-0B39-4EDE-82FC-C61E2C145EF7}" srcOrd="0" destOrd="0" presId="urn:microsoft.com/office/officeart/2005/8/layout/orgChart1"/>
    <dgm:cxn modelId="{7059584D-71A4-4DE7-B6D5-2CEDCC3391DD}" type="presParOf" srcId="{EB4F1CFB-CF93-4B8F-9723-ED5220A4D092}" destId="{B3377AE5-CF5A-4A9B-B3B8-888FF3F27933}" srcOrd="1" destOrd="0" presId="urn:microsoft.com/office/officeart/2005/8/layout/orgChart1"/>
    <dgm:cxn modelId="{590B722A-191C-41C8-8CFF-087483D0223C}" type="presParOf" srcId="{D0A90041-FFA7-482D-A28A-16C142CCCD2C}" destId="{F4D1EE92-A526-49EB-84FD-A1F1EFF63F52}" srcOrd="1" destOrd="0" presId="urn:microsoft.com/office/officeart/2005/8/layout/orgChart1"/>
    <dgm:cxn modelId="{FD548E4E-F8C4-4782-8BC3-C074990810EA}" type="presParOf" srcId="{D0A90041-FFA7-482D-A28A-16C142CCCD2C}" destId="{17EA7848-5D93-4F34-88D9-E6833A65C578}" srcOrd="2" destOrd="0" presId="urn:microsoft.com/office/officeart/2005/8/layout/orgChart1"/>
    <dgm:cxn modelId="{F6A0A594-49B9-4BCD-BE5F-0DBE727082E9}" type="presParOf" srcId="{C2E1B24C-E4FE-419A-B987-26FA95DD01FE}" destId="{0344531C-C840-4DEB-B0C3-5C4B1C7B45AC}" srcOrd="6" destOrd="0" presId="urn:microsoft.com/office/officeart/2005/8/layout/orgChart1"/>
    <dgm:cxn modelId="{E6F74E4D-C7CA-4548-9E8C-9E4DD429178E}" type="presParOf" srcId="{C2E1B24C-E4FE-419A-B987-26FA95DD01FE}" destId="{1F558643-75CA-44F4-9479-548B5E5EFCF4}" srcOrd="7" destOrd="0" presId="urn:microsoft.com/office/officeart/2005/8/layout/orgChart1"/>
    <dgm:cxn modelId="{75D67E0E-7D66-4FD0-88C2-484165FE0008}" type="presParOf" srcId="{1F558643-75CA-44F4-9479-548B5E5EFCF4}" destId="{C55ECF89-D43A-4B19-A5B4-41C830F868E7}" srcOrd="0" destOrd="0" presId="urn:microsoft.com/office/officeart/2005/8/layout/orgChart1"/>
    <dgm:cxn modelId="{131A9F6C-D9FF-437B-B918-DE9173119ECE}" type="presParOf" srcId="{C55ECF89-D43A-4B19-A5B4-41C830F868E7}" destId="{54C5B673-35E5-4651-B2C7-EE28FE198D69}" srcOrd="0" destOrd="0" presId="urn:microsoft.com/office/officeart/2005/8/layout/orgChart1"/>
    <dgm:cxn modelId="{3801B605-ED2B-4BFE-98C8-23840E32D330}" type="presParOf" srcId="{C55ECF89-D43A-4B19-A5B4-41C830F868E7}" destId="{5EEF3B7F-9127-45FE-8D74-61475B01CA52}" srcOrd="1" destOrd="0" presId="urn:microsoft.com/office/officeart/2005/8/layout/orgChart1"/>
    <dgm:cxn modelId="{850593B8-A8FE-4C22-90A2-20FC16F0F507}" type="presParOf" srcId="{1F558643-75CA-44F4-9479-548B5E5EFCF4}" destId="{EDB9F781-63EB-4E04-9C77-8664F21179FE}" srcOrd="1" destOrd="0" presId="urn:microsoft.com/office/officeart/2005/8/layout/orgChart1"/>
    <dgm:cxn modelId="{6078A880-51CA-4706-938B-F3992198ECAE}" type="presParOf" srcId="{1F558643-75CA-44F4-9479-548B5E5EFCF4}" destId="{285EE1A5-314A-4960-A0E4-4B308644E9F2}" srcOrd="2" destOrd="0" presId="urn:microsoft.com/office/officeart/2005/8/layout/orgChart1"/>
    <dgm:cxn modelId="{9FD731E8-A5BC-4D43-9221-2A29A0B3AA67}" type="presParOf" srcId="{D526ECE8-1216-46C9-B097-D5494B2CE8D0}" destId="{CC409BF5-1349-48B7-BDDC-E79F891384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F786BD-3B04-4AA0-A6C1-2F8EE50AD47D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AD46B6C-703D-434D-AF60-5EE559EB3842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800" b="1" cap="none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Види правовідносин</a:t>
          </a:r>
          <a:endParaRPr lang="ru-RU" sz="1800" b="1" cap="none" spc="50" dirty="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2343F46-D438-4231-9869-D0451AF46303}" type="parTrans" cxnId="{8178E861-CC58-43FA-8268-144D5CEAF015}">
      <dgm:prSet/>
      <dgm:spPr/>
      <dgm:t>
        <a:bodyPr/>
        <a:lstStyle/>
        <a:p>
          <a:endParaRPr lang="ru-RU"/>
        </a:p>
      </dgm:t>
    </dgm:pt>
    <dgm:pt modelId="{3A132D10-3EBB-43AC-89EE-D98E6C67344F}" type="sibTrans" cxnId="{8178E861-CC58-43FA-8268-144D5CEAF015}">
      <dgm:prSet/>
      <dgm:spPr/>
      <dgm:t>
        <a:bodyPr/>
        <a:lstStyle/>
        <a:p>
          <a:endParaRPr lang="ru-RU"/>
        </a:p>
      </dgm:t>
    </dgm:pt>
    <dgm:pt modelId="{395D3046-828F-4EFA-AB83-A65018C0B65D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20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За кількістю учасників</a:t>
          </a:r>
          <a:endParaRPr lang="ru-RU" sz="2000" b="1" cap="none" spc="50" dirty="0">
            <a:ln w="11430"/>
            <a:solidFill>
              <a:srgbClr val="00B05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31EB8A1-B980-45F8-BB32-C24BAB45B692}" type="parTrans" cxnId="{CC52A766-8A38-4E80-B9A0-5010686336F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1320E45-E64F-4803-9DC5-A350109EC03D}" type="sibTrans" cxnId="{CC52A766-8A38-4E80-B9A0-5010686336FE}">
      <dgm:prSet/>
      <dgm:spPr/>
      <dgm:t>
        <a:bodyPr/>
        <a:lstStyle/>
        <a:p>
          <a:endParaRPr lang="ru-RU"/>
        </a:p>
      </dgm:t>
    </dgm:pt>
    <dgm:pt modelId="{B908A19B-1C83-4451-899A-42051C2DB7BA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8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За сферою суспільних відносин</a:t>
          </a:r>
          <a:endParaRPr lang="ru-RU" sz="1800" b="1" cap="none" spc="50" dirty="0">
            <a:ln w="11430"/>
            <a:solidFill>
              <a:srgbClr val="00B05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CC4189D-D2D5-4B2B-896A-90AD0E7B03DD}" type="parTrans" cxnId="{B08DD67E-3EFA-4E22-9BA4-C2515A60D3E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9A81E66-FDD2-43D4-9DE5-BE5B7381599F}" type="sibTrans" cxnId="{B08DD67E-3EFA-4E22-9BA4-C2515A60D3E6}">
      <dgm:prSet/>
      <dgm:spPr/>
      <dgm:t>
        <a:bodyPr/>
        <a:lstStyle/>
        <a:p>
          <a:endParaRPr lang="ru-RU"/>
        </a:p>
      </dgm:t>
    </dgm:pt>
    <dgm:pt modelId="{02059A3D-8F45-4B88-8329-8FB74A73069F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600" b="1" cap="none" spc="50" dirty="0" err="1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Адміні-стративо-правові</a:t>
          </a:r>
          <a:endParaRPr lang="ru-RU" sz="1600" b="1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CEAB126-C728-4702-A8C6-3EEB8076110C}" type="parTrans" cxnId="{CD4C778B-C192-4A52-B4AE-EBE582AD4962}">
      <dgm:prSet/>
      <dgm:spPr/>
      <dgm:t>
        <a:bodyPr/>
        <a:lstStyle/>
        <a:p>
          <a:endParaRPr lang="ru-RU"/>
        </a:p>
      </dgm:t>
    </dgm:pt>
    <dgm:pt modelId="{B3C2F467-C249-4ADB-BB13-A8714998C60D}" type="sibTrans" cxnId="{CD4C778B-C192-4A52-B4AE-EBE582AD4962}">
      <dgm:prSet/>
      <dgm:spPr/>
      <dgm:t>
        <a:bodyPr/>
        <a:lstStyle/>
        <a:p>
          <a:endParaRPr lang="ru-RU"/>
        </a:p>
      </dgm:t>
    </dgm:pt>
    <dgm:pt modelId="{EAFCCE7D-2750-4DA4-91FE-A8ED029F7B27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800" b="1" cap="none" spc="50" dirty="0" err="1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Кримі-нальні</a:t>
          </a:r>
          <a:endParaRPr lang="ru-RU" sz="1800" b="1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EF886F5-8CF4-4666-AE78-6C559D2F38A6}" type="parTrans" cxnId="{F5035556-6DBD-451D-A00C-3A03335A08B7}">
      <dgm:prSet/>
      <dgm:spPr/>
      <dgm:t>
        <a:bodyPr/>
        <a:lstStyle/>
        <a:p>
          <a:endParaRPr lang="ru-RU"/>
        </a:p>
      </dgm:t>
    </dgm:pt>
    <dgm:pt modelId="{C00CA754-BD0C-4576-B5B3-CE9F62CDB9E0}" type="sibTrans" cxnId="{F5035556-6DBD-451D-A00C-3A03335A08B7}">
      <dgm:prSet/>
      <dgm:spPr/>
      <dgm:t>
        <a:bodyPr/>
        <a:lstStyle/>
        <a:p>
          <a:endParaRPr lang="ru-RU"/>
        </a:p>
      </dgm:t>
    </dgm:pt>
    <dgm:pt modelId="{FE9E9394-D125-406C-9A1C-BEABC1E717AD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8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Трудові</a:t>
          </a:r>
          <a:endParaRPr lang="ru-RU" sz="1800" b="1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E3C8B36-08D0-4D5E-9F02-66127A6A944B}" type="parTrans" cxnId="{7197F545-1855-4176-B450-CC46ABD87911}">
      <dgm:prSet/>
      <dgm:spPr/>
      <dgm:t>
        <a:bodyPr/>
        <a:lstStyle/>
        <a:p>
          <a:endParaRPr lang="ru-RU"/>
        </a:p>
      </dgm:t>
    </dgm:pt>
    <dgm:pt modelId="{1E87E2AE-EB51-4672-96D7-5ACC28CFC07B}" type="sibTrans" cxnId="{7197F545-1855-4176-B450-CC46ABD87911}">
      <dgm:prSet/>
      <dgm:spPr/>
      <dgm:t>
        <a:bodyPr/>
        <a:lstStyle/>
        <a:p>
          <a:endParaRPr lang="ru-RU"/>
        </a:p>
      </dgm:t>
    </dgm:pt>
    <dgm:pt modelId="{1462B199-F701-474C-99A7-764FAD6B914F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600" b="1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Цивільно-правові</a:t>
          </a:r>
          <a:endParaRPr lang="ru-RU" sz="1600" b="1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4AF2BEF-7405-4F32-B517-C2421D2C4B31}" type="parTrans" cxnId="{51C0113F-FC0C-477F-A90B-A63FFDABD161}">
      <dgm:prSet/>
      <dgm:spPr/>
      <dgm:t>
        <a:bodyPr/>
        <a:lstStyle/>
        <a:p>
          <a:endParaRPr lang="ru-RU"/>
        </a:p>
      </dgm:t>
    </dgm:pt>
    <dgm:pt modelId="{504D4C5E-7C4B-47CE-A87B-AB922A093015}" type="sibTrans" cxnId="{51C0113F-FC0C-477F-A90B-A63FFDABD161}">
      <dgm:prSet/>
      <dgm:spPr/>
      <dgm:t>
        <a:bodyPr/>
        <a:lstStyle/>
        <a:p>
          <a:endParaRPr lang="ru-RU"/>
        </a:p>
      </dgm:t>
    </dgm:pt>
    <dgm:pt modelId="{0D22597B-F2A0-4B87-A359-ECB0F201E9A6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600" b="1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Багатосторонні</a:t>
          </a:r>
          <a:endParaRPr lang="ru-RU" sz="1600" b="1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40EDCB8-C32B-4D49-83FD-65C3AF91E7B6}" type="parTrans" cxnId="{1EE36C72-1855-44D5-A35C-1FE863EA4510}">
      <dgm:prSet/>
      <dgm:spPr/>
      <dgm:t>
        <a:bodyPr/>
        <a:lstStyle/>
        <a:p>
          <a:endParaRPr lang="ru-RU"/>
        </a:p>
      </dgm:t>
    </dgm:pt>
    <dgm:pt modelId="{7B423CE7-0451-47E2-8CF9-3B76F85EBF9E}" type="sibTrans" cxnId="{1EE36C72-1855-44D5-A35C-1FE863EA4510}">
      <dgm:prSet/>
      <dgm:spPr/>
      <dgm:t>
        <a:bodyPr/>
        <a:lstStyle/>
        <a:p>
          <a:endParaRPr lang="ru-RU"/>
        </a:p>
      </dgm:t>
    </dgm:pt>
    <dgm:pt modelId="{433DCA86-74B1-486C-B40D-DEE8E7B386C8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600" b="1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Двосторонні</a:t>
          </a:r>
          <a:endParaRPr lang="ru-RU" sz="1600" b="1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F3CE925-903A-431D-BEEE-1710080C2573}" type="parTrans" cxnId="{67D39997-F339-48F9-B912-740B7E6AAEED}">
      <dgm:prSet/>
      <dgm:spPr/>
      <dgm:t>
        <a:bodyPr/>
        <a:lstStyle/>
        <a:p>
          <a:endParaRPr lang="ru-RU"/>
        </a:p>
      </dgm:t>
    </dgm:pt>
    <dgm:pt modelId="{07931B06-4D10-4FA2-B06D-42A391548A28}" type="sibTrans" cxnId="{67D39997-F339-48F9-B912-740B7E6AAEED}">
      <dgm:prSet/>
      <dgm:spPr/>
      <dgm:t>
        <a:bodyPr/>
        <a:lstStyle/>
        <a:p>
          <a:endParaRPr lang="ru-RU"/>
        </a:p>
      </dgm:t>
    </dgm:pt>
    <dgm:pt modelId="{43065E5F-3375-4C46-B456-826917075429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uk-UA" sz="1600" b="1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Односторонні</a:t>
          </a:r>
          <a:endParaRPr lang="ru-RU" sz="1600" b="1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A67AE15-55C3-46B4-903E-A53BB87B47EC}" type="parTrans" cxnId="{42CB3AE7-8058-4B50-921E-693B49E11ED3}">
      <dgm:prSet/>
      <dgm:spPr/>
      <dgm:t>
        <a:bodyPr/>
        <a:lstStyle/>
        <a:p>
          <a:endParaRPr lang="ru-RU"/>
        </a:p>
      </dgm:t>
    </dgm:pt>
    <dgm:pt modelId="{67547F3A-09C5-49A1-8E2B-52A106ECC2EA}" type="sibTrans" cxnId="{42CB3AE7-8058-4B50-921E-693B49E11ED3}">
      <dgm:prSet/>
      <dgm:spPr/>
      <dgm:t>
        <a:bodyPr/>
        <a:lstStyle/>
        <a:p>
          <a:endParaRPr lang="ru-RU"/>
        </a:p>
      </dgm:t>
    </dgm:pt>
    <dgm:pt modelId="{6CEFAADD-BE47-4C5F-8FA9-75A2CE0F807B}" type="pres">
      <dgm:prSet presAssocID="{77F786BD-3B04-4AA0-A6C1-2F8EE50AD4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11D98-D4E7-4096-91A6-429A8D693461}" type="pres">
      <dgm:prSet presAssocID="{DAD46B6C-703D-434D-AF60-5EE559EB3842}" presName="hierRoot1" presStyleCnt="0"/>
      <dgm:spPr/>
    </dgm:pt>
    <dgm:pt modelId="{596F1F1F-5F97-4519-9112-C605D33D9547}" type="pres">
      <dgm:prSet presAssocID="{DAD46B6C-703D-434D-AF60-5EE559EB3842}" presName="composite" presStyleCnt="0"/>
      <dgm:spPr/>
    </dgm:pt>
    <dgm:pt modelId="{3149B1D1-B04C-4683-B0D0-D468D4E10224}" type="pres">
      <dgm:prSet presAssocID="{DAD46B6C-703D-434D-AF60-5EE559EB3842}" presName="background" presStyleLbl="node0" presStyleIdx="0" presStyleCnt="1"/>
      <dgm:spPr/>
    </dgm:pt>
    <dgm:pt modelId="{D9D9D015-23A2-400A-911F-89CD05E487BB}" type="pres">
      <dgm:prSet presAssocID="{DAD46B6C-703D-434D-AF60-5EE559EB3842}" presName="text" presStyleLbl="fgAcc0" presStyleIdx="0" presStyleCnt="1" custScaleX="280701" custScaleY="120125" custLinFactNeighborX="-16537" custLinFactNeighborY="-5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AF366-85DD-4F43-948B-FE067567830A}" type="pres">
      <dgm:prSet presAssocID="{DAD46B6C-703D-434D-AF60-5EE559EB3842}" presName="hierChild2" presStyleCnt="0"/>
      <dgm:spPr/>
    </dgm:pt>
    <dgm:pt modelId="{C6E0B482-734F-47E3-A9DB-CF8EE8FD7574}" type="pres">
      <dgm:prSet presAssocID="{231EB8A1-B980-45F8-BB32-C24BAB45B69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8B296EA-8CF2-4EE0-A52A-6A7F82CD45E5}" type="pres">
      <dgm:prSet presAssocID="{395D3046-828F-4EFA-AB83-A65018C0B65D}" presName="hierRoot2" presStyleCnt="0"/>
      <dgm:spPr/>
    </dgm:pt>
    <dgm:pt modelId="{DF2815E7-78D2-471C-83A8-136C2051730F}" type="pres">
      <dgm:prSet presAssocID="{395D3046-828F-4EFA-AB83-A65018C0B65D}" presName="composite2" presStyleCnt="0"/>
      <dgm:spPr/>
    </dgm:pt>
    <dgm:pt modelId="{F7185499-8E4B-40A9-BB0C-874606C1BE4A}" type="pres">
      <dgm:prSet presAssocID="{395D3046-828F-4EFA-AB83-A65018C0B65D}" presName="background2" presStyleLbl="node2" presStyleIdx="0" presStyleCnt="2"/>
      <dgm:spPr/>
    </dgm:pt>
    <dgm:pt modelId="{38CECC0E-3347-48F1-8D6B-DEB304CB0247}" type="pres">
      <dgm:prSet presAssocID="{395D3046-828F-4EFA-AB83-A65018C0B65D}" presName="text2" presStyleLbl="fgAcc2" presStyleIdx="0" presStyleCnt="2" custScaleX="160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429EB-80DA-4D46-ABC4-9F54A26B5614}" type="pres">
      <dgm:prSet presAssocID="{395D3046-828F-4EFA-AB83-A65018C0B65D}" presName="hierChild3" presStyleCnt="0"/>
      <dgm:spPr/>
    </dgm:pt>
    <dgm:pt modelId="{34C15192-9FE8-4613-AB29-F68670DD11E8}" type="pres">
      <dgm:prSet presAssocID="{3A67AE15-55C3-46B4-903E-A53BB87B47EC}" presName="Name17" presStyleLbl="parChTrans1D3" presStyleIdx="0" presStyleCnt="7"/>
      <dgm:spPr/>
      <dgm:t>
        <a:bodyPr/>
        <a:lstStyle/>
        <a:p>
          <a:endParaRPr lang="ru-RU"/>
        </a:p>
      </dgm:t>
    </dgm:pt>
    <dgm:pt modelId="{46379580-E907-4DD2-BF69-78C0562B02BA}" type="pres">
      <dgm:prSet presAssocID="{43065E5F-3375-4C46-B456-826917075429}" presName="hierRoot3" presStyleCnt="0"/>
      <dgm:spPr/>
    </dgm:pt>
    <dgm:pt modelId="{DD738820-04BC-456B-8B66-77942F34A73A}" type="pres">
      <dgm:prSet presAssocID="{43065E5F-3375-4C46-B456-826917075429}" presName="composite3" presStyleCnt="0"/>
      <dgm:spPr/>
    </dgm:pt>
    <dgm:pt modelId="{83C36B40-E3A2-4F5D-BF33-0BFF93E1D656}" type="pres">
      <dgm:prSet presAssocID="{43065E5F-3375-4C46-B456-826917075429}" presName="background3" presStyleLbl="node3" presStyleIdx="0" presStyleCnt="7"/>
      <dgm:spPr/>
    </dgm:pt>
    <dgm:pt modelId="{CBD18EC4-EEF1-4958-8173-348945F5E8BF}" type="pres">
      <dgm:prSet presAssocID="{43065E5F-3375-4C46-B456-826917075429}" presName="text3" presStyleLbl="fgAcc3" presStyleIdx="0" presStyleCnt="7" custScaleY="16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C7693-C56F-4AC4-9B1A-7825324B7C7D}" type="pres">
      <dgm:prSet presAssocID="{43065E5F-3375-4C46-B456-826917075429}" presName="hierChild4" presStyleCnt="0"/>
      <dgm:spPr/>
    </dgm:pt>
    <dgm:pt modelId="{3539295D-6CD3-4323-8346-E624C19053EA}" type="pres">
      <dgm:prSet presAssocID="{1F3CE925-903A-431D-BEEE-1710080C2573}" presName="Name17" presStyleLbl="parChTrans1D3" presStyleIdx="1" presStyleCnt="7"/>
      <dgm:spPr/>
      <dgm:t>
        <a:bodyPr/>
        <a:lstStyle/>
        <a:p>
          <a:endParaRPr lang="ru-RU"/>
        </a:p>
      </dgm:t>
    </dgm:pt>
    <dgm:pt modelId="{BA54A27E-0DF3-4245-9099-FC821E66E7E7}" type="pres">
      <dgm:prSet presAssocID="{433DCA86-74B1-486C-B40D-DEE8E7B386C8}" presName="hierRoot3" presStyleCnt="0"/>
      <dgm:spPr/>
    </dgm:pt>
    <dgm:pt modelId="{07C70DE8-A0D0-44AC-A631-8B0F7F0486D6}" type="pres">
      <dgm:prSet presAssocID="{433DCA86-74B1-486C-B40D-DEE8E7B386C8}" presName="composite3" presStyleCnt="0"/>
      <dgm:spPr/>
    </dgm:pt>
    <dgm:pt modelId="{E3429759-7665-402F-9E3C-186CA147EA16}" type="pres">
      <dgm:prSet presAssocID="{433DCA86-74B1-486C-B40D-DEE8E7B386C8}" presName="background3" presStyleLbl="node3" presStyleIdx="1" presStyleCnt="7"/>
      <dgm:spPr/>
    </dgm:pt>
    <dgm:pt modelId="{EA372AFB-2B48-4725-81BC-1F05A17BF5E2}" type="pres">
      <dgm:prSet presAssocID="{433DCA86-74B1-486C-B40D-DEE8E7B386C8}" presName="text3" presStyleLbl="fgAcc3" presStyleIdx="1" presStyleCnt="7" custScaleY="157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A68CF-98F6-43F0-999B-2936FE472EC2}" type="pres">
      <dgm:prSet presAssocID="{433DCA86-74B1-486C-B40D-DEE8E7B386C8}" presName="hierChild4" presStyleCnt="0"/>
      <dgm:spPr/>
    </dgm:pt>
    <dgm:pt modelId="{18DD411C-93D7-463C-86EB-531A739570EB}" type="pres">
      <dgm:prSet presAssocID="{940EDCB8-C32B-4D49-83FD-65C3AF91E7B6}" presName="Name17" presStyleLbl="parChTrans1D3" presStyleIdx="2" presStyleCnt="7"/>
      <dgm:spPr/>
      <dgm:t>
        <a:bodyPr/>
        <a:lstStyle/>
        <a:p>
          <a:endParaRPr lang="ru-RU"/>
        </a:p>
      </dgm:t>
    </dgm:pt>
    <dgm:pt modelId="{8D953AB0-3A78-4B51-9A1E-5BCA5CC5B291}" type="pres">
      <dgm:prSet presAssocID="{0D22597B-F2A0-4B87-A359-ECB0F201E9A6}" presName="hierRoot3" presStyleCnt="0"/>
      <dgm:spPr/>
    </dgm:pt>
    <dgm:pt modelId="{5C3858F6-110D-488E-986B-4FE03543697C}" type="pres">
      <dgm:prSet presAssocID="{0D22597B-F2A0-4B87-A359-ECB0F201E9A6}" presName="composite3" presStyleCnt="0"/>
      <dgm:spPr/>
    </dgm:pt>
    <dgm:pt modelId="{C265C24D-CD0B-42F8-B2B9-D94B95EE68C2}" type="pres">
      <dgm:prSet presAssocID="{0D22597B-F2A0-4B87-A359-ECB0F201E9A6}" presName="background3" presStyleLbl="node3" presStyleIdx="2" presStyleCnt="7"/>
      <dgm:spPr/>
    </dgm:pt>
    <dgm:pt modelId="{34522D12-1BC5-499D-A62C-069AB1E6FEBB}" type="pres">
      <dgm:prSet presAssocID="{0D22597B-F2A0-4B87-A359-ECB0F201E9A6}" presName="text3" presStyleLbl="fgAcc3" presStyleIdx="2" presStyleCnt="7" custScaleY="1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D6751D-A321-4089-8DEB-D8330E03783B}" type="pres">
      <dgm:prSet presAssocID="{0D22597B-F2A0-4B87-A359-ECB0F201E9A6}" presName="hierChild4" presStyleCnt="0"/>
      <dgm:spPr/>
    </dgm:pt>
    <dgm:pt modelId="{D1661606-BD58-4AEC-ADDE-DA89BEB9F7EC}" type="pres">
      <dgm:prSet presAssocID="{3CC4189D-D2D5-4B2B-896A-90AD0E7B03D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37117AE-16F1-4A21-9A10-CFDE747409A6}" type="pres">
      <dgm:prSet presAssocID="{B908A19B-1C83-4451-899A-42051C2DB7BA}" presName="hierRoot2" presStyleCnt="0"/>
      <dgm:spPr/>
    </dgm:pt>
    <dgm:pt modelId="{4DE7FC45-229E-44CF-AC12-2DE4673E4E52}" type="pres">
      <dgm:prSet presAssocID="{B908A19B-1C83-4451-899A-42051C2DB7BA}" presName="composite2" presStyleCnt="0"/>
      <dgm:spPr/>
    </dgm:pt>
    <dgm:pt modelId="{55F179A8-0DE4-417F-8163-8B6DA41C0D77}" type="pres">
      <dgm:prSet presAssocID="{B908A19B-1C83-4451-899A-42051C2DB7BA}" presName="background2" presStyleLbl="node2" presStyleIdx="1" presStyleCnt="2"/>
      <dgm:spPr/>
    </dgm:pt>
    <dgm:pt modelId="{6ABDEC6F-1207-43BC-9F79-A5F59535FA85}" type="pres">
      <dgm:prSet presAssocID="{B908A19B-1C83-4451-899A-42051C2DB7BA}" presName="text2" presStyleLbl="fgAcc2" presStyleIdx="1" presStyleCnt="2" custScaleX="227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AFEE9D-5A9A-49CC-94CC-BB20DF994589}" type="pres">
      <dgm:prSet presAssocID="{B908A19B-1C83-4451-899A-42051C2DB7BA}" presName="hierChild3" presStyleCnt="0"/>
      <dgm:spPr/>
    </dgm:pt>
    <dgm:pt modelId="{C88EBF5C-E35E-4E2F-AFCD-4C2CD52CAD14}" type="pres">
      <dgm:prSet presAssocID="{BCEAB126-C728-4702-A8C6-3EEB8076110C}" presName="Name17" presStyleLbl="parChTrans1D3" presStyleIdx="3" presStyleCnt="7"/>
      <dgm:spPr/>
      <dgm:t>
        <a:bodyPr/>
        <a:lstStyle/>
        <a:p>
          <a:endParaRPr lang="ru-RU"/>
        </a:p>
      </dgm:t>
    </dgm:pt>
    <dgm:pt modelId="{81BC610D-C5CB-4463-94C2-BC17EA1ECB59}" type="pres">
      <dgm:prSet presAssocID="{02059A3D-8F45-4B88-8329-8FB74A73069F}" presName="hierRoot3" presStyleCnt="0"/>
      <dgm:spPr/>
    </dgm:pt>
    <dgm:pt modelId="{E3C1FD55-53A4-4DE3-A110-4AAF15FF322C}" type="pres">
      <dgm:prSet presAssocID="{02059A3D-8F45-4B88-8329-8FB74A73069F}" presName="composite3" presStyleCnt="0"/>
      <dgm:spPr/>
    </dgm:pt>
    <dgm:pt modelId="{9A4674DC-A2C7-4549-9B4C-3396AD2187A4}" type="pres">
      <dgm:prSet presAssocID="{02059A3D-8F45-4B88-8329-8FB74A73069F}" presName="background3" presStyleLbl="node3" presStyleIdx="3" presStyleCnt="7"/>
      <dgm:spPr>
        <a:solidFill>
          <a:srgbClr val="9999FF"/>
        </a:solidFill>
      </dgm:spPr>
    </dgm:pt>
    <dgm:pt modelId="{AB776A05-B601-4527-B7A0-008326089358}" type="pres">
      <dgm:prSet presAssocID="{02059A3D-8F45-4B88-8329-8FB74A73069F}" presName="text3" presStyleLbl="fgAcc3" presStyleIdx="3" presStyleCnt="7" custScaleY="16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B086E-F597-43E6-AE74-468BB27B7929}" type="pres">
      <dgm:prSet presAssocID="{02059A3D-8F45-4B88-8329-8FB74A73069F}" presName="hierChild4" presStyleCnt="0"/>
      <dgm:spPr/>
    </dgm:pt>
    <dgm:pt modelId="{31EE67A9-BB34-440C-91AF-AF7BAC21A7BC}" type="pres">
      <dgm:prSet presAssocID="{8EF886F5-8CF4-4666-AE78-6C559D2F38A6}" presName="Name17" presStyleLbl="parChTrans1D3" presStyleIdx="4" presStyleCnt="7"/>
      <dgm:spPr/>
      <dgm:t>
        <a:bodyPr/>
        <a:lstStyle/>
        <a:p>
          <a:endParaRPr lang="ru-RU"/>
        </a:p>
      </dgm:t>
    </dgm:pt>
    <dgm:pt modelId="{C86FCFC9-A58A-428A-B043-9A02BBBD612E}" type="pres">
      <dgm:prSet presAssocID="{EAFCCE7D-2750-4DA4-91FE-A8ED029F7B27}" presName="hierRoot3" presStyleCnt="0"/>
      <dgm:spPr/>
    </dgm:pt>
    <dgm:pt modelId="{93F662BA-DAD1-4500-86EC-29B280917FCC}" type="pres">
      <dgm:prSet presAssocID="{EAFCCE7D-2750-4DA4-91FE-A8ED029F7B27}" presName="composite3" presStyleCnt="0"/>
      <dgm:spPr/>
    </dgm:pt>
    <dgm:pt modelId="{508466DB-5DAF-4714-82FA-583584C4772D}" type="pres">
      <dgm:prSet presAssocID="{EAFCCE7D-2750-4DA4-91FE-A8ED029F7B27}" presName="background3" presStyleLbl="node3" presStyleIdx="4" presStyleCnt="7"/>
      <dgm:spPr>
        <a:solidFill>
          <a:srgbClr val="9999FF"/>
        </a:solidFill>
      </dgm:spPr>
    </dgm:pt>
    <dgm:pt modelId="{D8B958F3-D7E5-44C2-A544-A543051B1F34}" type="pres">
      <dgm:prSet presAssocID="{EAFCCE7D-2750-4DA4-91FE-A8ED029F7B27}" presName="text3" presStyleLbl="fgAcc3" presStyleIdx="4" presStyleCnt="7" custScaleY="157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E985F-976F-4480-B332-40564FDF9F62}" type="pres">
      <dgm:prSet presAssocID="{EAFCCE7D-2750-4DA4-91FE-A8ED029F7B27}" presName="hierChild4" presStyleCnt="0"/>
      <dgm:spPr/>
    </dgm:pt>
    <dgm:pt modelId="{9A3B5234-0AFB-4C41-824B-C832F5664482}" type="pres">
      <dgm:prSet presAssocID="{CE3C8B36-08D0-4D5E-9F02-66127A6A944B}" presName="Name17" presStyleLbl="parChTrans1D3" presStyleIdx="5" presStyleCnt="7"/>
      <dgm:spPr/>
      <dgm:t>
        <a:bodyPr/>
        <a:lstStyle/>
        <a:p>
          <a:endParaRPr lang="ru-RU"/>
        </a:p>
      </dgm:t>
    </dgm:pt>
    <dgm:pt modelId="{9388182D-281B-4852-BAEA-5B2E39FB38E5}" type="pres">
      <dgm:prSet presAssocID="{FE9E9394-D125-406C-9A1C-BEABC1E717AD}" presName="hierRoot3" presStyleCnt="0"/>
      <dgm:spPr/>
    </dgm:pt>
    <dgm:pt modelId="{8129F50F-4079-4DF6-A551-B02F972EB19C}" type="pres">
      <dgm:prSet presAssocID="{FE9E9394-D125-406C-9A1C-BEABC1E717AD}" presName="composite3" presStyleCnt="0"/>
      <dgm:spPr/>
    </dgm:pt>
    <dgm:pt modelId="{45671438-C4FB-4D27-BFB8-E942EA1AF073}" type="pres">
      <dgm:prSet presAssocID="{FE9E9394-D125-406C-9A1C-BEABC1E717AD}" presName="background3" presStyleLbl="node3" presStyleIdx="5" presStyleCnt="7"/>
      <dgm:spPr>
        <a:solidFill>
          <a:srgbClr val="9999FF"/>
        </a:solidFill>
      </dgm:spPr>
    </dgm:pt>
    <dgm:pt modelId="{4094C548-D579-4713-92B8-8BF4B57401EC}" type="pres">
      <dgm:prSet presAssocID="{FE9E9394-D125-406C-9A1C-BEABC1E717AD}" presName="text3" presStyleLbl="fgAcc3" presStyleIdx="5" presStyleCnt="7" custScaleY="157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9EE3A-D2E8-4551-A08B-9577DD83EEDD}" type="pres">
      <dgm:prSet presAssocID="{FE9E9394-D125-406C-9A1C-BEABC1E717AD}" presName="hierChild4" presStyleCnt="0"/>
      <dgm:spPr/>
    </dgm:pt>
    <dgm:pt modelId="{9AA857DF-4614-428D-8056-D208225BF9DD}" type="pres">
      <dgm:prSet presAssocID="{B4AF2BEF-7405-4F32-B517-C2421D2C4B31}" presName="Name17" presStyleLbl="parChTrans1D3" presStyleIdx="6" presStyleCnt="7"/>
      <dgm:spPr/>
      <dgm:t>
        <a:bodyPr/>
        <a:lstStyle/>
        <a:p>
          <a:endParaRPr lang="ru-RU"/>
        </a:p>
      </dgm:t>
    </dgm:pt>
    <dgm:pt modelId="{9C9935BC-1153-4380-90BF-14DF53E398A4}" type="pres">
      <dgm:prSet presAssocID="{1462B199-F701-474C-99A7-764FAD6B914F}" presName="hierRoot3" presStyleCnt="0"/>
      <dgm:spPr/>
    </dgm:pt>
    <dgm:pt modelId="{4D456F1D-84DF-4EBE-9159-C9F6540F4D2B}" type="pres">
      <dgm:prSet presAssocID="{1462B199-F701-474C-99A7-764FAD6B914F}" presName="composite3" presStyleCnt="0"/>
      <dgm:spPr/>
    </dgm:pt>
    <dgm:pt modelId="{57B3BF98-6769-4917-AC3B-B57135DFA37A}" type="pres">
      <dgm:prSet presAssocID="{1462B199-F701-474C-99A7-764FAD6B914F}" presName="background3" presStyleLbl="node3" presStyleIdx="6" presStyleCnt="7"/>
      <dgm:spPr>
        <a:solidFill>
          <a:srgbClr val="9999FF"/>
        </a:solidFill>
      </dgm:spPr>
    </dgm:pt>
    <dgm:pt modelId="{38E82D44-F8DD-4EC6-AE6E-1EA484400199}" type="pres">
      <dgm:prSet presAssocID="{1462B199-F701-474C-99A7-764FAD6B914F}" presName="text3" presStyleLbl="fgAcc3" presStyleIdx="6" presStyleCnt="7" custScaleY="16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3D17FC-B016-42CA-AA6C-63ABCED8654A}" type="pres">
      <dgm:prSet presAssocID="{1462B199-F701-474C-99A7-764FAD6B914F}" presName="hierChild4" presStyleCnt="0"/>
      <dgm:spPr/>
    </dgm:pt>
  </dgm:ptLst>
  <dgm:cxnLst>
    <dgm:cxn modelId="{51C0113F-FC0C-477F-A90B-A63FFDABD161}" srcId="{B908A19B-1C83-4451-899A-42051C2DB7BA}" destId="{1462B199-F701-474C-99A7-764FAD6B914F}" srcOrd="3" destOrd="0" parTransId="{B4AF2BEF-7405-4F32-B517-C2421D2C4B31}" sibTransId="{504D4C5E-7C4B-47CE-A87B-AB922A093015}"/>
    <dgm:cxn modelId="{F5035556-6DBD-451D-A00C-3A03335A08B7}" srcId="{B908A19B-1C83-4451-899A-42051C2DB7BA}" destId="{EAFCCE7D-2750-4DA4-91FE-A8ED029F7B27}" srcOrd="1" destOrd="0" parTransId="{8EF886F5-8CF4-4666-AE78-6C559D2F38A6}" sibTransId="{C00CA754-BD0C-4576-B5B3-CE9F62CDB9E0}"/>
    <dgm:cxn modelId="{C54F600F-79C8-4BCB-87CB-1EA37FC3327F}" type="presOf" srcId="{940EDCB8-C32B-4D49-83FD-65C3AF91E7B6}" destId="{18DD411C-93D7-463C-86EB-531A739570EB}" srcOrd="0" destOrd="0" presId="urn:microsoft.com/office/officeart/2005/8/layout/hierarchy1"/>
    <dgm:cxn modelId="{3ABB130C-F285-4FA3-BB02-A89718FB6B6E}" type="presOf" srcId="{FE9E9394-D125-406C-9A1C-BEABC1E717AD}" destId="{4094C548-D579-4713-92B8-8BF4B57401EC}" srcOrd="0" destOrd="0" presId="urn:microsoft.com/office/officeart/2005/8/layout/hierarchy1"/>
    <dgm:cxn modelId="{195E5270-BD6D-4A21-B8F5-308EF2599BA9}" type="presOf" srcId="{8EF886F5-8CF4-4666-AE78-6C559D2F38A6}" destId="{31EE67A9-BB34-440C-91AF-AF7BAC21A7BC}" srcOrd="0" destOrd="0" presId="urn:microsoft.com/office/officeart/2005/8/layout/hierarchy1"/>
    <dgm:cxn modelId="{1EE36C72-1855-44D5-A35C-1FE863EA4510}" srcId="{395D3046-828F-4EFA-AB83-A65018C0B65D}" destId="{0D22597B-F2A0-4B87-A359-ECB0F201E9A6}" srcOrd="2" destOrd="0" parTransId="{940EDCB8-C32B-4D49-83FD-65C3AF91E7B6}" sibTransId="{7B423CE7-0451-47E2-8CF9-3B76F85EBF9E}"/>
    <dgm:cxn modelId="{C9070333-AF86-4993-8EBB-377E717B1A97}" type="presOf" srcId="{B908A19B-1C83-4451-899A-42051C2DB7BA}" destId="{6ABDEC6F-1207-43BC-9F79-A5F59535FA85}" srcOrd="0" destOrd="0" presId="urn:microsoft.com/office/officeart/2005/8/layout/hierarchy1"/>
    <dgm:cxn modelId="{394B1AD7-A033-42E4-A05D-4CBBDC311155}" type="presOf" srcId="{43065E5F-3375-4C46-B456-826917075429}" destId="{CBD18EC4-EEF1-4958-8173-348945F5E8BF}" srcOrd="0" destOrd="0" presId="urn:microsoft.com/office/officeart/2005/8/layout/hierarchy1"/>
    <dgm:cxn modelId="{B08DD67E-3EFA-4E22-9BA4-C2515A60D3E6}" srcId="{DAD46B6C-703D-434D-AF60-5EE559EB3842}" destId="{B908A19B-1C83-4451-899A-42051C2DB7BA}" srcOrd="1" destOrd="0" parTransId="{3CC4189D-D2D5-4B2B-896A-90AD0E7B03DD}" sibTransId="{A9A81E66-FDD2-43D4-9DE5-BE5B7381599F}"/>
    <dgm:cxn modelId="{67D39997-F339-48F9-B912-740B7E6AAEED}" srcId="{395D3046-828F-4EFA-AB83-A65018C0B65D}" destId="{433DCA86-74B1-486C-B40D-DEE8E7B386C8}" srcOrd="1" destOrd="0" parTransId="{1F3CE925-903A-431D-BEEE-1710080C2573}" sibTransId="{07931B06-4D10-4FA2-B06D-42A391548A28}"/>
    <dgm:cxn modelId="{03B9603D-605B-4BD6-88F2-B8F388BAB732}" type="presOf" srcId="{BCEAB126-C728-4702-A8C6-3EEB8076110C}" destId="{C88EBF5C-E35E-4E2F-AFCD-4C2CD52CAD14}" srcOrd="0" destOrd="0" presId="urn:microsoft.com/office/officeart/2005/8/layout/hierarchy1"/>
    <dgm:cxn modelId="{A85C9645-5F0A-4728-9FC1-2D7B8176F572}" type="presOf" srcId="{1F3CE925-903A-431D-BEEE-1710080C2573}" destId="{3539295D-6CD3-4323-8346-E624C19053EA}" srcOrd="0" destOrd="0" presId="urn:microsoft.com/office/officeart/2005/8/layout/hierarchy1"/>
    <dgm:cxn modelId="{CD4C778B-C192-4A52-B4AE-EBE582AD4962}" srcId="{B908A19B-1C83-4451-899A-42051C2DB7BA}" destId="{02059A3D-8F45-4B88-8329-8FB74A73069F}" srcOrd="0" destOrd="0" parTransId="{BCEAB126-C728-4702-A8C6-3EEB8076110C}" sibTransId="{B3C2F467-C249-4ADB-BB13-A8714998C60D}"/>
    <dgm:cxn modelId="{C463CAF4-0741-47BC-A0BB-7BD3B2894551}" type="presOf" srcId="{231EB8A1-B980-45F8-BB32-C24BAB45B692}" destId="{C6E0B482-734F-47E3-A9DB-CF8EE8FD7574}" srcOrd="0" destOrd="0" presId="urn:microsoft.com/office/officeart/2005/8/layout/hierarchy1"/>
    <dgm:cxn modelId="{B41F2A02-2EB0-451D-A486-00BC72F3BFC4}" type="presOf" srcId="{02059A3D-8F45-4B88-8329-8FB74A73069F}" destId="{AB776A05-B601-4527-B7A0-008326089358}" srcOrd="0" destOrd="0" presId="urn:microsoft.com/office/officeart/2005/8/layout/hierarchy1"/>
    <dgm:cxn modelId="{42CB3AE7-8058-4B50-921E-693B49E11ED3}" srcId="{395D3046-828F-4EFA-AB83-A65018C0B65D}" destId="{43065E5F-3375-4C46-B456-826917075429}" srcOrd="0" destOrd="0" parTransId="{3A67AE15-55C3-46B4-903E-A53BB87B47EC}" sibTransId="{67547F3A-09C5-49A1-8E2B-52A106ECC2EA}"/>
    <dgm:cxn modelId="{AC0A39BD-D38B-4D40-AD2F-15B6EDCBE191}" type="presOf" srcId="{433DCA86-74B1-486C-B40D-DEE8E7B386C8}" destId="{EA372AFB-2B48-4725-81BC-1F05A17BF5E2}" srcOrd="0" destOrd="0" presId="urn:microsoft.com/office/officeart/2005/8/layout/hierarchy1"/>
    <dgm:cxn modelId="{84F82188-A52A-4A16-B465-73C35B95E4F2}" type="presOf" srcId="{3A67AE15-55C3-46B4-903E-A53BB87B47EC}" destId="{34C15192-9FE8-4613-AB29-F68670DD11E8}" srcOrd="0" destOrd="0" presId="urn:microsoft.com/office/officeart/2005/8/layout/hierarchy1"/>
    <dgm:cxn modelId="{4438A385-7290-4929-BADA-C0D5C47CED04}" type="presOf" srcId="{395D3046-828F-4EFA-AB83-A65018C0B65D}" destId="{38CECC0E-3347-48F1-8D6B-DEB304CB0247}" srcOrd="0" destOrd="0" presId="urn:microsoft.com/office/officeart/2005/8/layout/hierarchy1"/>
    <dgm:cxn modelId="{F62FDC59-0956-4C46-A694-06E7295277A6}" type="presOf" srcId="{77F786BD-3B04-4AA0-A6C1-2F8EE50AD47D}" destId="{6CEFAADD-BE47-4C5F-8FA9-75A2CE0F807B}" srcOrd="0" destOrd="0" presId="urn:microsoft.com/office/officeart/2005/8/layout/hierarchy1"/>
    <dgm:cxn modelId="{83C4575C-9A09-4E45-B32F-5FACD0FE661F}" type="presOf" srcId="{CE3C8B36-08D0-4D5E-9F02-66127A6A944B}" destId="{9A3B5234-0AFB-4C41-824B-C832F5664482}" srcOrd="0" destOrd="0" presId="urn:microsoft.com/office/officeart/2005/8/layout/hierarchy1"/>
    <dgm:cxn modelId="{F4C4256A-EB62-472F-AF6D-CFEF7D42C128}" type="presOf" srcId="{DAD46B6C-703D-434D-AF60-5EE559EB3842}" destId="{D9D9D015-23A2-400A-911F-89CD05E487BB}" srcOrd="0" destOrd="0" presId="urn:microsoft.com/office/officeart/2005/8/layout/hierarchy1"/>
    <dgm:cxn modelId="{78A88AA5-51E4-4E94-91C2-DE2BBD73B8FE}" type="presOf" srcId="{1462B199-F701-474C-99A7-764FAD6B914F}" destId="{38E82D44-F8DD-4EC6-AE6E-1EA484400199}" srcOrd="0" destOrd="0" presId="urn:microsoft.com/office/officeart/2005/8/layout/hierarchy1"/>
    <dgm:cxn modelId="{740803F4-364C-4648-8B18-389B7E9F1C8D}" type="presOf" srcId="{EAFCCE7D-2750-4DA4-91FE-A8ED029F7B27}" destId="{D8B958F3-D7E5-44C2-A544-A543051B1F34}" srcOrd="0" destOrd="0" presId="urn:microsoft.com/office/officeart/2005/8/layout/hierarchy1"/>
    <dgm:cxn modelId="{B79322F5-7DFB-41B9-A156-BC55286FF334}" type="presOf" srcId="{B4AF2BEF-7405-4F32-B517-C2421D2C4B31}" destId="{9AA857DF-4614-428D-8056-D208225BF9DD}" srcOrd="0" destOrd="0" presId="urn:microsoft.com/office/officeart/2005/8/layout/hierarchy1"/>
    <dgm:cxn modelId="{7197F545-1855-4176-B450-CC46ABD87911}" srcId="{B908A19B-1C83-4451-899A-42051C2DB7BA}" destId="{FE9E9394-D125-406C-9A1C-BEABC1E717AD}" srcOrd="2" destOrd="0" parTransId="{CE3C8B36-08D0-4D5E-9F02-66127A6A944B}" sibTransId="{1E87E2AE-EB51-4672-96D7-5ACC28CFC07B}"/>
    <dgm:cxn modelId="{CC52A766-8A38-4E80-B9A0-5010686336FE}" srcId="{DAD46B6C-703D-434D-AF60-5EE559EB3842}" destId="{395D3046-828F-4EFA-AB83-A65018C0B65D}" srcOrd="0" destOrd="0" parTransId="{231EB8A1-B980-45F8-BB32-C24BAB45B692}" sibTransId="{F1320E45-E64F-4803-9DC5-A350109EC03D}"/>
    <dgm:cxn modelId="{ECB60AE3-AD16-47EF-9805-5CC9CDA32150}" type="presOf" srcId="{3CC4189D-D2D5-4B2B-896A-90AD0E7B03DD}" destId="{D1661606-BD58-4AEC-ADDE-DA89BEB9F7EC}" srcOrd="0" destOrd="0" presId="urn:microsoft.com/office/officeart/2005/8/layout/hierarchy1"/>
    <dgm:cxn modelId="{8178E861-CC58-43FA-8268-144D5CEAF015}" srcId="{77F786BD-3B04-4AA0-A6C1-2F8EE50AD47D}" destId="{DAD46B6C-703D-434D-AF60-5EE559EB3842}" srcOrd="0" destOrd="0" parTransId="{42343F46-D438-4231-9869-D0451AF46303}" sibTransId="{3A132D10-3EBB-43AC-89EE-D98E6C67344F}"/>
    <dgm:cxn modelId="{69E4D90C-0D43-4862-83EB-24F5C0BBFBFB}" type="presOf" srcId="{0D22597B-F2A0-4B87-A359-ECB0F201E9A6}" destId="{34522D12-1BC5-499D-A62C-069AB1E6FEBB}" srcOrd="0" destOrd="0" presId="urn:microsoft.com/office/officeart/2005/8/layout/hierarchy1"/>
    <dgm:cxn modelId="{32DCE055-4AD9-4D0C-8CCE-437E3E234894}" type="presParOf" srcId="{6CEFAADD-BE47-4C5F-8FA9-75A2CE0F807B}" destId="{C5A11D98-D4E7-4096-91A6-429A8D693461}" srcOrd="0" destOrd="0" presId="urn:microsoft.com/office/officeart/2005/8/layout/hierarchy1"/>
    <dgm:cxn modelId="{98678D42-269A-4B7D-877F-51103469D809}" type="presParOf" srcId="{C5A11D98-D4E7-4096-91A6-429A8D693461}" destId="{596F1F1F-5F97-4519-9112-C605D33D9547}" srcOrd="0" destOrd="0" presId="urn:microsoft.com/office/officeart/2005/8/layout/hierarchy1"/>
    <dgm:cxn modelId="{843D8FB5-B9D6-4A64-9AEB-1E81E5E669FD}" type="presParOf" srcId="{596F1F1F-5F97-4519-9112-C605D33D9547}" destId="{3149B1D1-B04C-4683-B0D0-D468D4E10224}" srcOrd="0" destOrd="0" presId="urn:microsoft.com/office/officeart/2005/8/layout/hierarchy1"/>
    <dgm:cxn modelId="{62852D59-1F6D-436F-AC14-9BDE3F042DAE}" type="presParOf" srcId="{596F1F1F-5F97-4519-9112-C605D33D9547}" destId="{D9D9D015-23A2-400A-911F-89CD05E487BB}" srcOrd="1" destOrd="0" presId="urn:microsoft.com/office/officeart/2005/8/layout/hierarchy1"/>
    <dgm:cxn modelId="{439249EF-9F9C-4AD5-BAE3-722B486D4033}" type="presParOf" srcId="{C5A11D98-D4E7-4096-91A6-429A8D693461}" destId="{640AF366-85DD-4F43-948B-FE067567830A}" srcOrd="1" destOrd="0" presId="urn:microsoft.com/office/officeart/2005/8/layout/hierarchy1"/>
    <dgm:cxn modelId="{43629FA3-775B-4476-A010-C397F80748BD}" type="presParOf" srcId="{640AF366-85DD-4F43-948B-FE067567830A}" destId="{C6E0B482-734F-47E3-A9DB-CF8EE8FD7574}" srcOrd="0" destOrd="0" presId="urn:microsoft.com/office/officeart/2005/8/layout/hierarchy1"/>
    <dgm:cxn modelId="{D0EEFFB5-2EAA-4F34-815C-3A6ABA1D58EA}" type="presParOf" srcId="{640AF366-85DD-4F43-948B-FE067567830A}" destId="{18B296EA-8CF2-4EE0-A52A-6A7F82CD45E5}" srcOrd="1" destOrd="0" presId="urn:microsoft.com/office/officeart/2005/8/layout/hierarchy1"/>
    <dgm:cxn modelId="{8685FA2D-F8EA-4802-8F0F-1219794752BF}" type="presParOf" srcId="{18B296EA-8CF2-4EE0-A52A-6A7F82CD45E5}" destId="{DF2815E7-78D2-471C-83A8-136C2051730F}" srcOrd="0" destOrd="0" presId="urn:microsoft.com/office/officeart/2005/8/layout/hierarchy1"/>
    <dgm:cxn modelId="{3DDE7E91-C2C4-4EF9-BE8C-611452422E20}" type="presParOf" srcId="{DF2815E7-78D2-471C-83A8-136C2051730F}" destId="{F7185499-8E4B-40A9-BB0C-874606C1BE4A}" srcOrd="0" destOrd="0" presId="urn:microsoft.com/office/officeart/2005/8/layout/hierarchy1"/>
    <dgm:cxn modelId="{2FD34A55-F574-408F-AD91-C8E0188BF71F}" type="presParOf" srcId="{DF2815E7-78D2-471C-83A8-136C2051730F}" destId="{38CECC0E-3347-48F1-8D6B-DEB304CB0247}" srcOrd="1" destOrd="0" presId="urn:microsoft.com/office/officeart/2005/8/layout/hierarchy1"/>
    <dgm:cxn modelId="{A7E6C3AC-14D3-467E-9ED1-E440253DF456}" type="presParOf" srcId="{18B296EA-8CF2-4EE0-A52A-6A7F82CD45E5}" destId="{556429EB-80DA-4D46-ABC4-9F54A26B5614}" srcOrd="1" destOrd="0" presId="urn:microsoft.com/office/officeart/2005/8/layout/hierarchy1"/>
    <dgm:cxn modelId="{A9B61EF2-4796-4F8B-AF03-C6C5C0090D00}" type="presParOf" srcId="{556429EB-80DA-4D46-ABC4-9F54A26B5614}" destId="{34C15192-9FE8-4613-AB29-F68670DD11E8}" srcOrd="0" destOrd="0" presId="urn:microsoft.com/office/officeart/2005/8/layout/hierarchy1"/>
    <dgm:cxn modelId="{879E8F72-E6E4-4FF5-866D-0993820D42FB}" type="presParOf" srcId="{556429EB-80DA-4D46-ABC4-9F54A26B5614}" destId="{46379580-E907-4DD2-BF69-78C0562B02BA}" srcOrd="1" destOrd="0" presId="urn:microsoft.com/office/officeart/2005/8/layout/hierarchy1"/>
    <dgm:cxn modelId="{F772E7BC-C6DB-47EE-A0CE-6AEED8358BCF}" type="presParOf" srcId="{46379580-E907-4DD2-BF69-78C0562B02BA}" destId="{DD738820-04BC-456B-8B66-77942F34A73A}" srcOrd="0" destOrd="0" presId="urn:microsoft.com/office/officeart/2005/8/layout/hierarchy1"/>
    <dgm:cxn modelId="{771DAEEC-1DED-4FEE-8478-7B62CA10F329}" type="presParOf" srcId="{DD738820-04BC-456B-8B66-77942F34A73A}" destId="{83C36B40-E3A2-4F5D-BF33-0BFF93E1D656}" srcOrd="0" destOrd="0" presId="urn:microsoft.com/office/officeart/2005/8/layout/hierarchy1"/>
    <dgm:cxn modelId="{E963D952-781F-43FF-8350-8F4CACB09743}" type="presParOf" srcId="{DD738820-04BC-456B-8B66-77942F34A73A}" destId="{CBD18EC4-EEF1-4958-8173-348945F5E8BF}" srcOrd="1" destOrd="0" presId="urn:microsoft.com/office/officeart/2005/8/layout/hierarchy1"/>
    <dgm:cxn modelId="{5353D005-BBE7-4B75-9D53-8760BD5932B2}" type="presParOf" srcId="{46379580-E907-4DD2-BF69-78C0562B02BA}" destId="{83BC7693-C56F-4AC4-9B1A-7825324B7C7D}" srcOrd="1" destOrd="0" presId="urn:microsoft.com/office/officeart/2005/8/layout/hierarchy1"/>
    <dgm:cxn modelId="{6B1AA3C6-203B-4387-B2E8-85E554C7C3EC}" type="presParOf" srcId="{556429EB-80DA-4D46-ABC4-9F54A26B5614}" destId="{3539295D-6CD3-4323-8346-E624C19053EA}" srcOrd="2" destOrd="0" presId="urn:microsoft.com/office/officeart/2005/8/layout/hierarchy1"/>
    <dgm:cxn modelId="{47B20A2C-0E55-481A-92C6-A419A957B610}" type="presParOf" srcId="{556429EB-80DA-4D46-ABC4-9F54A26B5614}" destId="{BA54A27E-0DF3-4245-9099-FC821E66E7E7}" srcOrd="3" destOrd="0" presId="urn:microsoft.com/office/officeart/2005/8/layout/hierarchy1"/>
    <dgm:cxn modelId="{9409CB28-9B27-4699-96FB-9074682BC0D6}" type="presParOf" srcId="{BA54A27E-0DF3-4245-9099-FC821E66E7E7}" destId="{07C70DE8-A0D0-44AC-A631-8B0F7F0486D6}" srcOrd="0" destOrd="0" presId="urn:microsoft.com/office/officeart/2005/8/layout/hierarchy1"/>
    <dgm:cxn modelId="{4E596BD9-AA48-40D2-B016-3E327A3F0E40}" type="presParOf" srcId="{07C70DE8-A0D0-44AC-A631-8B0F7F0486D6}" destId="{E3429759-7665-402F-9E3C-186CA147EA16}" srcOrd="0" destOrd="0" presId="urn:microsoft.com/office/officeart/2005/8/layout/hierarchy1"/>
    <dgm:cxn modelId="{2E660F73-5F66-433C-8407-8A2786E1036F}" type="presParOf" srcId="{07C70DE8-A0D0-44AC-A631-8B0F7F0486D6}" destId="{EA372AFB-2B48-4725-81BC-1F05A17BF5E2}" srcOrd="1" destOrd="0" presId="urn:microsoft.com/office/officeart/2005/8/layout/hierarchy1"/>
    <dgm:cxn modelId="{F09D6053-38E2-46A6-BC7D-4936F1BB07CB}" type="presParOf" srcId="{BA54A27E-0DF3-4245-9099-FC821E66E7E7}" destId="{9F7A68CF-98F6-43F0-999B-2936FE472EC2}" srcOrd="1" destOrd="0" presId="urn:microsoft.com/office/officeart/2005/8/layout/hierarchy1"/>
    <dgm:cxn modelId="{6A734728-7641-49F9-81EB-0C37EED1F0B1}" type="presParOf" srcId="{556429EB-80DA-4D46-ABC4-9F54A26B5614}" destId="{18DD411C-93D7-463C-86EB-531A739570EB}" srcOrd="4" destOrd="0" presId="urn:microsoft.com/office/officeart/2005/8/layout/hierarchy1"/>
    <dgm:cxn modelId="{3C832F5E-A54F-46BB-9D77-EC49292DE936}" type="presParOf" srcId="{556429EB-80DA-4D46-ABC4-9F54A26B5614}" destId="{8D953AB0-3A78-4B51-9A1E-5BCA5CC5B291}" srcOrd="5" destOrd="0" presId="urn:microsoft.com/office/officeart/2005/8/layout/hierarchy1"/>
    <dgm:cxn modelId="{7C712085-CD05-4F5A-8D59-ED4DDBBB0DA9}" type="presParOf" srcId="{8D953AB0-3A78-4B51-9A1E-5BCA5CC5B291}" destId="{5C3858F6-110D-488E-986B-4FE03543697C}" srcOrd="0" destOrd="0" presId="urn:microsoft.com/office/officeart/2005/8/layout/hierarchy1"/>
    <dgm:cxn modelId="{1371F8F8-45C2-4965-950B-F02AD51DBA5E}" type="presParOf" srcId="{5C3858F6-110D-488E-986B-4FE03543697C}" destId="{C265C24D-CD0B-42F8-B2B9-D94B95EE68C2}" srcOrd="0" destOrd="0" presId="urn:microsoft.com/office/officeart/2005/8/layout/hierarchy1"/>
    <dgm:cxn modelId="{6F897F3C-EC2D-4ECB-BA70-CB612CE8A419}" type="presParOf" srcId="{5C3858F6-110D-488E-986B-4FE03543697C}" destId="{34522D12-1BC5-499D-A62C-069AB1E6FEBB}" srcOrd="1" destOrd="0" presId="urn:microsoft.com/office/officeart/2005/8/layout/hierarchy1"/>
    <dgm:cxn modelId="{F31FD977-8F61-41EE-916E-5CA502148ECD}" type="presParOf" srcId="{8D953AB0-3A78-4B51-9A1E-5BCA5CC5B291}" destId="{1FD6751D-A321-4089-8DEB-D8330E03783B}" srcOrd="1" destOrd="0" presId="urn:microsoft.com/office/officeart/2005/8/layout/hierarchy1"/>
    <dgm:cxn modelId="{E7D1C14B-9506-420D-AB9D-2C319B8DE6F3}" type="presParOf" srcId="{640AF366-85DD-4F43-948B-FE067567830A}" destId="{D1661606-BD58-4AEC-ADDE-DA89BEB9F7EC}" srcOrd="2" destOrd="0" presId="urn:microsoft.com/office/officeart/2005/8/layout/hierarchy1"/>
    <dgm:cxn modelId="{84AD0047-2497-4D69-BF73-1CB756294D32}" type="presParOf" srcId="{640AF366-85DD-4F43-948B-FE067567830A}" destId="{337117AE-16F1-4A21-9A10-CFDE747409A6}" srcOrd="3" destOrd="0" presId="urn:microsoft.com/office/officeart/2005/8/layout/hierarchy1"/>
    <dgm:cxn modelId="{9A609DD8-5ADE-4100-9FE9-8304FF98F5AD}" type="presParOf" srcId="{337117AE-16F1-4A21-9A10-CFDE747409A6}" destId="{4DE7FC45-229E-44CF-AC12-2DE4673E4E52}" srcOrd="0" destOrd="0" presId="urn:microsoft.com/office/officeart/2005/8/layout/hierarchy1"/>
    <dgm:cxn modelId="{7A665EFF-E1C8-4FF6-A7C0-860FE8F6BC82}" type="presParOf" srcId="{4DE7FC45-229E-44CF-AC12-2DE4673E4E52}" destId="{55F179A8-0DE4-417F-8163-8B6DA41C0D77}" srcOrd="0" destOrd="0" presId="urn:microsoft.com/office/officeart/2005/8/layout/hierarchy1"/>
    <dgm:cxn modelId="{ECF69ACD-C2E3-45BB-B897-A936B20E0F21}" type="presParOf" srcId="{4DE7FC45-229E-44CF-AC12-2DE4673E4E52}" destId="{6ABDEC6F-1207-43BC-9F79-A5F59535FA85}" srcOrd="1" destOrd="0" presId="urn:microsoft.com/office/officeart/2005/8/layout/hierarchy1"/>
    <dgm:cxn modelId="{72A9EF54-14FD-47AB-A752-26F5F3372A05}" type="presParOf" srcId="{337117AE-16F1-4A21-9A10-CFDE747409A6}" destId="{01AFEE9D-5A9A-49CC-94CC-BB20DF994589}" srcOrd="1" destOrd="0" presId="urn:microsoft.com/office/officeart/2005/8/layout/hierarchy1"/>
    <dgm:cxn modelId="{BFB9B2F0-7370-4C3B-9A1C-99BB07935979}" type="presParOf" srcId="{01AFEE9D-5A9A-49CC-94CC-BB20DF994589}" destId="{C88EBF5C-E35E-4E2F-AFCD-4C2CD52CAD14}" srcOrd="0" destOrd="0" presId="urn:microsoft.com/office/officeart/2005/8/layout/hierarchy1"/>
    <dgm:cxn modelId="{27FE6FEB-B070-4FA7-B7F6-C406DEEAD124}" type="presParOf" srcId="{01AFEE9D-5A9A-49CC-94CC-BB20DF994589}" destId="{81BC610D-C5CB-4463-94C2-BC17EA1ECB59}" srcOrd="1" destOrd="0" presId="urn:microsoft.com/office/officeart/2005/8/layout/hierarchy1"/>
    <dgm:cxn modelId="{CE52BDAC-410C-4BF2-A35C-B9F70C52A369}" type="presParOf" srcId="{81BC610D-C5CB-4463-94C2-BC17EA1ECB59}" destId="{E3C1FD55-53A4-4DE3-A110-4AAF15FF322C}" srcOrd="0" destOrd="0" presId="urn:microsoft.com/office/officeart/2005/8/layout/hierarchy1"/>
    <dgm:cxn modelId="{B0294A21-FECF-455D-ADA1-9450C8228C3E}" type="presParOf" srcId="{E3C1FD55-53A4-4DE3-A110-4AAF15FF322C}" destId="{9A4674DC-A2C7-4549-9B4C-3396AD2187A4}" srcOrd="0" destOrd="0" presId="urn:microsoft.com/office/officeart/2005/8/layout/hierarchy1"/>
    <dgm:cxn modelId="{FCB987C5-7451-4F52-96C9-62F9F63D99D5}" type="presParOf" srcId="{E3C1FD55-53A4-4DE3-A110-4AAF15FF322C}" destId="{AB776A05-B601-4527-B7A0-008326089358}" srcOrd="1" destOrd="0" presId="urn:microsoft.com/office/officeart/2005/8/layout/hierarchy1"/>
    <dgm:cxn modelId="{F8B57C91-7C73-4802-9BC3-9731439DAFCD}" type="presParOf" srcId="{81BC610D-C5CB-4463-94C2-BC17EA1ECB59}" destId="{4CAB086E-F597-43E6-AE74-468BB27B7929}" srcOrd="1" destOrd="0" presId="urn:microsoft.com/office/officeart/2005/8/layout/hierarchy1"/>
    <dgm:cxn modelId="{B1D6638B-E1EF-46A0-8DFE-8D68BA7C43AA}" type="presParOf" srcId="{01AFEE9D-5A9A-49CC-94CC-BB20DF994589}" destId="{31EE67A9-BB34-440C-91AF-AF7BAC21A7BC}" srcOrd="2" destOrd="0" presId="urn:microsoft.com/office/officeart/2005/8/layout/hierarchy1"/>
    <dgm:cxn modelId="{30A8CB2E-980C-4A1F-A17B-2FD6C489C388}" type="presParOf" srcId="{01AFEE9D-5A9A-49CC-94CC-BB20DF994589}" destId="{C86FCFC9-A58A-428A-B043-9A02BBBD612E}" srcOrd="3" destOrd="0" presId="urn:microsoft.com/office/officeart/2005/8/layout/hierarchy1"/>
    <dgm:cxn modelId="{A4C12244-1278-404D-9A54-2981E2F5895E}" type="presParOf" srcId="{C86FCFC9-A58A-428A-B043-9A02BBBD612E}" destId="{93F662BA-DAD1-4500-86EC-29B280917FCC}" srcOrd="0" destOrd="0" presId="urn:microsoft.com/office/officeart/2005/8/layout/hierarchy1"/>
    <dgm:cxn modelId="{D52D8F4D-3F84-4D99-B175-3A6F8D25B29F}" type="presParOf" srcId="{93F662BA-DAD1-4500-86EC-29B280917FCC}" destId="{508466DB-5DAF-4714-82FA-583584C4772D}" srcOrd="0" destOrd="0" presId="urn:microsoft.com/office/officeart/2005/8/layout/hierarchy1"/>
    <dgm:cxn modelId="{3FBEDA64-765A-403B-8B04-F55927006DD5}" type="presParOf" srcId="{93F662BA-DAD1-4500-86EC-29B280917FCC}" destId="{D8B958F3-D7E5-44C2-A544-A543051B1F34}" srcOrd="1" destOrd="0" presId="urn:microsoft.com/office/officeart/2005/8/layout/hierarchy1"/>
    <dgm:cxn modelId="{0B046A24-1272-4308-A80F-57658E032D85}" type="presParOf" srcId="{C86FCFC9-A58A-428A-B043-9A02BBBD612E}" destId="{760E985F-976F-4480-B332-40564FDF9F62}" srcOrd="1" destOrd="0" presId="urn:microsoft.com/office/officeart/2005/8/layout/hierarchy1"/>
    <dgm:cxn modelId="{391FADB6-47E0-400D-AD52-B333636187DD}" type="presParOf" srcId="{01AFEE9D-5A9A-49CC-94CC-BB20DF994589}" destId="{9A3B5234-0AFB-4C41-824B-C832F5664482}" srcOrd="4" destOrd="0" presId="urn:microsoft.com/office/officeart/2005/8/layout/hierarchy1"/>
    <dgm:cxn modelId="{43F84982-FB4D-47A6-ABE5-4E2FB7B7F059}" type="presParOf" srcId="{01AFEE9D-5A9A-49CC-94CC-BB20DF994589}" destId="{9388182D-281B-4852-BAEA-5B2E39FB38E5}" srcOrd="5" destOrd="0" presId="urn:microsoft.com/office/officeart/2005/8/layout/hierarchy1"/>
    <dgm:cxn modelId="{1B0BF8CC-2616-4B01-B351-253F65C8BEBF}" type="presParOf" srcId="{9388182D-281B-4852-BAEA-5B2E39FB38E5}" destId="{8129F50F-4079-4DF6-A551-B02F972EB19C}" srcOrd="0" destOrd="0" presId="urn:microsoft.com/office/officeart/2005/8/layout/hierarchy1"/>
    <dgm:cxn modelId="{5105382E-ADDD-4AAB-A224-D83543D7EAC3}" type="presParOf" srcId="{8129F50F-4079-4DF6-A551-B02F972EB19C}" destId="{45671438-C4FB-4D27-BFB8-E942EA1AF073}" srcOrd="0" destOrd="0" presId="urn:microsoft.com/office/officeart/2005/8/layout/hierarchy1"/>
    <dgm:cxn modelId="{907CA98A-5478-498E-9CD5-0A42F629F916}" type="presParOf" srcId="{8129F50F-4079-4DF6-A551-B02F972EB19C}" destId="{4094C548-D579-4713-92B8-8BF4B57401EC}" srcOrd="1" destOrd="0" presId="urn:microsoft.com/office/officeart/2005/8/layout/hierarchy1"/>
    <dgm:cxn modelId="{1F4F388A-D7E6-4D5F-A34C-F4E42C902394}" type="presParOf" srcId="{9388182D-281B-4852-BAEA-5B2E39FB38E5}" destId="{4A59EE3A-D2E8-4551-A08B-9577DD83EEDD}" srcOrd="1" destOrd="0" presId="urn:microsoft.com/office/officeart/2005/8/layout/hierarchy1"/>
    <dgm:cxn modelId="{9B08C9AA-E057-42C0-96C2-07EC3F3DA5C6}" type="presParOf" srcId="{01AFEE9D-5A9A-49CC-94CC-BB20DF994589}" destId="{9AA857DF-4614-428D-8056-D208225BF9DD}" srcOrd="6" destOrd="0" presId="urn:microsoft.com/office/officeart/2005/8/layout/hierarchy1"/>
    <dgm:cxn modelId="{1FDFCDD4-5532-4BE9-9C8C-1E52BE7AF1E3}" type="presParOf" srcId="{01AFEE9D-5A9A-49CC-94CC-BB20DF994589}" destId="{9C9935BC-1153-4380-90BF-14DF53E398A4}" srcOrd="7" destOrd="0" presId="urn:microsoft.com/office/officeart/2005/8/layout/hierarchy1"/>
    <dgm:cxn modelId="{5B05A263-85AB-4873-98C0-DE7E0D2008FE}" type="presParOf" srcId="{9C9935BC-1153-4380-90BF-14DF53E398A4}" destId="{4D456F1D-84DF-4EBE-9159-C9F6540F4D2B}" srcOrd="0" destOrd="0" presId="urn:microsoft.com/office/officeart/2005/8/layout/hierarchy1"/>
    <dgm:cxn modelId="{75A7E313-7B52-4CF3-8966-FBE01FCF2022}" type="presParOf" srcId="{4D456F1D-84DF-4EBE-9159-C9F6540F4D2B}" destId="{57B3BF98-6769-4917-AC3B-B57135DFA37A}" srcOrd="0" destOrd="0" presId="urn:microsoft.com/office/officeart/2005/8/layout/hierarchy1"/>
    <dgm:cxn modelId="{CA1129A6-3198-4681-B718-B57DDD71184E}" type="presParOf" srcId="{4D456F1D-84DF-4EBE-9159-C9F6540F4D2B}" destId="{38E82D44-F8DD-4EC6-AE6E-1EA484400199}" srcOrd="1" destOrd="0" presId="urn:microsoft.com/office/officeart/2005/8/layout/hierarchy1"/>
    <dgm:cxn modelId="{56FC636D-8A97-4D46-8FBB-D8A4320F8400}" type="presParOf" srcId="{9C9935BC-1153-4380-90BF-14DF53E398A4}" destId="{5F3D17FC-B016-42CA-AA6C-63ABCED865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F4753-5EE3-45F2-8CC1-664FBD9E5C81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DEF291A-E990-47A6-ABA3-30C949AFFA4D}">
      <dgm:prSet phldrT="[Текст]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Склад правовідносин</a:t>
          </a:r>
          <a:endParaRPr lang="ru-RU" dirty="0"/>
        </a:p>
      </dgm:t>
    </dgm:pt>
    <dgm:pt modelId="{BEC4C543-F363-41F2-994F-60D7DD0359AE}" type="parTrans" cxnId="{874D1097-A2FE-431C-BBEE-F5E31C3BCCF4}">
      <dgm:prSet/>
      <dgm:spPr/>
      <dgm:t>
        <a:bodyPr/>
        <a:lstStyle/>
        <a:p>
          <a:endParaRPr lang="ru-RU"/>
        </a:p>
      </dgm:t>
    </dgm:pt>
    <dgm:pt modelId="{811E074F-9D35-412E-A1A6-0803F6BE42BC}" type="sibTrans" cxnId="{874D1097-A2FE-431C-BBEE-F5E31C3BCCF4}">
      <dgm:prSet/>
      <dgm:spPr/>
      <dgm:t>
        <a:bodyPr/>
        <a:lstStyle/>
        <a:p>
          <a:endParaRPr lang="ru-RU"/>
        </a:p>
      </dgm:t>
    </dgm:pt>
    <dgm:pt modelId="{21A92F34-473F-41BF-B96E-FDB9A60CD588}">
      <dgm:prSet phldrT="[Текст]"/>
      <dgm:spPr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Суб'єкти правовідносин</a:t>
          </a:r>
          <a:endParaRPr lang="ru-RU" dirty="0"/>
        </a:p>
      </dgm:t>
    </dgm:pt>
    <dgm:pt modelId="{6123D668-0660-42F6-A968-B2918C3103F1}" type="parTrans" cxnId="{41199F67-C304-40E1-9A89-28B621AE6D1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6DCD236-E7B7-49DB-BB48-D728D85C134C}" type="sibTrans" cxnId="{41199F67-C304-40E1-9A89-28B621AE6D19}">
      <dgm:prSet/>
      <dgm:spPr/>
      <dgm:t>
        <a:bodyPr/>
        <a:lstStyle/>
        <a:p>
          <a:endParaRPr lang="ru-RU"/>
        </a:p>
      </dgm:t>
    </dgm:pt>
    <dgm:pt modelId="{6E1BBF94-30D9-481C-A1F7-7E1FE99A470F}">
      <dgm:prSet phldrT="[Текст]"/>
      <dgm:spPr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Об'єкти  правовідносин</a:t>
          </a:r>
          <a:endParaRPr lang="ru-RU" dirty="0"/>
        </a:p>
      </dgm:t>
    </dgm:pt>
    <dgm:pt modelId="{D514C8EE-1633-49F3-94FA-026885294130}" type="parTrans" cxnId="{4CF4D0A9-5F50-4E42-9608-F846A326F73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CA02DA2-E184-4D15-B1B0-4854C96504CF}" type="sibTrans" cxnId="{4CF4D0A9-5F50-4E42-9608-F846A326F73B}">
      <dgm:prSet/>
      <dgm:spPr/>
      <dgm:t>
        <a:bodyPr/>
        <a:lstStyle/>
        <a:p>
          <a:endParaRPr lang="ru-RU"/>
        </a:p>
      </dgm:t>
    </dgm:pt>
    <dgm:pt modelId="{C18BDF76-F235-4D54-B864-6E4390D529BB}">
      <dgm:prSet phldrT="[Текст]"/>
      <dgm:spPr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Зміст правовідносин</a:t>
          </a:r>
          <a:endParaRPr lang="ru-RU" dirty="0"/>
        </a:p>
      </dgm:t>
    </dgm:pt>
    <dgm:pt modelId="{F02C8EE5-B320-4987-82AD-23406E664239}" type="parTrans" cxnId="{871350EB-2788-4873-835A-2001C8C8E3E0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78BD5A-A760-4E1C-8BC1-C0AB3C0E25C4}" type="sibTrans" cxnId="{871350EB-2788-4873-835A-2001C8C8E3E0}">
      <dgm:prSet/>
      <dgm:spPr/>
      <dgm:t>
        <a:bodyPr/>
        <a:lstStyle/>
        <a:p>
          <a:endParaRPr lang="ru-RU"/>
        </a:p>
      </dgm:t>
    </dgm:pt>
    <dgm:pt modelId="{1FE264AC-FEBC-4C8E-99E0-F6C8EC02B19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9999FF">
                <a:shade val="30000"/>
                <a:satMod val="115000"/>
              </a:srgbClr>
            </a:gs>
            <a:gs pos="50000">
              <a:srgbClr val="9999FF">
                <a:shade val="67500"/>
                <a:satMod val="115000"/>
              </a:srgbClr>
            </a:gs>
            <a:gs pos="100000">
              <a:srgbClr val="9999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glow rad="101600">
            <a:srgbClr val="7030A0">
              <a:alpha val="60000"/>
            </a:srgb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Юридичний</a:t>
          </a:r>
          <a:endParaRPr lang="ru-RU" dirty="0"/>
        </a:p>
      </dgm:t>
    </dgm:pt>
    <dgm:pt modelId="{82182481-E089-42B8-BAD4-D15EE34CB7C1}" type="parTrans" cxnId="{30258993-64A5-44BD-B867-9EE680609BF0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9BF83E8-D884-4EC1-AC44-E300249DDE42}" type="sibTrans" cxnId="{30258993-64A5-44BD-B867-9EE680609BF0}">
      <dgm:prSet/>
      <dgm:spPr/>
      <dgm:t>
        <a:bodyPr/>
        <a:lstStyle/>
        <a:p>
          <a:endParaRPr lang="ru-RU"/>
        </a:p>
      </dgm:t>
    </dgm:pt>
    <dgm:pt modelId="{CEB82051-8062-472F-A303-8CFC46272140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9999FF">
                <a:shade val="30000"/>
                <a:satMod val="115000"/>
              </a:srgbClr>
            </a:gs>
            <a:gs pos="50000">
              <a:srgbClr val="9999FF">
                <a:shade val="67500"/>
                <a:satMod val="115000"/>
              </a:srgbClr>
            </a:gs>
            <a:gs pos="100000">
              <a:srgbClr val="9999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glow rad="101600">
            <a:srgbClr val="7030A0">
              <a:alpha val="60000"/>
            </a:srgb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Фактичний</a:t>
          </a:r>
          <a:endParaRPr lang="ru-RU" dirty="0"/>
        </a:p>
      </dgm:t>
    </dgm:pt>
    <dgm:pt modelId="{E02E4C93-51F0-451C-9A21-766B2E15579C}" type="parTrans" cxnId="{1DE179C1-9621-49FF-8D7E-C75C69C1DA97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0849AF7-B69E-4FAD-96F2-F95B3883EFCD}" type="sibTrans" cxnId="{1DE179C1-9621-49FF-8D7E-C75C69C1DA97}">
      <dgm:prSet/>
      <dgm:spPr/>
      <dgm:t>
        <a:bodyPr/>
        <a:lstStyle/>
        <a:p>
          <a:endParaRPr lang="ru-RU"/>
        </a:p>
      </dgm:t>
    </dgm:pt>
    <dgm:pt modelId="{99AC836A-DC73-44A6-A804-AF7C3D04596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3399FF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Матеріальні</a:t>
          </a:r>
          <a:endParaRPr lang="ru-RU" dirty="0"/>
        </a:p>
      </dgm:t>
    </dgm:pt>
    <dgm:pt modelId="{D935AD98-510A-4C72-A0AE-3B82C97B45C7}" type="parTrans" cxnId="{7BED911A-DE80-4BDE-8BB9-9FB962ECB39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242BA04-846E-48FF-B401-7330939F4AC5}" type="sibTrans" cxnId="{7BED911A-DE80-4BDE-8BB9-9FB962ECB391}">
      <dgm:prSet/>
      <dgm:spPr/>
      <dgm:t>
        <a:bodyPr/>
        <a:lstStyle/>
        <a:p>
          <a:endParaRPr lang="ru-RU"/>
        </a:p>
      </dgm:t>
    </dgm:pt>
    <dgm:pt modelId="{380AC03C-074A-42BB-8285-E2FDB2DECE2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3399FF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Нематеріальні</a:t>
          </a:r>
          <a:endParaRPr lang="ru-RU" dirty="0"/>
        </a:p>
      </dgm:t>
    </dgm:pt>
    <dgm:pt modelId="{AF0CBEEE-6512-4DC8-93F0-0742F6F7F001}" type="parTrans" cxnId="{252CE40E-ECED-4BB8-ACE9-F74999DACA8F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6CF10EA-EF78-414D-B0B4-64011CCAC7C6}" type="sibTrans" cxnId="{252CE40E-ECED-4BB8-ACE9-F74999DACA8F}">
      <dgm:prSet/>
      <dgm:spPr/>
      <dgm:t>
        <a:bodyPr/>
        <a:lstStyle/>
        <a:p>
          <a:endParaRPr lang="ru-RU"/>
        </a:p>
      </dgm:t>
    </dgm:pt>
    <dgm:pt modelId="{C5513BAB-40BF-4D97-A0CE-F6F632D2F6BC}">
      <dgm:prSet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rgbClr val="66CCFF">
              <a:alpha val="60000"/>
            </a:srgb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Індивідуальні</a:t>
          </a:r>
          <a:endParaRPr lang="ru-RU" dirty="0"/>
        </a:p>
      </dgm:t>
    </dgm:pt>
    <dgm:pt modelId="{BCDBE3FF-9E72-444D-B99D-898697C51CBA}" type="parTrans" cxnId="{A6A846D1-E23A-4207-AE53-E6C60A5192A9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16FAF64-F623-4B7E-9DA4-C3959042AD8E}" type="sibTrans" cxnId="{A6A846D1-E23A-4207-AE53-E6C60A5192A9}">
      <dgm:prSet/>
      <dgm:spPr/>
      <dgm:t>
        <a:bodyPr/>
        <a:lstStyle/>
        <a:p>
          <a:endParaRPr lang="ru-RU"/>
        </a:p>
      </dgm:t>
    </dgm:pt>
    <dgm:pt modelId="{A175E29D-0392-4D06-9534-41169BD2F713}">
      <dgm:prSet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rgbClr val="66CCFF">
              <a:alpha val="60000"/>
            </a:srgb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dirty="0" smtClean="0"/>
            <a:t>Колективні</a:t>
          </a:r>
          <a:endParaRPr lang="ru-RU" dirty="0"/>
        </a:p>
      </dgm:t>
    </dgm:pt>
    <dgm:pt modelId="{080574F4-6EC6-44C3-AE22-45C0A46B1DBE}" type="parTrans" cxnId="{8931BD7A-C477-4A6C-8AB3-205F449F6A41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FE7E53B-FEFF-4FCA-A301-08AF71A94FC3}" type="sibTrans" cxnId="{8931BD7A-C477-4A6C-8AB3-205F449F6A41}">
      <dgm:prSet/>
      <dgm:spPr/>
      <dgm:t>
        <a:bodyPr/>
        <a:lstStyle/>
        <a:p>
          <a:endParaRPr lang="ru-RU"/>
        </a:p>
      </dgm:t>
    </dgm:pt>
    <dgm:pt modelId="{8531829B-EA53-432C-8486-9481936ED2C6}" type="pres">
      <dgm:prSet presAssocID="{4BFF4753-5EE3-45F2-8CC1-664FBD9E5C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76766F-8122-4B9F-9424-319A25E38C6E}" type="pres">
      <dgm:prSet presAssocID="{CDEF291A-E990-47A6-ABA3-30C949AFFA4D}" presName="hierRoot1" presStyleCnt="0">
        <dgm:presLayoutVars>
          <dgm:hierBranch val="init"/>
        </dgm:presLayoutVars>
      </dgm:prSet>
      <dgm:spPr/>
    </dgm:pt>
    <dgm:pt modelId="{A7E9D716-044F-4441-9310-A4AB4739EDC6}" type="pres">
      <dgm:prSet presAssocID="{CDEF291A-E990-47A6-ABA3-30C949AFFA4D}" presName="rootComposite1" presStyleCnt="0"/>
      <dgm:spPr/>
    </dgm:pt>
    <dgm:pt modelId="{AFFC0D79-F206-4F71-AF6A-A78D6CDBBF29}" type="pres">
      <dgm:prSet presAssocID="{CDEF291A-E990-47A6-ABA3-30C949AFFA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18AC8-8537-4DF0-B9EC-3AB0D54E04FD}" type="pres">
      <dgm:prSet presAssocID="{CDEF291A-E990-47A6-ABA3-30C949AFFA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913FBC-36E3-4221-A894-42AC3F47E28C}" type="pres">
      <dgm:prSet presAssocID="{CDEF291A-E990-47A6-ABA3-30C949AFFA4D}" presName="hierChild2" presStyleCnt="0"/>
      <dgm:spPr/>
    </dgm:pt>
    <dgm:pt modelId="{22E9477A-9A11-4D70-9AF8-2539022B841A}" type="pres">
      <dgm:prSet presAssocID="{6123D668-0660-42F6-A968-B2918C3103F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2BB980F-EE59-4CE7-A85C-644582F96A3D}" type="pres">
      <dgm:prSet presAssocID="{21A92F34-473F-41BF-B96E-FDB9A60CD588}" presName="hierRoot2" presStyleCnt="0">
        <dgm:presLayoutVars>
          <dgm:hierBranch val="init"/>
        </dgm:presLayoutVars>
      </dgm:prSet>
      <dgm:spPr/>
    </dgm:pt>
    <dgm:pt modelId="{6188FE62-840E-4ADD-85F4-9CC5A863291C}" type="pres">
      <dgm:prSet presAssocID="{21A92F34-473F-41BF-B96E-FDB9A60CD588}" presName="rootComposite" presStyleCnt="0"/>
      <dgm:spPr/>
    </dgm:pt>
    <dgm:pt modelId="{8D16AE5C-4183-4062-9B42-4906F3CE9F94}" type="pres">
      <dgm:prSet presAssocID="{21A92F34-473F-41BF-B96E-FDB9A60CD588}" presName="rootText" presStyleLbl="node2" presStyleIdx="0" presStyleCnt="3" custLinFactNeighborX="-13898" custLinFactNeighborY="-34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F3DB9-AA98-42D0-B7C0-CEE8A217EA6C}" type="pres">
      <dgm:prSet presAssocID="{21A92F34-473F-41BF-B96E-FDB9A60CD588}" presName="rootConnector" presStyleLbl="node2" presStyleIdx="0" presStyleCnt="3"/>
      <dgm:spPr/>
      <dgm:t>
        <a:bodyPr/>
        <a:lstStyle/>
        <a:p>
          <a:endParaRPr lang="ru-RU"/>
        </a:p>
      </dgm:t>
    </dgm:pt>
    <dgm:pt modelId="{19931352-9814-43BC-B180-0118357772B8}" type="pres">
      <dgm:prSet presAssocID="{21A92F34-473F-41BF-B96E-FDB9A60CD588}" presName="hierChild4" presStyleCnt="0"/>
      <dgm:spPr/>
    </dgm:pt>
    <dgm:pt modelId="{F645F89E-C2EB-4370-930D-EED42E291506}" type="pres">
      <dgm:prSet presAssocID="{BCDBE3FF-9E72-444D-B99D-898697C51CBA}" presName="Name37" presStyleLbl="parChTrans1D3" presStyleIdx="0" presStyleCnt="6"/>
      <dgm:spPr/>
      <dgm:t>
        <a:bodyPr/>
        <a:lstStyle/>
        <a:p>
          <a:endParaRPr lang="ru-RU"/>
        </a:p>
      </dgm:t>
    </dgm:pt>
    <dgm:pt modelId="{5B511970-78E3-401E-B37B-503926393DB7}" type="pres">
      <dgm:prSet presAssocID="{C5513BAB-40BF-4D97-A0CE-F6F632D2F6BC}" presName="hierRoot2" presStyleCnt="0">
        <dgm:presLayoutVars>
          <dgm:hierBranch val="init"/>
        </dgm:presLayoutVars>
      </dgm:prSet>
      <dgm:spPr/>
    </dgm:pt>
    <dgm:pt modelId="{F2FC5EB6-93BB-40DE-B010-79F01F8C65DA}" type="pres">
      <dgm:prSet presAssocID="{C5513BAB-40BF-4D97-A0CE-F6F632D2F6BC}" presName="rootComposite" presStyleCnt="0"/>
      <dgm:spPr/>
    </dgm:pt>
    <dgm:pt modelId="{EFCC4D4A-9A4F-4AC8-9838-AE86BCF93D97}" type="pres">
      <dgm:prSet presAssocID="{C5513BAB-40BF-4D97-A0CE-F6F632D2F6BC}" presName="rootText" presStyleLbl="node3" presStyleIdx="0" presStyleCnt="6" custLinFactNeighborX="-12802" custLinFactNeighborY="1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F8007-44DB-4FD1-98DE-7B2FF15D44A5}" type="pres">
      <dgm:prSet presAssocID="{C5513BAB-40BF-4D97-A0CE-F6F632D2F6BC}" presName="rootConnector" presStyleLbl="node3" presStyleIdx="0" presStyleCnt="6"/>
      <dgm:spPr/>
      <dgm:t>
        <a:bodyPr/>
        <a:lstStyle/>
        <a:p>
          <a:endParaRPr lang="ru-RU"/>
        </a:p>
      </dgm:t>
    </dgm:pt>
    <dgm:pt modelId="{E19673AF-66ED-4449-9526-4AEBF1FB5453}" type="pres">
      <dgm:prSet presAssocID="{C5513BAB-40BF-4D97-A0CE-F6F632D2F6BC}" presName="hierChild4" presStyleCnt="0"/>
      <dgm:spPr/>
    </dgm:pt>
    <dgm:pt modelId="{8DCB9B92-0DBC-4201-9198-31F66B82C742}" type="pres">
      <dgm:prSet presAssocID="{C5513BAB-40BF-4D97-A0CE-F6F632D2F6BC}" presName="hierChild5" presStyleCnt="0"/>
      <dgm:spPr/>
    </dgm:pt>
    <dgm:pt modelId="{FE7ED40A-26F2-48AD-8819-E8E13E6413B2}" type="pres">
      <dgm:prSet presAssocID="{080574F4-6EC6-44C3-AE22-45C0A46B1DBE}" presName="Name37" presStyleLbl="parChTrans1D3" presStyleIdx="1" presStyleCnt="6"/>
      <dgm:spPr/>
      <dgm:t>
        <a:bodyPr/>
        <a:lstStyle/>
        <a:p>
          <a:endParaRPr lang="ru-RU"/>
        </a:p>
      </dgm:t>
    </dgm:pt>
    <dgm:pt modelId="{48E2C426-EA2F-4AD2-A9D9-070BAEE05595}" type="pres">
      <dgm:prSet presAssocID="{A175E29D-0392-4D06-9534-41169BD2F713}" presName="hierRoot2" presStyleCnt="0">
        <dgm:presLayoutVars>
          <dgm:hierBranch val="init"/>
        </dgm:presLayoutVars>
      </dgm:prSet>
      <dgm:spPr/>
    </dgm:pt>
    <dgm:pt modelId="{05C8DABD-D9E4-4916-9DEF-1BB26F60811F}" type="pres">
      <dgm:prSet presAssocID="{A175E29D-0392-4D06-9534-41169BD2F713}" presName="rootComposite" presStyleCnt="0"/>
      <dgm:spPr/>
    </dgm:pt>
    <dgm:pt modelId="{4C83BD93-AEC1-4DE9-8751-2783D44F3B33}" type="pres">
      <dgm:prSet presAssocID="{A175E29D-0392-4D06-9534-41169BD2F713}" presName="rootText" presStyleLbl="node3" presStyleIdx="1" presStyleCnt="6" custLinFactNeighborX="-12802" custLinFactNeighborY="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DDADF-A100-433C-934C-A0D6FDDC3AB6}" type="pres">
      <dgm:prSet presAssocID="{A175E29D-0392-4D06-9534-41169BD2F713}" presName="rootConnector" presStyleLbl="node3" presStyleIdx="1" presStyleCnt="6"/>
      <dgm:spPr/>
      <dgm:t>
        <a:bodyPr/>
        <a:lstStyle/>
        <a:p>
          <a:endParaRPr lang="ru-RU"/>
        </a:p>
      </dgm:t>
    </dgm:pt>
    <dgm:pt modelId="{D75248A8-C82B-4155-A438-C733691EAC4D}" type="pres">
      <dgm:prSet presAssocID="{A175E29D-0392-4D06-9534-41169BD2F713}" presName="hierChild4" presStyleCnt="0"/>
      <dgm:spPr/>
    </dgm:pt>
    <dgm:pt modelId="{7F5F4780-779B-402D-97A1-4A3F0D382E48}" type="pres">
      <dgm:prSet presAssocID="{A175E29D-0392-4D06-9534-41169BD2F713}" presName="hierChild5" presStyleCnt="0"/>
      <dgm:spPr/>
    </dgm:pt>
    <dgm:pt modelId="{C8BA6301-2BA0-486A-89FB-FE21F80FBAE4}" type="pres">
      <dgm:prSet presAssocID="{21A92F34-473F-41BF-B96E-FDB9A60CD588}" presName="hierChild5" presStyleCnt="0"/>
      <dgm:spPr/>
    </dgm:pt>
    <dgm:pt modelId="{C208F727-6FEA-4B58-82A4-9FD28D6A0A0A}" type="pres">
      <dgm:prSet presAssocID="{D514C8EE-1633-49F3-94FA-02688529413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958B22D-4F32-4473-8D60-438244B3C36D}" type="pres">
      <dgm:prSet presAssocID="{6E1BBF94-30D9-481C-A1F7-7E1FE99A470F}" presName="hierRoot2" presStyleCnt="0">
        <dgm:presLayoutVars>
          <dgm:hierBranch val="init"/>
        </dgm:presLayoutVars>
      </dgm:prSet>
      <dgm:spPr/>
    </dgm:pt>
    <dgm:pt modelId="{91475062-EF38-4162-885A-ED422A21DE7B}" type="pres">
      <dgm:prSet presAssocID="{6E1BBF94-30D9-481C-A1F7-7E1FE99A470F}" presName="rootComposite" presStyleCnt="0"/>
      <dgm:spPr/>
    </dgm:pt>
    <dgm:pt modelId="{23294D6B-AFF6-414F-8713-3DAABBE154F9}" type="pres">
      <dgm:prSet presAssocID="{6E1BBF94-30D9-481C-A1F7-7E1FE99A470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1117C-85BE-4632-8C95-60F5CBB97B1A}" type="pres">
      <dgm:prSet presAssocID="{6E1BBF94-30D9-481C-A1F7-7E1FE99A47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0C2D913-632C-4144-8B9B-1150E1B884A8}" type="pres">
      <dgm:prSet presAssocID="{6E1BBF94-30D9-481C-A1F7-7E1FE99A470F}" presName="hierChild4" presStyleCnt="0"/>
      <dgm:spPr/>
    </dgm:pt>
    <dgm:pt modelId="{7C27D44A-6A2C-4151-8B62-33E9A3BB4F31}" type="pres">
      <dgm:prSet presAssocID="{D935AD98-510A-4C72-A0AE-3B82C97B45C7}" presName="Name37" presStyleLbl="parChTrans1D3" presStyleIdx="2" presStyleCnt="6"/>
      <dgm:spPr/>
      <dgm:t>
        <a:bodyPr/>
        <a:lstStyle/>
        <a:p>
          <a:endParaRPr lang="ru-RU"/>
        </a:p>
      </dgm:t>
    </dgm:pt>
    <dgm:pt modelId="{7B36F1A8-0234-45A7-8719-0454D0160C86}" type="pres">
      <dgm:prSet presAssocID="{99AC836A-DC73-44A6-A804-AF7C3D04596D}" presName="hierRoot2" presStyleCnt="0">
        <dgm:presLayoutVars>
          <dgm:hierBranch val="init"/>
        </dgm:presLayoutVars>
      </dgm:prSet>
      <dgm:spPr/>
    </dgm:pt>
    <dgm:pt modelId="{FB5C26E3-8DDD-44C0-A473-7FD5FA058A03}" type="pres">
      <dgm:prSet presAssocID="{99AC836A-DC73-44A6-A804-AF7C3D04596D}" presName="rootComposite" presStyleCnt="0"/>
      <dgm:spPr/>
    </dgm:pt>
    <dgm:pt modelId="{0C92E605-2074-4D7D-BE2D-E318AD33D6B4}" type="pres">
      <dgm:prSet presAssocID="{99AC836A-DC73-44A6-A804-AF7C3D04596D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D44AE-9879-4C7A-9ADC-8755E9912FA0}" type="pres">
      <dgm:prSet presAssocID="{99AC836A-DC73-44A6-A804-AF7C3D04596D}" presName="rootConnector" presStyleLbl="node3" presStyleIdx="2" presStyleCnt="6"/>
      <dgm:spPr/>
      <dgm:t>
        <a:bodyPr/>
        <a:lstStyle/>
        <a:p>
          <a:endParaRPr lang="ru-RU"/>
        </a:p>
      </dgm:t>
    </dgm:pt>
    <dgm:pt modelId="{90C30CF7-C06B-42C0-BB55-197FA2909724}" type="pres">
      <dgm:prSet presAssocID="{99AC836A-DC73-44A6-A804-AF7C3D04596D}" presName="hierChild4" presStyleCnt="0"/>
      <dgm:spPr/>
    </dgm:pt>
    <dgm:pt modelId="{961EBCA5-BFF7-427C-9136-E993DE2FF6CB}" type="pres">
      <dgm:prSet presAssocID="{99AC836A-DC73-44A6-A804-AF7C3D04596D}" presName="hierChild5" presStyleCnt="0"/>
      <dgm:spPr/>
    </dgm:pt>
    <dgm:pt modelId="{17B5F33C-0B7E-451B-AAC8-45EFB31D8403}" type="pres">
      <dgm:prSet presAssocID="{AF0CBEEE-6512-4DC8-93F0-0742F6F7F001}" presName="Name37" presStyleLbl="parChTrans1D3" presStyleIdx="3" presStyleCnt="6"/>
      <dgm:spPr/>
      <dgm:t>
        <a:bodyPr/>
        <a:lstStyle/>
        <a:p>
          <a:endParaRPr lang="ru-RU"/>
        </a:p>
      </dgm:t>
    </dgm:pt>
    <dgm:pt modelId="{FD12B9AC-0C48-496B-8016-7F3A528CEE18}" type="pres">
      <dgm:prSet presAssocID="{380AC03C-074A-42BB-8285-E2FDB2DECE2F}" presName="hierRoot2" presStyleCnt="0">
        <dgm:presLayoutVars>
          <dgm:hierBranch val="init"/>
        </dgm:presLayoutVars>
      </dgm:prSet>
      <dgm:spPr/>
    </dgm:pt>
    <dgm:pt modelId="{B4D6C60C-6C56-438C-9571-7FD93B8F9E4F}" type="pres">
      <dgm:prSet presAssocID="{380AC03C-074A-42BB-8285-E2FDB2DECE2F}" presName="rootComposite" presStyleCnt="0"/>
      <dgm:spPr/>
    </dgm:pt>
    <dgm:pt modelId="{4CBF632E-247D-457C-B316-730EDB8DD2CA}" type="pres">
      <dgm:prSet presAssocID="{380AC03C-074A-42BB-8285-E2FDB2DECE2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568D5-5868-4B48-BA72-73A507A2DD9F}" type="pres">
      <dgm:prSet presAssocID="{380AC03C-074A-42BB-8285-E2FDB2DECE2F}" presName="rootConnector" presStyleLbl="node3" presStyleIdx="3" presStyleCnt="6"/>
      <dgm:spPr/>
      <dgm:t>
        <a:bodyPr/>
        <a:lstStyle/>
        <a:p>
          <a:endParaRPr lang="ru-RU"/>
        </a:p>
      </dgm:t>
    </dgm:pt>
    <dgm:pt modelId="{10DEF470-D376-48C8-B2C2-5B5F20F55127}" type="pres">
      <dgm:prSet presAssocID="{380AC03C-074A-42BB-8285-E2FDB2DECE2F}" presName="hierChild4" presStyleCnt="0"/>
      <dgm:spPr/>
    </dgm:pt>
    <dgm:pt modelId="{AE226181-E29D-497A-906B-54392F633C72}" type="pres">
      <dgm:prSet presAssocID="{380AC03C-074A-42BB-8285-E2FDB2DECE2F}" presName="hierChild5" presStyleCnt="0"/>
      <dgm:spPr/>
    </dgm:pt>
    <dgm:pt modelId="{2C4F8D13-88A8-495B-AB12-196A0282D3D6}" type="pres">
      <dgm:prSet presAssocID="{6E1BBF94-30D9-481C-A1F7-7E1FE99A470F}" presName="hierChild5" presStyleCnt="0"/>
      <dgm:spPr/>
    </dgm:pt>
    <dgm:pt modelId="{7B49F39F-2086-4351-B706-14CC4594E8E2}" type="pres">
      <dgm:prSet presAssocID="{F02C8EE5-B320-4987-82AD-23406E66423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7FADDB3-996D-42A6-8590-628507CA6407}" type="pres">
      <dgm:prSet presAssocID="{C18BDF76-F235-4D54-B864-6E4390D529BB}" presName="hierRoot2" presStyleCnt="0">
        <dgm:presLayoutVars>
          <dgm:hierBranch val="init"/>
        </dgm:presLayoutVars>
      </dgm:prSet>
      <dgm:spPr/>
    </dgm:pt>
    <dgm:pt modelId="{D4253651-4C2E-47D7-B59B-DED02F3AF9A0}" type="pres">
      <dgm:prSet presAssocID="{C18BDF76-F235-4D54-B864-6E4390D529BB}" presName="rootComposite" presStyleCnt="0"/>
      <dgm:spPr/>
    </dgm:pt>
    <dgm:pt modelId="{82C11723-7142-430F-875F-B0DDA0CAB683}" type="pres">
      <dgm:prSet presAssocID="{C18BDF76-F235-4D54-B864-6E4390D529BB}" presName="rootText" presStyleLbl="node2" presStyleIdx="2" presStyleCnt="3" custLinFactNeighborX="4945" custLinFactNeighborY="-2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58AD90-42AE-43CA-8888-5A750B9C4346}" type="pres">
      <dgm:prSet presAssocID="{C18BDF76-F235-4D54-B864-6E4390D529BB}" presName="rootConnector" presStyleLbl="node2" presStyleIdx="2" presStyleCnt="3"/>
      <dgm:spPr/>
      <dgm:t>
        <a:bodyPr/>
        <a:lstStyle/>
        <a:p>
          <a:endParaRPr lang="ru-RU"/>
        </a:p>
      </dgm:t>
    </dgm:pt>
    <dgm:pt modelId="{15A2C752-8B31-413E-86A2-02C9E7CD5C0E}" type="pres">
      <dgm:prSet presAssocID="{C18BDF76-F235-4D54-B864-6E4390D529BB}" presName="hierChild4" presStyleCnt="0"/>
      <dgm:spPr/>
    </dgm:pt>
    <dgm:pt modelId="{90887A0E-76F8-4211-8106-052DE68368DA}" type="pres">
      <dgm:prSet presAssocID="{82182481-E089-42B8-BAD4-D15EE34CB7C1}" presName="Name37" presStyleLbl="parChTrans1D3" presStyleIdx="4" presStyleCnt="6"/>
      <dgm:spPr/>
      <dgm:t>
        <a:bodyPr/>
        <a:lstStyle/>
        <a:p>
          <a:endParaRPr lang="ru-RU"/>
        </a:p>
      </dgm:t>
    </dgm:pt>
    <dgm:pt modelId="{0046B08B-C697-4C87-A0BA-A076A4B99AAA}" type="pres">
      <dgm:prSet presAssocID="{1FE264AC-FEBC-4C8E-99E0-F6C8EC02B19E}" presName="hierRoot2" presStyleCnt="0">
        <dgm:presLayoutVars>
          <dgm:hierBranch val="init"/>
        </dgm:presLayoutVars>
      </dgm:prSet>
      <dgm:spPr/>
    </dgm:pt>
    <dgm:pt modelId="{8A98F139-7DFF-4516-85A3-E904F385406A}" type="pres">
      <dgm:prSet presAssocID="{1FE264AC-FEBC-4C8E-99E0-F6C8EC02B19E}" presName="rootComposite" presStyleCnt="0"/>
      <dgm:spPr/>
    </dgm:pt>
    <dgm:pt modelId="{64598CA6-65D3-493D-A87E-CCC827363C55}" type="pres">
      <dgm:prSet presAssocID="{1FE264AC-FEBC-4C8E-99E0-F6C8EC02B19E}" presName="rootText" presStyleLbl="node3" presStyleIdx="4" presStyleCnt="6" custLinFactNeighborX="5323" custLinFactNeighborY="1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3FB83-EF72-4071-A9F2-320802A72EF2}" type="pres">
      <dgm:prSet presAssocID="{1FE264AC-FEBC-4C8E-99E0-F6C8EC02B19E}" presName="rootConnector" presStyleLbl="node3" presStyleIdx="4" presStyleCnt="6"/>
      <dgm:spPr/>
      <dgm:t>
        <a:bodyPr/>
        <a:lstStyle/>
        <a:p>
          <a:endParaRPr lang="ru-RU"/>
        </a:p>
      </dgm:t>
    </dgm:pt>
    <dgm:pt modelId="{0C0C5654-A2B4-4FE8-AAD5-F2C29A5CC6CF}" type="pres">
      <dgm:prSet presAssocID="{1FE264AC-FEBC-4C8E-99E0-F6C8EC02B19E}" presName="hierChild4" presStyleCnt="0"/>
      <dgm:spPr/>
    </dgm:pt>
    <dgm:pt modelId="{7D74CE72-18E7-4AC9-99DD-9F65A25D81B3}" type="pres">
      <dgm:prSet presAssocID="{1FE264AC-FEBC-4C8E-99E0-F6C8EC02B19E}" presName="hierChild5" presStyleCnt="0"/>
      <dgm:spPr/>
    </dgm:pt>
    <dgm:pt modelId="{3C83F996-AAE4-4548-9117-1C2FFFE1939F}" type="pres">
      <dgm:prSet presAssocID="{E02E4C93-51F0-451C-9A21-766B2E15579C}" presName="Name37" presStyleLbl="parChTrans1D3" presStyleIdx="5" presStyleCnt="6"/>
      <dgm:spPr/>
      <dgm:t>
        <a:bodyPr/>
        <a:lstStyle/>
        <a:p>
          <a:endParaRPr lang="ru-RU"/>
        </a:p>
      </dgm:t>
    </dgm:pt>
    <dgm:pt modelId="{B03F8F99-A1D5-497C-9F6A-57D1F0640C34}" type="pres">
      <dgm:prSet presAssocID="{CEB82051-8062-472F-A303-8CFC46272140}" presName="hierRoot2" presStyleCnt="0">
        <dgm:presLayoutVars>
          <dgm:hierBranch val="init"/>
        </dgm:presLayoutVars>
      </dgm:prSet>
      <dgm:spPr/>
    </dgm:pt>
    <dgm:pt modelId="{12AF4853-F42A-458E-AA84-A701006954B5}" type="pres">
      <dgm:prSet presAssocID="{CEB82051-8062-472F-A303-8CFC46272140}" presName="rootComposite" presStyleCnt="0"/>
      <dgm:spPr/>
    </dgm:pt>
    <dgm:pt modelId="{BB597A2B-AF3C-43C3-9170-109D17E8FC6B}" type="pres">
      <dgm:prSet presAssocID="{CEB82051-8062-472F-A303-8CFC46272140}" presName="rootText" presStyleLbl="node3" presStyleIdx="5" presStyleCnt="6" custLinFactNeighborX="5323" custLinFactNeighborY="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010D1-2210-410D-9ED4-F69619C5DEC4}" type="pres">
      <dgm:prSet presAssocID="{CEB82051-8062-472F-A303-8CFC46272140}" presName="rootConnector" presStyleLbl="node3" presStyleIdx="5" presStyleCnt="6"/>
      <dgm:spPr/>
      <dgm:t>
        <a:bodyPr/>
        <a:lstStyle/>
        <a:p>
          <a:endParaRPr lang="ru-RU"/>
        </a:p>
      </dgm:t>
    </dgm:pt>
    <dgm:pt modelId="{E2833CD5-9E78-4A4B-8F44-DF89FA501B71}" type="pres">
      <dgm:prSet presAssocID="{CEB82051-8062-472F-A303-8CFC46272140}" presName="hierChild4" presStyleCnt="0"/>
      <dgm:spPr/>
    </dgm:pt>
    <dgm:pt modelId="{78860A66-F1A5-494B-AE6A-674CA9F66440}" type="pres">
      <dgm:prSet presAssocID="{CEB82051-8062-472F-A303-8CFC46272140}" presName="hierChild5" presStyleCnt="0"/>
      <dgm:spPr/>
    </dgm:pt>
    <dgm:pt modelId="{9206AAD3-229C-4B6D-929B-ECAF5A4E1332}" type="pres">
      <dgm:prSet presAssocID="{C18BDF76-F235-4D54-B864-6E4390D529BB}" presName="hierChild5" presStyleCnt="0"/>
      <dgm:spPr/>
    </dgm:pt>
    <dgm:pt modelId="{78691C7D-C097-49DE-830E-E67D5A5F81EE}" type="pres">
      <dgm:prSet presAssocID="{CDEF291A-E990-47A6-ABA3-30C949AFFA4D}" presName="hierChild3" presStyleCnt="0"/>
      <dgm:spPr/>
    </dgm:pt>
  </dgm:ptLst>
  <dgm:cxnLst>
    <dgm:cxn modelId="{929751E1-3DB2-4B5A-B18C-078A8DE26D7B}" type="presOf" srcId="{1FE264AC-FEBC-4C8E-99E0-F6C8EC02B19E}" destId="{6B53FB83-EF72-4071-A9F2-320802A72EF2}" srcOrd="1" destOrd="0" presId="urn:microsoft.com/office/officeart/2005/8/layout/orgChart1"/>
    <dgm:cxn modelId="{EA930649-38DD-4268-9BF0-E21896C10CA5}" type="presOf" srcId="{CDEF291A-E990-47A6-ABA3-30C949AFFA4D}" destId="{AFFC0D79-F206-4F71-AF6A-A78D6CDBBF29}" srcOrd="0" destOrd="0" presId="urn:microsoft.com/office/officeart/2005/8/layout/orgChart1"/>
    <dgm:cxn modelId="{4CF4D0A9-5F50-4E42-9608-F846A326F73B}" srcId="{CDEF291A-E990-47A6-ABA3-30C949AFFA4D}" destId="{6E1BBF94-30D9-481C-A1F7-7E1FE99A470F}" srcOrd="1" destOrd="0" parTransId="{D514C8EE-1633-49F3-94FA-026885294130}" sibTransId="{BCA02DA2-E184-4D15-B1B0-4854C96504CF}"/>
    <dgm:cxn modelId="{20DBEF36-1380-4AFB-9CBA-2131216D210E}" type="presOf" srcId="{AF0CBEEE-6512-4DC8-93F0-0742F6F7F001}" destId="{17B5F33C-0B7E-451B-AAC8-45EFB31D8403}" srcOrd="0" destOrd="0" presId="urn:microsoft.com/office/officeart/2005/8/layout/orgChart1"/>
    <dgm:cxn modelId="{8931BD7A-C477-4A6C-8AB3-205F449F6A41}" srcId="{21A92F34-473F-41BF-B96E-FDB9A60CD588}" destId="{A175E29D-0392-4D06-9534-41169BD2F713}" srcOrd="1" destOrd="0" parTransId="{080574F4-6EC6-44C3-AE22-45C0A46B1DBE}" sibTransId="{BFE7E53B-FEFF-4FCA-A301-08AF71A94FC3}"/>
    <dgm:cxn modelId="{C91F63F4-2694-4E2B-8B67-42C6A1D0DA7E}" type="presOf" srcId="{C5513BAB-40BF-4D97-A0CE-F6F632D2F6BC}" destId="{BE7F8007-44DB-4FD1-98DE-7B2FF15D44A5}" srcOrd="1" destOrd="0" presId="urn:microsoft.com/office/officeart/2005/8/layout/orgChart1"/>
    <dgm:cxn modelId="{103E7F18-628C-4B79-ABD1-72503FFFD06A}" type="presOf" srcId="{99AC836A-DC73-44A6-A804-AF7C3D04596D}" destId="{095D44AE-9879-4C7A-9ADC-8755E9912FA0}" srcOrd="1" destOrd="0" presId="urn:microsoft.com/office/officeart/2005/8/layout/orgChart1"/>
    <dgm:cxn modelId="{76AFED3D-84F6-4A64-B7F0-9347583E2201}" type="presOf" srcId="{6E1BBF94-30D9-481C-A1F7-7E1FE99A470F}" destId="{23294D6B-AFF6-414F-8713-3DAABBE154F9}" srcOrd="0" destOrd="0" presId="urn:microsoft.com/office/officeart/2005/8/layout/orgChart1"/>
    <dgm:cxn modelId="{C81F5F8B-3D6D-4E22-86D6-1633CFA223F7}" type="presOf" srcId="{E02E4C93-51F0-451C-9A21-766B2E15579C}" destId="{3C83F996-AAE4-4548-9117-1C2FFFE1939F}" srcOrd="0" destOrd="0" presId="urn:microsoft.com/office/officeart/2005/8/layout/orgChart1"/>
    <dgm:cxn modelId="{95462EEB-E65E-4C70-A495-5CE0B59E65EA}" type="presOf" srcId="{99AC836A-DC73-44A6-A804-AF7C3D04596D}" destId="{0C92E605-2074-4D7D-BE2D-E318AD33D6B4}" srcOrd="0" destOrd="0" presId="urn:microsoft.com/office/officeart/2005/8/layout/orgChart1"/>
    <dgm:cxn modelId="{41199F67-C304-40E1-9A89-28B621AE6D19}" srcId="{CDEF291A-E990-47A6-ABA3-30C949AFFA4D}" destId="{21A92F34-473F-41BF-B96E-FDB9A60CD588}" srcOrd="0" destOrd="0" parTransId="{6123D668-0660-42F6-A968-B2918C3103F1}" sibTransId="{56DCD236-E7B7-49DB-BB48-D728D85C134C}"/>
    <dgm:cxn modelId="{AB6E4570-70D4-423E-916F-EE333D8F8BF9}" type="presOf" srcId="{F02C8EE5-B320-4987-82AD-23406E664239}" destId="{7B49F39F-2086-4351-B706-14CC4594E8E2}" srcOrd="0" destOrd="0" presId="urn:microsoft.com/office/officeart/2005/8/layout/orgChart1"/>
    <dgm:cxn modelId="{8BCE4967-EC55-4B18-8D40-670F28782E60}" type="presOf" srcId="{CEB82051-8062-472F-A303-8CFC46272140}" destId="{FF2010D1-2210-410D-9ED4-F69619C5DEC4}" srcOrd="1" destOrd="0" presId="urn:microsoft.com/office/officeart/2005/8/layout/orgChart1"/>
    <dgm:cxn modelId="{871350EB-2788-4873-835A-2001C8C8E3E0}" srcId="{CDEF291A-E990-47A6-ABA3-30C949AFFA4D}" destId="{C18BDF76-F235-4D54-B864-6E4390D529BB}" srcOrd="2" destOrd="0" parTransId="{F02C8EE5-B320-4987-82AD-23406E664239}" sibTransId="{EC78BD5A-A760-4E1C-8BC1-C0AB3C0E25C4}"/>
    <dgm:cxn modelId="{B44FD512-34FE-4B8C-B768-27F298CF3621}" type="presOf" srcId="{21A92F34-473F-41BF-B96E-FDB9A60CD588}" destId="{3C6F3DB9-AA98-42D0-B7C0-CEE8A217EA6C}" srcOrd="1" destOrd="0" presId="urn:microsoft.com/office/officeart/2005/8/layout/orgChart1"/>
    <dgm:cxn modelId="{1DE179C1-9621-49FF-8D7E-C75C69C1DA97}" srcId="{C18BDF76-F235-4D54-B864-6E4390D529BB}" destId="{CEB82051-8062-472F-A303-8CFC46272140}" srcOrd="1" destOrd="0" parTransId="{E02E4C93-51F0-451C-9A21-766B2E15579C}" sibTransId="{00849AF7-B69E-4FAD-96F2-F95B3883EFCD}"/>
    <dgm:cxn modelId="{DE7FDAF4-A948-4912-AA23-B538674A46F5}" type="presOf" srcId="{1FE264AC-FEBC-4C8E-99E0-F6C8EC02B19E}" destId="{64598CA6-65D3-493D-A87E-CCC827363C55}" srcOrd="0" destOrd="0" presId="urn:microsoft.com/office/officeart/2005/8/layout/orgChart1"/>
    <dgm:cxn modelId="{C72B07AE-DC7E-4BF5-B4CA-F0A0B4CF769C}" type="presOf" srcId="{6123D668-0660-42F6-A968-B2918C3103F1}" destId="{22E9477A-9A11-4D70-9AF8-2539022B841A}" srcOrd="0" destOrd="0" presId="urn:microsoft.com/office/officeart/2005/8/layout/orgChart1"/>
    <dgm:cxn modelId="{874D1097-A2FE-431C-BBEE-F5E31C3BCCF4}" srcId="{4BFF4753-5EE3-45F2-8CC1-664FBD9E5C81}" destId="{CDEF291A-E990-47A6-ABA3-30C949AFFA4D}" srcOrd="0" destOrd="0" parTransId="{BEC4C543-F363-41F2-994F-60D7DD0359AE}" sibTransId="{811E074F-9D35-412E-A1A6-0803F6BE42BC}"/>
    <dgm:cxn modelId="{2F5DD592-9B1E-4696-B98D-1D47A6289902}" type="presOf" srcId="{380AC03C-074A-42BB-8285-E2FDB2DECE2F}" destId="{7F3568D5-5868-4B48-BA72-73A507A2DD9F}" srcOrd="1" destOrd="0" presId="urn:microsoft.com/office/officeart/2005/8/layout/orgChart1"/>
    <dgm:cxn modelId="{252CE40E-ECED-4BB8-ACE9-F74999DACA8F}" srcId="{6E1BBF94-30D9-481C-A1F7-7E1FE99A470F}" destId="{380AC03C-074A-42BB-8285-E2FDB2DECE2F}" srcOrd="1" destOrd="0" parTransId="{AF0CBEEE-6512-4DC8-93F0-0742F6F7F001}" sibTransId="{86CF10EA-EF78-414D-B0B4-64011CCAC7C6}"/>
    <dgm:cxn modelId="{5856F033-F718-421E-A51A-0EBC60ED067E}" type="presOf" srcId="{CEB82051-8062-472F-A303-8CFC46272140}" destId="{BB597A2B-AF3C-43C3-9170-109D17E8FC6B}" srcOrd="0" destOrd="0" presId="urn:microsoft.com/office/officeart/2005/8/layout/orgChart1"/>
    <dgm:cxn modelId="{FCACA3C8-9C8F-41BE-AA70-6C8154CEB5B1}" type="presOf" srcId="{D514C8EE-1633-49F3-94FA-026885294130}" destId="{C208F727-6FEA-4B58-82A4-9FD28D6A0A0A}" srcOrd="0" destOrd="0" presId="urn:microsoft.com/office/officeart/2005/8/layout/orgChart1"/>
    <dgm:cxn modelId="{3B743E12-BC4C-40B5-B3A0-D1AB491D05ED}" type="presOf" srcId="{C5513BAB-40BF-4D97-A0CE-F6F632D2F6BC}" destId="{EFCC4D4A-9A4F-4AC8-9838-AE86BCF93D97}" srcOrd="0" destOrd="0" presId="urn:microsoft.com/office/officeart/2005/8/layout/orgChart1"/>
    <dgm:cxn modelId="{A6A846D1-E23A-4207-AE53-E6C60A5192A9}" srcId="{21A92F34-473F-41BF-B96E-FDB9A60CD588}" destId="{C5513BAB-40BF-4D97-A0CE-F6F632D2F6BC}" srcOrd="0" destOrd="0" parTransId="{BCDBE3FF-9E72-444D-B99D-898697C51CBA}" sibTransId="{516FAF64-F623-4B7E-9DA4-C3959042AD8E}"/>
    <dgm:cxn modelId="{30258993-64A5-44BD-B867-9EE680609BF0}" srcId="{C18BDF76-F235-4D54-B864-6E4390D529BB}" destId="{1FE264AC-FEBC-4C8E-99E0-F6C8EC02B19E}" srcOrd="0" destOrd="0" parTransId="{82182481-E089-42B8-BAD4-D15EE34CB7C1}" sibTransId="{D9BF83E8-D884-4EC1-AC44-E300249DDE42}"/>
    <dgm:cxn modelId="{CDC07CD0-1CBE-415D-B497-29B3D7022AD9}" type="presOf" srcId="{BCDBE3FF-9E72-444D-B99D-898697C51CBA}" destId="{F645F89E-C2EB-4370-930D-EED42E291506}" srcOrd="0" destOrd="0" presId="urn:microsoft.com/office/officeart/2005/8/layout/orgChart1"/>
    <dgm:cxn modelId="{103F7F4F-3324-41D1-9155-446FAC0277CC}" type="presOf" srcId="{6E1BBF94-30D9-481C-A1F7-7E1FE99A470F}" destId="{3E31117C-85BE-4632-8C95-60F5CBB97B1A}" srcOrd="1" destOrd="0" presId="urn:microsoft.com/office/officeart/2005/8/layout/orgChart1"/>
    <dgm:cxn modelId="{01DE9620-61D3-463F-AE1F-C07E628878F4}" type="presOf" srcId="{21A92F34-473F-41BF-B96E-FDB9A60CD588}" destId="{8D16AE5C-4183-4062-9B42-4906F3CE9F94}" srcOrd="0" destOrd="0" presId="urn:microsoft.com/office/officeart/2005/8/layout/orgChart1"/>
    <dgm:cxn modelId="{C114816E-DDB9-4823-9645-8422E2E26432}" type="presOf" srcId="{A175E29D-0392-4D06-9534-41169BD2F713}" destId="{CEDDDADF-A100-433C-934C-A0D6FDDC3AB6}" srcOrd="1" destOrd="0" presId="urn:microsoft.com/office/officeart/2005/8/layout/orgChart1"/>
    <dgm:cxn modelId="{CE746B30-7E8F-4061-846D-4EA154ED4C6D}" type="presOf" srcId="{CDEF291A-E990-47A6-ABA3-30C949AFFA4D}" destId="{A9618AC8-8537-4DF0-B9EC-3AB0D54E04FD}" srcOrd="1" destOrd="0" presId="urn:microsoft.com/office/officeart/2005/8/layout/orgChart1"/>
    <dgm:cxn modelId="{7BED911A-DE80-4BDE-8BB9-9FB962ECB391}" srcId="{6E1BBF94-30D9-481C-A1F7-7E1FE99A470F}" destId="{99AC836A-DC73-44A6-A804-AF7C3D04596D}" srcOrd="0" destOrd="0" parTransId="{D935AD98-510A-4C72-A0AE-3B82C97B45C7}" sibTransId="{4242BA04-846E-48FF-B401-7330939F4AC5}"/>
    <dgm:cxn modelId="{4E331AE1-BA23-47DF-B597-896CD32732AC}" type="presOf" srcId="{080574F4-6EC6-44C3-AE22-45C0A46B1DBE}" destId="{FE7ED40A-26F2-48AD-8819-E8E13E6413B2}" srcOrd="0" destOrd="0" presId="urn:microsoft.com/office/officeart/2005/8/layout/orgChart1"/>
    <dgm:cxn modelId="{15724563-90DF-42BA-9C3E-317F461E0624}" type="presOf" srcId="{380AC03C-074A-42BB-8285-E2FDB2DECE2F}" destId="{4CBF632E-247D-457C-B316-730EDB8DD2CA}" srcOrd="0" destOrd="0" presId="urn:microsoft.com/office/officeart/2005/8/layout/orgChart1"/>
    <dgm:cxn modelId="{02445B8B-EF3F-4B33-8008-9273B05054D2}" type="presOf" srcId="{D935AD98-510A-4C72-A0AE-3B82C97B45C7}" destId="{7C27D44A-6A2C-4151-8B62-33E9A3BB4F31}" srcOrd="0" destOrd="0" presId="urn:microsoft.com/office/officeart/2005/8/layout/orgChart1"/>
    <dgm:cxn modelId="{27502A9C-85FF-44BB-9185-ED32C2C38601}" type="presOf" srcId="{C18BDF76-F235-4D54-B864-6E4390D529BB}" destId="{AE58AD90-42AE-43CA-8888-5A750B9C4346}" srcOrd="1" destOrd="0" presId="urn:microsoft.com/office/officeart/2005/8/layout/orgChart1"/>
    <dgm:cxn modelId="{151BDE9B-FC68-4B14-8612-CC47D1DA6931}" type="presOf" srcId="{82182481-E089-42B8-BAD4-D15EE34CB7C1}" destId="{90887A0E-76F8-4211-8106-052DE68368DA}" srcOrd="0" destOrd="0" presId="urn:microsoft.com/office/officeart/2005/8/layout/orgChart1"/>
    <dgm:cxn modelId="{EDC22623-3692-4DEC-9151-C092F290BD53}" type="presOf" srcId="{C18BDF76-F235-4D54-B864-6E4390D529BB}" destId="{82C11723-7142-430F-875F-B0DDA0CAB683}" srcOrd="0" destOrd="0" presId="urn:microsoft.com/office/officeart/2005/8/layout/orgChart1"/>
    <dgm:cxn modelId="{E757638C-FCE0-4294-AEDB-9B781CE8557F}" type="presOf" srcId="{4BFF4753-5EE3-45F2-8CC1-664FBD9E5C81}" destId="{8531829B-EA53-432C-8486-9481936ED2C6}" srcOrd="0" destOrd="0" presId="urn:microsoft.com/office/officeart/2005/8/layout/orgChart1"/>
    <dgm:cxn modelId="{350DD8E8-3441-4EE2-9833-D2DA383AD0AE}" type="presOf" srcId="{A175E29D-0392-4D06-9534-41169BD2F713}" destId="{4C83BD93-AEC1-4DE9-8751-2783D44F3B33}" srcOrd="0" destOrd="0" presId="urn:microsoft.com/office/officeart/2005/8/layout/orgChart1"/>
    <dgm:cxn modelId="{2A9AFEA8-6E65-4671-800A-7D3E3C493B5A}" type="presParOf" srcId="{8531829B-EA53-432C-8486-9481936ED2C6}" destId="{9C76766F-8122-4B9F-9424-319A25E38C6E}" srcOrd="0" destOrd="0" presId="urn:microsoft.com/office/officeart/2005/8/layout/orgChart1"/>
    <dgm:cxn modelId="{061EB62B-0718-498E-8BD2-128F536707D0}" type="presParOf" srcId="{9C76766F-8122-4B9F-9424-319A25E38C6E}" destId="{A7E9D716-044F-4441-9310-A4AB4739EDC6}" srcOrd="0" destOrd="0" presId="urn:microsoft.com/office/officeart/2005/8/layout/orgChart1"/>
    <dgm:cxn modelId="{DD1DB5EA-A348-49BC-B1C1-48D814156181}" type="presParOf" srcId="{A7E9D716-044F-4441-9310-A4AB4739EDC6}" destId="{AFFC0D79-F206-4F71-AF6A-A78D6CDBBF29}" srcOrd="0" destOrd="0" presId="urn:microsoft.com/office/officeart/2005/8/layout/orgChart1"/>
    <dgm:cxn modelId="{D8D9136C-2C38-4867-9FA2-B023E4EEC700}" type="presParOf" srcId="{A7E9D716-044F-4441-9310-A4AB4739EDC6}" destId="{A9618AC8-8537-4DF0-B9EC-3AB0D54E04FD}" srcOrd="1" destOrd="0" presId="urn:microsoft.com/office/officeart/2005/8/layout/orgChart1"/>
    <dgm:cxn modelId="{823710DB-3751-4996-A073-7E0947C46A93}" type="presParOf" srcId="{9C76766F-8122-4B9F-9424-319A25E38C6E}" destId="{71913FBC-36E3-4221-A894-42AC3F47E28C}" srcOrd="1" destOrd="0" presId="urn:microsoft.com/office/officeart/2005/8/layout/orgChart1"/>
    <dgm:cxn modelId="{76EBCF74-F212-4680-A7B4-6CA8E5AA708B}" type="presParOf" srcId="{71913FBC-36E3-4221-A894-42AC3F47E28C}" destId="{22E9477A-9A11-4D70-9AF8-2539022B841A}" srcOrd="0" destOrd="0" presId="urn:microsoft.com/office/officeart/2005/8/layout/orgChart1"/>
    <dgm:cxn modelId="{8BC8754A-718D-437F-9A57-F54CD7F11C32}" type="presParOf" srcId="{71913FBC-36E3-4221-A894-42AC3F47E28C}" destId="{32BB980F-EE59-4CE7-A85C-644582F96A3D}" srcOrd="1" destOrd="0" presId="urn:microsoft.com/office/officeart/2005/8/layout/orgChart1"/>
    <dgm:cxn modelId="{AEBBB9DF-7F6E-43F6-89DA-43BB4C572557}" type="presParOf" srcId="{32BB980F-EE59-4CE7-A85C-644582F96A3D}" destId="{6188FE62-840E-4ADD-85F4-9CC5A863291C}" srcOrd="0" destOrd="0" presId="urn:microsoft.com/office/officeart/2005/8/layout/orgChart1"/>
    <dgm:cxn modelId="{2AF8F0F8-0F0A-467F-8172-A4E2B33B7B09}" type="presParOf" srcId="{6188FE62-840E-4ADD-85F4-9CC5A863291C}" destId="{8D16AE5C-4183-4062-9B42-4906F3CE9F94}" srcOrd="0" destOrd="0" presId="urn:microsoft.com/office/officeart/2005/8/layout/orgChart1"/>
    <dgm:cxn modelId="{30111E81-CD1B-47AD-87D5-9274941832EE}" type="presParOf" srcId="{6188FE62-840E-4ADD-85F4-9CC5A863291C}" destId="{3C6F3DB9-AA98-42D0-B7C0-CEE8A217EA6C}" srcOrd="1" destOrd="0" presId="urn:microsoft.com/office/officeart/2005/8/layout/orgChart1"/>
    <dgm:cxn modelId="{8BB7E062-5CDC-4670-89B3-0ACC89858FF1}" type="presParOf" srcId="{32BB980F-EE59-4CE7-A85C-644582F96A3D}" destId="{19931352-9814-43BC-B180-0118357772B8}" srcOrd="1" destOrd="0" presId="urn:microsoft.com/office/officeart/2005/8/layout/orgChart1"/>
    <dgm:cxn modelId="{55A37380-BAD1-45C8-9480-E876434C15E2}" type="presParOf" srcId="{19931352-9814-43BC-B180-0118357772B8}" destId="{F645F89E-C2EB-4370-930D-EED42E291506}" srcOrd="0" destOrd="0" presId="urn:microsoft.com/office/officeart/2005/8/layout/orgChart1"/>
    <dgm:cxn modelId="{08E570A5-2E7B-4D04-8FA1-12355F008E61}" type="presParOf" srcId="{19931352-9814-43BC-B180-0118357772B8}" destId="{5B511970-78E3-401E-B37B-503926393DB7}" srcOrd="1" destOrd="0" presId="urn:microsoft.com/office/officeart/2005/8/layout/orgChart1"/>
    <dgm:cxn modelId="{09225656-A682-4AD8-9828-6CF9718F3B53}" type="presParOf" srcId="{5B511970-78E3-401E-B37B-503926393DB7}" destId="{F2FC5EB6-93BB-40DE-B010-79F01F8C65DA}" srcOrd="0" destOrd="0" presId="urn:microsoft.com/office/officeart/2005/8/layout/orgChart1"/>
    <dgm:cxn modelId="{5EF595C8-C44C-4026-8B6E-D53BE9248977}" type="presParOf" srcId="{F2FC5EB6-93BB-40DE-B010-79F01F8C65DA}" destId="{EFCC4D4A-9A4F-4AC8-9838-AE86BCF93D97}" srcOrd="0" destOrd="0" presId="urn:microsoft.com/office/officeart/2005/8/layout/orgChart1"/>
    <dgm:cxn modelId="{912DE339-F8DA-4C38-98A4-E7D9C7E00324}" type="presParOf" srcId="{F2FC5EB6-93BB-40DE-B010-79F01F8C65DA}" destId="{BE7F8007-44DB-4FD1-98DE-7B2FF15D44A5}" srcOrd="1" destOrd="0" presId="urn:microsoft.com/office/officeart/2005/8/layout/orgChart1"/>
    <dgm:cxn modelId="{60F29035-32ED-42D8-871B-DC0097CEE9F7}" type="presParOf" srcId="{5B511970-78E3-401E-B37B-503926393DB7}" destId="{E19673AF-66ED-4449-9526-4AEBF1FB5453}" srcOrd="1" destOrd="0" presId="urn:microsoft.com/office/officeart/2005/8/layout/orgChart1"/>
    <dgm:cxn modelId="{EB89A3FD-1A54-4E1D-A047-4882DADC461E}" type="presParOf" srcId="{5B511970-78E3-401E-B37B-503926393DB7}" destId="{8DCB9B92-0DBC-4201-9198-31F66B82C742}" srcOrd="2" destOrd="0" presId="urn:microsoft.com/office/officeart/2005/8/layout/orgChart1"/>
    <dgm:cxn modelId="{4E105EDC-3BD3-4935-AEB0-654820E409DC}" type="presParOf" srcId="{19931352-9814-43BC-B180-0118357772B8}" destId="{FE7ED40A-26F2-48AD-8819-E8E13E6413B2}" srcOrd="2" destOrd="0" presId="urn:microsoft.com/office/officeart/2005/8/layout/orgChart1"/>
    <dgm:cxn modelId="{76B5FF9C-1C2D-4EE3-A554-F7979EB93FAD}" type="presParOf" srcId="{19931352-9814-43BC-B180-0118357772B8}" destId="{48E2C426-EA2F-4AD2-A9D9-070BAEE05595}" srcOrd="3" destOrd="0" presId="urn:microsoft.com/office/officeart/2005/8/layout/orgChart1"/>
    <dgm:cxn modelId="{E1A72F6E-D45B-43EA-9CD5-7DB0B15EAA5C}" type="presParOf" srcId="{48E2C426-EA2F-4AD2-A9D9-070BAEE05595}" destId="{05C8DABD-D9E4-4916-9DEF-1BB26F60811F}" srcOrd="0" destOrd="0" presId="urn:microsoft.com/office/officeart/2005/8/layout/orgChart1"/>
    <dgm:cxn modelId="{CA869D99-AD3B-48EC-B416-FD71FF4CE79F}" type="presParOf" srcId="{05C8DABD-D9E4-4916-9DEF-1BB26F60811F}" destId="{4C83BD93-AEC1-4DE9-8751-2783D44F3B33}" srcOrd="0" destOrd="0" presId="urn:microsoft.com/office/officeart/2005/8/layout/orgChart1"/>
    <dgm:cxn modelId="{30E8E462-0F9C-46C3-9B5E-88B65F711E6E}" type="presParOf" srcId="{05C8DABD-D9E4-4916-9DEF-1BB26F60811F}" destId="{CEDDDADF-A100-433C-934C-A0D6FDDC3AB6}" srcOrd="1" destOrd="0" presId="urn:microsoft.com/office/officeart/2005/8/layout/orgChart1"/>
    <dgm:cxn modelId="{2F32A616-F834-4828-8EB9-E3F7028DC849}" type="presParOf" srcId="{48E2C426-EA2F-4AD2-A9D9-070BAEE05595}" destId="{D75248A8-C82B-4155-A438-C733691EAC4D}" srcOrd="1" destOrd="0" presId="urn:microsoft.com/office/officeart/2005/8/layout/orgChart1"/>
    <dgm:cxn modelId="{4F2AF7E2-A886-4697-AB23-7A39D26456CC}" type="presParOf" srcId="{48E2C426-EA2F-4AD2-A9D9-070BAEE05595}" destId="{7F5F4780-779B-402D-97A1-4A3F0D382E48}" srcOrd="2" destOrd="0" presId="urn:microsoft.com/office/officeart/2005/8/layout/orgChart1"/>
    <dgm:cxn modelId="{1E9AE32F-0152-445A-83FF-8112FC914964}" type="presParOf" srcId="{32BB980F-EE59-4CE7-A85C-644582F96A3D}" destId="{C8BA6301-2BA0-486A-89FB-FE21F80FBAE4}" srcOrd="2" destOrd="0" presId="urn:microsoft.com/office/officeart/2005/8/layout/orgChart1"/>
    <dgm:cxn modelId="{A575C4B0-79B1-4106-A2BD-0A13D4B816FA}" type="presParOf" srcId="{71913FBC-36E3-4221-A894-42AC3F47E28C}" destId="{C208F727-6FEA-4B58-82A4-9FD28D6A0A0A}" srcOrd="2" destOrd="0" presId="urn:microsoft.com/office/officeart/2005/8/layout/orgChart1"/>
    <dgm:cxn modelId="{3171824A-15E4-46EC-B176-AD4C22B294DB}" type="presParOf" srcId="{71913FBC-36E3-4221-A894-42AC3F47E28C}" destId="{4958B22D-4F32-4473-8D60-438244B3C36D}" srcOrd="3" destOrd="0" presId="urn:microsoft.com/office/officeart/2005/8/layout/orgChart1"/>
    <dgm:cxn modelId="{B76F0917-0C14-4825-8768-C3603DF7A94C}" type="presParOf" srcId="{4958B22D-4F32-4473-8D60-438244B3C36D}" destId="{91475062-EF38-4162-885A-ED422A21DE7B}" srcOrd="0" destOrd="0" presId="urn:microsoft.com/office/officeart/2005/8/layout/orgChart1"/>
    <dgm:cxn modelId="{B6079743-F75B-421F-B230-592F2401240D}" type="presParOf" srcId="{91475062-EF38-4162-885A-ED422A21DE7B}" destId="{23294D6B-AFF6-414F-8713-3DAABBE154F9}" srcOrd="0" destOrd="0" presId="urn:microsoft.com/office/officeart/2005/8/layout/orgChart1"/>
    <dgm:cxn modelId="{03974515-A4BA-4F91-983B-7D21D946B3F6}" type="presParOf" srcId="{91475062-EF38-4162-885A-ED422A21DE7B}" destId="{3E31117C-85BE-4632-8C95-60F5CBB97B1A}" srcOrd="1" destOrd="0" presId="urn:microsoft.com/office/officeart/2005/8/layout/orgChart1"/>
    <dgm:cxn modelId="{2CBEC35A-9308-4CE0-AC86-7F023288FB54}" type="presParOf" srcId="{4958B22D-4F32-4473-8D60-438244B3C36D}" destId="{30C2D913-632C-4144-8B9B-1150E1B884A8}" srcOrd="1" destOrd="0" presId="urn:microsoft.com/office/officeart/2005/8/layout/orgChart1"/>
    <dgm:cxn modelId="{61C15F15-80C9-47D0-83F7-237B5D3F9ABE}" type="presParOf" srcId="{30C2D913-632C-4144-8B9B-1150E1B884A8}" destId="{7C27D44A-6A2C-4151-8B62-33E9A3BB4F31}" srcOrd="0" destOrd="0" presId="urn:microsoft.com/office/officeart/2005/8/layout/orgChart1"/>
    <dgm:cxn modelId="{2EC2D226-F8CD-4CE3-BD61-FBCBC1578A12}" type="presParOf" srcId="{30C2D913-632C-4144-8B9B-1150E1B884A8}" destId="{7B36F1A8-0234-45A7-8719-0454D0160C86}" srcOrd="1" destOrd="0" presId="urn:microsoft.com/office/officeart/2005/8/layout/orgChart1"/>
    <dgm:cxn modelId="{AA0F84F3-DB6D-4394-A0F1-DB0DBEC51382}" type="presParOf" srcId="{7B36F1A8-0234-45A7-8719-0454D0160C86}" destId="{FB5C26E3-8DDD-44C0-A473-7FD5FA058A03}" srcOrd="0" destOrd="0" presId="urn:microsoft.com/office/officeart/2005/8/layout/orgChart1"/>
    <dgm:cxn modelId="{FD42F7F1-B1BE-4216-AC99-0B232405DA03}" type="presParOf" srcId="{FB5C26E3-8DDD-44C0-A473-7FD5FA058A03}" destId="{0C92E605-2074-4D7D-BE2D-E318AD33D6B4}" srcOrd="0" destOrd="0" presId="urn:microsoft.com/office/officeart/2005/8/layout/orgChart1"/>
    <dgm:cxn modelId="{91B4A589-496B-437C-AFCD-CBC447833969}" type="presParOf" srcId="{FB5C26E3-8DDD-44C0-A473-7FD5FA058A03}" destId="{095D44AE-9879-4C7A-9ADC-8755E9912FA0}" srcOrd="1" destOrd="0" presId="urn:microsoft.com/office/officeart/2005/8/layout/orgChart1"/>
    <dgm:cxn modelId="{48844A83-B80D-4DF1-8E9E-085EFA4E2187}" type="presParOf" srcId="{7B36F1A8-0234-45A7-8719-0454D0160C86}" destId="{90C30CF7-C06B-42C0-BB55-197FA2909724}" srcOrd="1" destOrd="0" presId="urn:microsoft.com/office/officeart/2005/8/layout/orgChart1"/>
    <dgm:cxn modelId="{B1A2B416-26DB-4745-81A5-D8B410D2D555}" type="presParOf" srcId="{7B36F1A8-0234-45A7-8719-0454D0160C86}" destId="{961EBCA5-BFF7-427C-9136-E993DE2FF6CB}" srcOrd="2" destOrd="0" presId="urn:microsoft.com/office/officeart/2005/8/layout/orgChart1"/>
    <dgm:cxn modelId="{2156D7E4-1781-497D-8A01-E23797489DC3}" type="presParOf" srcId="{30C2D913-632C-4144-8B9B-1150E1B884A8}" destId="{17B5F33C-0B7E-451B-AAC8-45EFB31D8403}" srcOrd="2" destOrd="0" presId="urn:microsoft.com/office/officeart/2005/8/layout/orgChart1"/>
    <dgm:cxn modelId="{52A757E5-AA5A-4C70-9E84-BFC13FB284C0}" type="presParOf" srcId="{30C2D913-632C-4144-8B9B-1150E1B884A8}" destId="{FD12B9AC-0C48-496B-8016-7F3A528CEE18}" srcOrd="3" destOrd="0" presId="urn:microsoft.com/office/officeart/2005/8/layout/orgChart1"/>
    <dgm:cxn modelId="{D0B3969A-ECAC-48AE-AEE8-49B8322E8117}" type="presParOf" srcId="{FD12B9AC-0C48-496B-8016-7F3A528CEE18}" destId="{B4D6C60C-6C56-438C-9571-7FD93B8F9E4F}" srcOrd="0" destOrd="0" presId="urn:microsoft.com/office/officeart/2005/8/layout/orgChart1"/>
    <dgm:cxn modelId="{E9405FC2-4346-445B-814D-50C6E169E8A2}" type="presParOf" srcId="{B4D6C60C-6C56-438C-9571-7FD93B8F9E4F}" destId="{4CBF632E-247D-457C-B316-730EDB8DD2CA}" srcOrd="0" destOrd="0" presId="urn:microsoft.com/office/officeart/2005/8/layout/orgChart1"/>
    <dgm:cxn modelId="{C1996162-0ACA-4BAB-BEAD-FE24AF393547}" type="presParOf" srcId="{B4D6C60C-6C56-438C-9571-7FD93B8F9E4F}" destId="{7F3568D5-5868-4B48-BA72-73A507A2DD9F}" srcOrd="1" destOrd="0" presId="urn:microsoft.com/office/officeart/2005/8/layout/orgChart1"/>
    <dgm:cxn modelId="{B0F66C53-8AE4-4491-82BB-C58F07DB3801}" type="presParOf" srcId="{FD12B9AC-0C48-496B-8016-7F3A528CEE18}" destId="{10DEF470-D376-48C8-B2C2-5B5F20F55127}" srcOrd="1" destOrd="0" presId="urn:microsoft.com/office/officeart/2005/8/layout/orgChart1"/>
    <dgm:cxn modelId="{4731C6B4-A747-45CC-99BF-D8305B83668A}" type="presParOf" srcId="{FD12B9AC-0C48-496B-8016-7F3A528CEE18}" destId="{AE226181-E29D-497A-906B-54392F633C72}" srcOrd="2" destOrd="0" presId="urn:microsoft.com/office/officeart/2005/8/layout/orgChart1"/>
    <dgm:cxn modelId="{1EEB3509-CDFA-4280-8508-34C938EF6FB9}" type="presParOf" srcId="{4958B22D-4F32-4473-8D60-438244B3C36D}" destId="{2C4F8D13-88A8-495B-AB12-196A0282D3D6}" srcOrd="2" destOrd="0" presId="urn:microsoft.com/office/officeart/2005/8/layout/orgChart1"/>
    <dgm:cxn modelId="{038FAC0A-C209-4498-9C40-039023BD4777}" type="presParOf" srcId="{71913FBC-36E3-4221-A894-42AC3F47E28C}" destId="{7B49F39F-2086-4351-B706-14CC4594E8E2}" srcOrd="4" destOrd="0" presId="urn:microsoft.com/office/officeart/2005/8/layout/orgChart1"/>
    <dgm:cxn modelId="{B968947C-219D-4657-A13F-6ADF34CA26CD}" type="presParOf" srcId="{71913FBC-36E3-4221-A894-42AC3F47E28C}" destId="{67FADDB3-996D-42A6-8590-628507CA6407}" srcOrd="5" destOrd="0" presId="urn:microsoft.com/office/officeart/2005/8/layout/orgChart1"/>
    <dgm:cxn modelId="{0A670838-84BE-4602-B4AB-9E2CB820695E}" type="presParOf" srcId="{67FADDB3-996D-42A6-8590-628507CA6407}" destId="{D4253651-4C2E-47D7-B59B-DED02F3AF9A0}" srcOrd="0" destOrd="0" presId="urn:microsoft.com/office/officeart/2005/8/layout/orgChart1"/>
    <dgm:cxn modelId="{C253DD87-0AE6-4429-B340-CB3F5C4D3047}" type="presParOf" srcId="{D4253651-4C2E-47D7-B59B-DED02F3AF9A0}" destId="{82C11723-7142-430F-875F-B0DDA0CAB683}" srcOrd="0" destOrd="0" presId="urn:microsoft.com/office/officeart/2005/8/layout/orgChart1"/>
    <dgm:cxn modelId="{8EB3DD78-9CD8-4F3A-A3DA-C0F813B19205}" type="presParOf" srcId="{D4253651-4C2E-47D7-B59B-DED02F3AF9A0}" destId="{AE58AD90-42AE-43CA-8888-5A750B9C4346}" srcOrd="1" destOrd="0" presId="urn:microsoft.com/office/officeart/2005/8/layout/orgChart1"/>
    <dgm:cxn modelId="{0D3E2D0D-2E60-465D-B4CA-0601AE766BC4}" type="presParOf" srcId="{67FADDB3-996D-42A6-8590-628507CA6407}" destId="{15A2C752-8B31-413E-86A2-02C9E7CD5C0E}" srcOrd="1" destOrd="0" presId="urn:microsoft.com/office/officeart/2005/8/layout/orgChart1"/>
    <dgm:cxn modelId="{6960C8F4-9690-4AD3-BC57-796A57F9DA27}" type="presParOf" srcId="{15A2C752-8B31-413E-86A2-02C9E7CD5C0E}" destId="{90887A0E-76F8-4211-8106-052DE68368DA}" srcOrd="0" destOrd="0" presId="urn:microsoft.com/office/officeart/2005/8/layout/orgChart1"/>
    <dgm:cxn modelId="{3542313C-1C5E-4F8D-A5A6-BBBE47C8158B}" type="presParOf" srcId="{15A2C752-8B31-413E-86A2-02C9E7CD5C0E}" destId="{0046B08B-C697-4C87-A0BA-A076A4B99AAA}" srcOrd="1" destOrd="0" presId="urn:microsoft.com/office/officeart/2005/8/layout/orgChart1"/>
    <dgm:cxn modelId="{9F13BA61-B421-43C7-834D-8FFF676FB991}" type="presParOf" srcId="{0046B08B-C697-4C87-A0BA-A076A4B99AAA}" destId="{8A98F139-7DFF-4516-85A3-E904F385406A}" srcOrd="0" destOrd="0" presId="urn:microsoft.com/office/officeart/2005/8/layout/orgChart1"/>
    <dgm:cxn modelId="{76AC7C7A-BA99-47D4-BD9F-E697E5E21E4B}" type="presParOf" srcId="{8A98F139-7DFF-4516-85A3-E904F385406A}" destId="{64598CA6-65D3-493D-A87E-CCC827363C55}" srcOrd="0" destOrd="0" presId="urn:microsoft.com/office/officeart/2005/8/layout/orgChart1"/>
    <dgm:cxn modelId="{1F9256EB-F423-433A-83F0-97C0C732C1F9}" type="presParOf" srcId="{8A98F139-7DFF-4516-85A3-E904F385406A}" destId="{6B53FB83-EF72-4071-A9F2-320802A72EF2}" srcOrd="1" destOrd="0" presId="urn:microsoft.com/office/officeart/2005/8/layout/orgChart1"/>
    <dgm:cxn modelId="{F47D1D58-EA80-4120-A7B2-989C3DB642A3}" type="presParOf" srcId="{0046B08B-C697-4C87-A0BA-A076A4B99AAA}" destId="{0C0C5654-A2B4-4FE8-AAD5-F2C29A5CC6CF}" srcOrd="1" destOrd="0" presId="urn:microsoft.com/office/officeart/2005/8/layout/orgChart1"/>
    <dgm:cxn modelId="{10F4D45A-EB6F-4746-93B5-4BFFE17660CC}" type="presParOf" srcId="{0046B08B-C697-4C87-A0BA-A076A4B99AAA}" destId="{7D74CE72-18E7-4AC9-99DD-9F65A25D81B3}" srcOrd="2" destOrd="0" presId="urn:microsoft.com/office/officeart/2005/8/layout/orgChart1"/>
    <dgm:cxn modelId="{34D09D09-7E08-40DF-BBBB-34DAA34DA6DE}" type="presParOf" srcId="{15A2C752-8B31-413E-86A2-02C9E7CD5C0E}" destId="{3C83F996-AAE4-4548-9117-1C2FFFE1939F}" srcOrd="2" destOrd="0" presId="urn:microsoft.com/office/officeart/2005/8/layout/orgChart1"/>
    <dgm:cxn modelId="{6536EDE5-A492-4038-8837-6ACAA5426845}" type="presParOf" srcId="{15A2C752-8B31-413E-86A2-02C9E7CD5C0E}" destId="{B03F8F99-A1D5-497C-9F6A-57D1F0640C34}" srcOrd="3" destOrd="0" presId="urn:microsoft.com/office/officeart/2005/8/layout/orgChart1"/>
    <dgm:cxn modelId="{383531B7-D420-4186-9BCF-273E3E60ED68}" type="presParOf" srcId="{B03F8F99-A1D5-497C-9F6A-57D1F0640C34}" destId="{12AF4853-F42A-458E-AA84-A701006954B5}" srcOrd="0" destOrd="0" presId="urn:microsoft.com/office/officeart/2005/8/layout/orgChart1"/>
    <dgm:cxn modelId="{A3C10637-A874-4679-B343-AA5233C4C9C9}" type="presParOf" srcId="{12AF4853-F42A-458E-AA84-A701006954B5}" destId="{BB597A2B-AF3C-43C3-9170-109D17E8FC6B}" srcOrd="0" destOrd="0" presId="urn:microsoft.com/office/officeart/2005/8/layout/orgChart1"/>
    <dgm:cxn modelId="{3767DED7-9D2A-45A2-82A5-4EB3F0F66163}" type="presParOf" srcId="{12AF4853-F42A-458E-AA84-A701006954B5}" destId="{FF2010D1-2210-410D-9ED4-F69619C5DEC4}" srcOrd="1" destOrd="0" presId="urn:microsoft.com/office/officeart/2005/8/layout/orgChart1"/>
    <dgm:cxn modelId="{09F48745-7197-4D69-8860-5CA2EAA70EBA}" type="presParOf" srcId="{B03F8F99-A1D5-497C-9F6A-57D1F0640C34}" destId="{E2833CD5-9E78-4A4B-8F44-DF89FA501B71}" srcOrd="1" destOrd="0" presId="urn:microsoft.com/office/officeart/2005/8/layout/orgChart1"/>
    <dgm:cxn modelId="{2F506671-CC1B-4B08-9F18-8CF34CC7FE47}" type="presParOf" srcId="{B03F8F99-A1D5-497C-9F6A-57D1F0640C34}" destId="{78860A66-F1A5-494B-AE6A-674CA9F66440}" srcOrd="2" destOrd="0" presId="urn:microsoft.com/office/officeart/2005/8/layout/orgChart1"/>
    <dgm:cxn modelId="{71F2DBD8-227E-4BEA-B30C-EBF4A93E2D8A}" type="presParOf" srcId="{67FADDB3-996D-42A6-8590-628507CA6407}" destId="{9206AAD3-229C-4B6D-929B-ECAF5A4E1332}" srcOrd="2" destOrd="0" presId="urn:microsoft.com/office/officeart/2005/8/layout/orgChart1"/>
    <dgm:cxn modelId="{382A2E65-3946-4593-BF76-692A8EAC6BE8}" type="presParOf" srcId="{9C76766F-8122-4B9F-9424-319A25E38C6E}" destId="{78691C7D-C097-49DE-830E-E67D5A5F81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90E18B-9DFD-4895-8AEF-E3EC8F87FCC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CCD2816-D892-4F07-A7AD-EBC8492C30E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закладається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нормах у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процесі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правотворчості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BAB1910-0B45-4923-BED8-B7A0E17CE344}" type="parTrans" cxnId="{E925FACD-EC58-45B6-8D4E-FD72E7F8E83A}">
      <dgm:prSet/>
      <dgm:spPr/>
      <dgm:t>
        <a:bodyPr/>
        <a:lstStyle/>
        <a:p>
          <a:endParaRPr lang="ru-RU"/>
        </a:p>
      </dgm:t>
    </dgm:pt>
    <dgm:pt modelId="{32544EF0-13EA-41B3-BDFD-E86387D1EECF}" type="sibTrans" cxnId="{E925FACD-EC58-45B6-8D4E-FD72E7F8E83A}">
      <dgm:prSet/>
      <dgm:spPr/>
      <dgm:t>
        <a:bodyPr/>
        <a:lstStyle/>
        <a:p>
          <a:endParaRPr lang="ru-RU"/>
        </a:p>
      </dgm:t>
    </dgm:pt>
    <dgm:pt modelId="{6AD46AF8-64CC-4D6F-8E3A-4FF01727B7D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спирається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 принцип верховенства права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панування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закону в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галузі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відносин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519E7D-641B-416A-A68A-AFEE24AFF465}" type="parTrans" cxnId="{2E076001-4118-4430-ADB7-21ECAB9BD6B8}">
      <dgm:prSet/>
      <dgm:spPr/>
      <dgm:t>
        <a:bodyPr/>
        <a:lstStyle/>
        <a:p>
          <a:endParaRPr lang="ru-RU"/>
        </a:p>
      </dgm:t>
    </dgm:pt>
    <dgm:pt modelId="{A5E3D851-5821-484D-8BF8-03E22007D803}" type="sibTrans" cxnId="{2E076001-4118-4430-ADB7-21ECAB9BD6B8}">
      <dgm:prSet/>
      <dgm:spPr/>
      <dgm:t>
        <a:bodyPr/>
        <a:lstStyle/>
        <a:p>
          <a:endParaRPr lang="ru-RU"/>
        </a:p>
      </dgm:t>
    </dgm:pt>
    <dgm:pt modelId="{B110739F-381C-4644-91FD-2D153CC7812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встановлюється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реалізації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норм,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тобто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здійснення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законності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діяльності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реалізації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права;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B67A248-ED58-47E8-ABE7-798E5698A37B}" type="parTrans" cxnId="{FA31A106-9FCF-4A2F-91F6-05F812C8CF9C}">
      <dgm:prSet/>
      <dgm:spPr/>
      <dgm:t>
        <a:bodyPr/>
        <a:lstStyle/>
        <a:p>
          <a:endParaRPr lang="ru-RU"/>
        </a:p>
      </dgm:t>
    </dgm:pt>
    <dgm:pt modelId="{B6029E9B-E6B8-4C75-86BC-53E1C304A71C}" type="sibTrans" cxnId="{FA31A106-9FCF-4A2F-91F6-05F812C8CF9C}">
      <dgm:prSet/>
      <dgm:spPr/>
      <dgm:t>
        <a:bodyPr/>
        <a:lstStyle/>
        <a:p>
          <a:endParaRPr lang="ru-RU"/>
        </a:p>
      </dgm:t>
    </dgm:pt>
    <dgm:pt modelId="{EFF49ACC-FB0A-40B3-AD55-FC71491A17D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сприятливі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умови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здіснення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суб'єктивних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прав;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66AD767-090C-4BD9-88D5-F5DBEDDF719E}" type="parTrans" cxnId="{264C2B62-1368-4D02-B0EA-3818ED3D7E30}">
      <dgm:prSet/>
      <dgm:spPr/>
      <dgm:t>
        <a:bodyPr/>
        <a:lstStyle/>
        <a:p>
          <a:endParaRPr lang="ru-RU"/>
        </a:p>
      </dgm:t>
    </dgm:pt>
    <dgm:pt modelId="{26739D8A-3E22-4461-B4E5-628C178CE12C}" type="sibTrans" cxnId="{264C2B62-1368-4D02-B0EA-3818ED3D7E30}">
      <dgm:prSet/>
      <dgm:spPr/>
      <dgm:t>
        <a:bodyPr/>
        <a:lstStyle/>
        <a:p>
          <a:endParaRPr lang="ru-RU"/>
        </a:p>
      </dgm:t>
    </dgm:pt>
    <dgm:pt modelId="{AB7B057D-4347-499D-AD6C-C86787D68B2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припускає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своєчасне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повне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виконання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всіма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суб'єктами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обов'язків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470C6CA-0BCC-4F2A-8154-CC0787B75D16}" type="parTrans" cxnId="{BD9B9F28-9751-4497-BB50-132451DF3F15}">
      <dgm:prSet/>
      <dgm:spPr/>
      <dgm:t>
        <a:bodyPr/>
        <a:lstStyle/>
        <a:p>
          <a:endParaRPr lang="ru-RU"/>
        </a:p>
      </dgm:t>
    </dgm:pt>
    <dgm:pt modelId="{412659AB-C7E1-48EC-AB0D-62DA6918E4C3}" type="sibTrans" cxnId="{BD9B9F28-9751-4497-BB50-132451DF3F15}">
      <dgm:prSet/>
      <dgm:spPr/>
      <dgm:t>
        <a:bodyPr/>
        <a:lstStyle/>
        <a:p>
          <a:endParaRPr lang="ru-RU"/>
        </a:p>
      </dgm:t>
    </dgm:pt>
    <dgm:pt modelId="{1648859F-16A0-42E5-B7BD-005180CEC33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вимагає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невідворотності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юридичної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відповідальності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кожного,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хто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вчинив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правопорушення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F75426-FDF9-43CB-B517-2DFCF0A1BA21}" type="parTrans" cxnId="{70F3B321-73C4-4AC8-BE3B-2BEC9F5D8CAD}">
      <dgm:prSet/>
      <dgm:spPr/>
      <dgm:t>
        <a:bodyPr/>
        <a:lstStyle/>
        <a:p>
          <a:endParaRPr lang="ru-RU"/>
        </a:p>
      </dgm:t>
    </dgm:pt>
    <dgm:pt modelId="{32DFB343-16EE-444A-8A83-473F4E623E99}" type="sibTrans" cxnId="{70F3B321-73C4-4AC8-BE3B-2BEC9F5D8CAD}">
      <dgm:prSet/>
      <dgm:spPr/>
      <dgm:t>
        <a:bodyPr/>
        <a:lstStyle/>
        <a:p>
          <a:endParaRPr lang="ru-RU"/>
        </a:p>
      </dgm:t>
    </dgm:pt>
    <dgm:pt modelId="{008C0DCA-9A92-4172-8958-0599EE39E90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встановлює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сувору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громадську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дисципліну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5045D5-697F-4A31-9681-21D6DB97D143}" type="parTrans" cxnId="{13B19B02-1ED7-4370-8D63-A3A3DA342AEB}">
      <dgm:prSet/>
      <dgm:spPr/>
      <dgm:t>
        <a:bodyPr/>
        <a:lstStyle/>
        <a:p>
          <a:endParaRPr lang="ru-RU"/>
        </a:p>
      </dgm:t>
    </dgm:pt>
    <dgm:pt modelId="{01C42506-D0C0-41EE-BA25-E30AA6804947}" type="sibTrans" cxnId="{13B19B02-1ED7-4370-8D63-A3A3DA342AEB}">
      <dgm:prSet/>
      <dgm:spPr/>
      <dgm:t>
        <a:bodyPr/>
        <a:lstStyle/>
        <a:p>
          <a:endParaRPr lang="ru-RU"/>
        </a:p>
      </dgm:t>
    </dgm:pt>
    <dgm:pt modelId="{9723AFC4-90E8-4882-9D82-15E01A0A4F7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припускає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чітку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та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ефективну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роботу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приватних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юридичних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органів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служб,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насамперед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правосуддя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36B0995-2301-4891-85E0-44379CABB6C4}" type="parTrans" cxnId="{000B8679-C017-4886-81A3-097A4EE36AB5}">
      <dgm:prSet/>
      <dgm:spPr/>
      <dgm:t>
        <a:bodyPr/>
        <a:lstStyle/>
        <a:p>
          <a:endParaRPr lang="ru-RU"/>
        </a:p>
      </dgm:t>
    </dgm:pt>
    <dgm:pt modelId="{38F1A879-498C-4823-8DBA-128530B194DA}" type="sibTrans" cxnId="{000B8679-C017-4886-81A3-097A4EE36AB5}">
      <dgm:prSet/>
      <dgm:spPr/>
      <dgm:t>
        <a:bodyPr/>
        <a:lstStyle/>
        <a:p>
          <a:endParaRPr lang="ru-RU"/>
        </a:p>
      </dgm:t>
    </dgm:pt>
    <dgm:pt modelId="{9DD7D591-9A82-4B1A-BDF4-865A03307AF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створює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умови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організованості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громадянського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суспільства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режим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сприяння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індивідуальній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свободі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F8F617-5B0F-48AE-BE4D-3C7D1183065C}" type="parTrans" cxnId="{EADA0816-C0AF-4ACA-9883-B58C01C43130}">
      <dgm:prSet/>
      <dgm:spPr/>
      <dgm:t>
        <a:bodyPr/>
        <a:lstStyle/>
        <a:p>
          <a:endParaRPr lang="ru-RU"/>
        </a:p>
      </dgm:t>
    </dgm:pt>
    <dgm:pt modelId="{6F0C3105-35F3-45A3-AC29-C4BA3F35CCBF}" type="sibTrans" cxnId="{EADA0816-C0AF-4ACA-9883-B58C01C43130}">
      <dgm:prSet/>
      <dgm:spPr/>
      <dgm:t>
        <a:bodyPr/>
        <a:lstStyle/>
        <a:p>
          <a:endParaRPr lang="ru-RU"/>
        </a:p>
      </dgm:t>
    </dgm:pt>
    <dgm:pt modelId="{136D0A98-911E-436A-950C-89931EDD39B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забезпечується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всіма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державними</a:t>
          </a:r>
          <a:r>
            <a:rPr lang="ru-RU" sz="16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заходами, аж до примусу.</a:t>
          </a:r>
          <a:endParaRPr lang="ru-RU" sz="16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29F1E1-2BD1-479D-B97B-85C7F1BC81B1}" type="parTrans" cxnId="{8A3B974D-BE8F-4FC8-ACDA-BC87B09113DC}">
      <dgm:prSet/>
      <dgm:spPr/>
      <dgm:t>
        <a:bodyPr/>
        <a:lstStyle/>
        <a:p>
          <a:endParaRPr lang="ru-RU"/>
        </a:p>
      </dgm:t>
    </dgm:pt>
    <dgm:pt modelId="{B7ADBEA0-1947-4085-92A9-E3440D593464}" type="sibTrans" cxnId="{8A3B974D-BE8F-4FC8-ACDA-BC87B09113DC}">
      <dgm:prSet/>
      <dgm:spPr/>
      <dgm:t>
        <a:bodyPr/>
        <a:lstStyle/>
        <a:p>
          <a:endParaRPr lang="ru-RU"/>
        </a:p>
      </dgm:t>
    </dgm:pt>
    <dgm:pt modelId="{9E8B81BA-D4BE-4096-B43A-C25188709289}" type="pres">
      <dgm:prSet presAssocID="{7890E18B-9DFD-4895-8AEF-E3EC8F87F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B3150-6111-4114-A4E8-67F2007882DC}" type="pres">
      <dgm:prSet presAssocID="{BCCD2816-D892-4F07-A7AD-EBC8492C30E8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423BC-5149-4F10-87D5-D6347B3FFC55}" type="pres">
      <dgm:prSet presAssocID="{32544EF0-13EA-41B3-BDFD-E86387D1EECF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5C08EA4-7100-4C5C-81C8-4C14373266EF}" type="pres">
      <dgm:prSet presAssocID="{6AD46AF8-64CC-4D6F-8E3A-4FF01727B7D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E747E-67DE-4403-8237-959DB2472909}" type="pres">
      <dgm:prSet presAssocID="{A5E3D851-5821-484D-8BF8-03E22007D803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3A1ED7E-A3BA-4F14-A96E-B5CD128217DC}" type="pres">
      <dgm:prSet presAssocID="{B110739F-381C-4644-91FD-2D153CC7812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0A654-5828-4947-9ACF-811EA1E98F66}" type="pres">
      <dgm:prSet presAssocID="{B6029E9B-E6B8-4C75-86BC-53E1C304A71C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477D66-CBCC-47FB-874B-D8F338977DAF}" type="pres">
      <dgm:prSet presAssocID="{EFF49ACC-FB0A-40B3-AD55-FC71491A17D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7FF54-8141-4FB8-91C8-8AA2EE5A9ABC}" type="pres">
      <dgm:prSet presAssocID="{26739D8A-3E22-4461-B4E5-628C178CE12C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A3F8548-2C31-4ADC-90C3-EB709D8D68CE}" type="pres">
      <dgm:prSet presAssocID="{AB7B057D-4347-499D-AD6C-C86787D68B2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41A4E-0938-47C1-B980-EE96C7703F3D}" type="pres">
      <dgm:prSet presAssocID="{412659AB-C7E1-48EC-AB0D-62DA6918E4C3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9F859BA-1031-4DB4-86B7-D41A484D8220}" type="pres">
      <dgm:prSet presAssocID="{1648859F-16A0-42E5-B7BD-005180CEC336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D94F4-611C-4941-A164-4BF4C9FDBC21}" type="pres">
      <dgm:prSet presAssocID="{32DFB343-16EE-444A-8A83-473F4E623E99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EC717EE-3C8F-4018-965E-651025E6B760}" type="pres">
      <dgm:prSet presAssocID="{008C0DCA-9A92-4172-8958-0599EE39E906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F3F6-4011-4064-82BA-E674D7B48FA4}" type="pres">
      <dgm:prSet presAssocID="{01C42506-D0C0-41EE-BA25-E30AA6804947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825E0A9-D2A4-4689-83D0-DC73F0598972}" type="pres">
      <dgm:prSet presAssocID="{9723AFC4-90E8-4882-9D82-15E01A0A4F7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9D99C-8315-410F-A591-A99056C22505}" type="pres">
      <dgm:prSet presAssocID="{38F1A879-498C-4823-8DBA-128530B194DA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85238E8-3657-4CE2-937F-0F15DC008928}" type="pres">
      <dgm:prSet presAssocID="{9DD7D591-9A82-4B1A-BDF4-865A03307AF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8F099-FBE9-4C8C-9DD3-727748407A0F}" type="pres">
      <dgm:prSet presAssocID="{6F0C3105-35F3-45A3-AC29-C4BA3F35CCBF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3971A76-CDDA-4FF9-9826-AF7B8A9E359A}" type="pres">
      <dgm:prSet presAssocID="{136D0A98-911E-436A-950C-89931EDD39B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C2B62-1368-4D02-B0EA-3818ED3D7E30}" srcId="{7890E18B-9DFD-4895-8AEF-E3EC8F87FCC0}" destId="{EFF49ACC-FB0A-40B3-AD55-FC71491A17D0}" srcOrd="3" destOrd="0" parTransId="{A66AD767-090C-4BD9-88D5-F5DBEDDF719E}" sibTransId="{26739D8A-3E22-4461-B4E5-628C178CE12C}"/>
    <dgm:cxn modelId="{B3893343-AA29-401B-AB1F-C39F8427E51F}" type="presOf" srcId="{7890E18B-9DFD-4895-8AEF-E3EC8F87FCC0}" destId="{9E8B81BA-D4BE-4096-B43A-C25188709289}" srcOrd="0" destOrd="0" presId="urn:microsoft.com/office/officeart/2005/8/layout/vList2"/>
    <dgm:cxn modelId="{E925FACD-EC58-45B6-8D4E-FD72E7F8E83A}" srcId="{7890E18B-9DFD-4895-8AEF-E3EC8F87FCC0}" destId="{BCCD2816-D892-4F07-A7AD-EBC8492C30E8}" srcOrd="0" destOrd="0" parTransId="{CBAB1910-0B45-4923-BED8-B7A0E17CE344}" sibTransId="{32544EF0-13EA-41B3-BDFD-E86387D1EECF}"/>
    <dgm:cxn modelId="{D9D8270A-3E7A-4B36-8D59-022A55F1D130}" type="presOf" srcId="{6AD46AF8-64CC-4D6F-8E3A-4FF01727B7D3}" destId="{C5C08EA4-7100-4C5C-81C8-4C14373266EF}" srcOrd="0" destOrd="0" presId="urn:microsoft.com/office/officeart/2005/8/layout/vList2"/>
    <dgm:cxn modelId="{DC2F7F24-5074-49F3-944D-8A745BD6A956}" type="presOf" srcId="{AB7B057D-4347-499D-AD6C-C86787D68B20}" destId="{BA3F8548-2C31-4ADC-90C3-EB709D8D68CE}" srcOrd="0" destOrd="0" presId="urn:microsoft.com/office/officeart/2005/8/layout/vList2"/>
    <dgm:cxn modelId="{1CF60FC6-FF62-48E7-B4A6-A32856B9C0F8}" type="presOf" srcId="{B110739F-381C-4644-91FD-2D153CC7812D}" destId="{D3A1ED7E-A3BA-4F14-A96E-B5CD128217DC}" srcOrd="0" destOrd="0" presId="urn:microsoft.com/office/officeart/2005/8/layout/vList2"/>
    <dgm:cxn modelId="{000B8679-C017-4886-81A3-097A4EE36AB5}" srcId="{7890E18B-9DFD-4895-8AEF-E3EC8F87FCC0}" destId="{9723AFC4-90E8-4882-9D82-15E01A0A4F70}" srcOrd="7" destOrd="0" parTransId="{236B0995-2301-4891-85E0-44379CABB6C4}" sibTransId="{38F1A879-498C-4823-8DBA-128530B194DA}"/>
    <dgm:cxn modelId="{2E076001-4118-4430-ADB7-21ECAB9BD6B8}" srcId="{7890E18B-9DFD-4895-8AEF-E3EC8F87FCC0}" destId="{6AD46AF8-64CC-4D6F-8E3A-4FF01727B7D3}" srcOrd="1" destOrd="0" parTransId="{16519E7D-641B-416A-A68A-AFEE24AFF465}" sibTransId="{A5E3D851-5821-484D-8BF8-03E22007D803}"/>
    <dgm:cxn modelId="{8A3B974D-BE8F-4FC8-ACDA-BC87B09113DC}" srcId="{7890E18B-9DFD-4895-8AEF-E3EC8F87FCC0}" destId="{136D0A98-911E-436A-950C-89931EDD39B1}" srcOrd="9" destOrd="0" parTransId="{AB29F1E1-2BD1-479D-B97B-85C7F1BC81B1}" sibTransId="{B7ADBEA0-1947-4085-92A9-E3440D593464}"/>
    <dgm:cxn modelId="{FA31A106-9FCF-4A2F-91F6-05F812C8CF9C}" srcId="{7890E18B-9DFD-4895-8AEF-E3EC8F87FCC0}" destId="{B110739F-381C-4644-91FD-2D153CC7812D}" srcOrd="2" destOrd="0" parTransId="{2B67A248-ED58-47E8-ABE7-798E5698A37B}" sibTransId="{B6029E9B-E6B8-4C75-86BC-53E1C304A71C}"/>
    <dgm:cxn modelId="{EADA0816-C0AF-4ACA-9883-B58C01C43130}" srcId="{7890E18B-9DFD-4895-8AEF-E3EC8F87FCC0}" destId="{9DD7D591-9A82-4B1A-BDF4-865A03307AFE}" srcOrd="8" destOrd="0" parTransId="{E4F8F617-5B0F-48AE-BE4D-3C7D1183065C}" sibTransId="{6F0C3105-35F3-45A3-AC29-C4BA3F35CCBF}"/>
    <dgm:cxn modelId="{059FD70D-98B1-4042-8424-6F4092DA8DA7}" type="presOf" srcId="{008C0DCA-9A92-4172-8958-0599EE39E906}" destId="{1EC717EE-3C8F-4018-965E-651025E6B760}" srcOrd="0" destOrd="0" presId="urn:microsoft.com/office/officeart/2005/8/layout/vList2"/>
    <dgm:cxn modelId="{EDFFE600-F68A-4DCD-A64B-9404B1098741}" type="presOf" srcId="{BCCD2816-D892-4F07-A7AD-EBC8492C30E8}" destId="{CF9B3150-6111-4114-A4E8-67F2007882DC}" srcOrd="0" destOrd="0" presId="urn:microsoft.com/office/officeart/2005/8/layout/vList2"/>
    <dgm:cxn modelId="{BD9B9F28-9751-4497-BB50-132451DF3F15}" srcId="{7890E18B-9DFD-4895-8AEF-E3EC8F87FCC0}" destId="{AB7B057D-4347-499D-AD6C-C86787D68B20}" srcOrd="4" destOrd="0" parTransId="{B470C6CA-0BCC-4F2A-8154-CC0787B75D16}" sibTransId="{412659AB-C7E1-48EC-AB0D-62DA6918E4C3}"/>
    <dgm:cxn modelId="{90D72C5E-857A-47F7-8EDD-FE461345DBAE}" type="presOf" srcId="{1648859F-16A0-42E5-B7BD-005180CEC336}" destId="{B9F859BA-1031-4DB4-86B7-D41A484D8220}" srcOrd="0" destOrd="0" presId="urn:microsoft.com/office/officeart/2005/8/layout/vList2"/>
    <dgm:cxn modelId="{1EDF7BD1-06F9-4959-82D0-D9F60F55E8D7}" type="presOf" srcId="{136D0A98-911E-436A-950C-89931EDD39B1}" destId="{A3971A76-CDDA-4FF9-9826-AF7B8A9E359A}" srcOrd="0" destOrd="0" presId="urn:microsoft.com/office/officeart/2005/8/layout/vList2"/>
    <dgm:cxn modelId="{6B2F1F76-924A-4483-A3AF-487225339585}" type="presOf" srcId="{9723AFC4-90E8-4882-9D82-15E01A0A4F70}" destId="{0825E0A9-D2A4-4689-83D0-DC73F0598972}" srcOrd="0" destOrd="0" presId="urn:microsoft.com/office/officeart/2005/8/layout/vList2"/>
    <dgm:cxn modelId="{AC66D21D-58D5-4910-8958-62B110148293}" type="presOf" srcId="{EFF49ACC-FB0A-40B3-AD55-FC71491A17D0}" destId="{37477D66-CBCC-47FB-874B-D8F338977DAF}" srcOrd="0" destOrd="0" presId="urn:microsoft.com/office/officeart/2005/8/layout/vList2"/>
    <dgm:cxn modelId="{70F3B321-73C4-4AC8-BE3B-2BEC9F5D8CAD}" srcId="{7890E18B-9DFD-4895-8AEF-E3EC8F87FCC0}" destId="{1648859F-16A0-42E5-B7BD-005180CEC336}" srcOrd="5" destOrd="0" parTransId="{56F75426-FDF9-43CB-B517-2DFCF0A1BA21}" sibTransId="{32DFB343-16EE-444A-8A83-473F4E623E99}"/>
    <dgm:cxn modelId="{131508DD-8704-488E-9A78-4D75E56CFC91}" type="presOf" srcId="{9DD7D591-9A82-4B1A-BDF4-865A03307AFE}" destId="{485238E8-3657-4CE2-937F-0F15DC008928}" srcOrd="0" destOrd="0" presId="urn:microsoft.com/office/officeart/2005/8/layout/vList2"/>
    <dgm:cxn modelId="{13B19B02-1ED7-4370-8D63-A3A3DA342AEB}" srcId="{7890E18B-9DFD-4895-8AEF-E3EC8F87FCC0}" destId="{008C0DCA-9A92-4172-8958-0599EE39E906}" srcOrd="6" destOrd="0" parTransId="{E75045D5-697F-4A31-9681-21D6DB97D143}" sibTransId="{01C42506-D0C0-41EE-BA25-E30AA6804947}"/>
    <dgm:cxn modelId="{DDFFED95-695F-475B-8BD4-3C75900137BF}" type="presParOf" srcId="{9E8B81BA-D4BE-4096-B43A-C25188709289}" destId="{CF9B3150-6111-4114-A4E8-67F2007882DC}" srcOrd="0" destOrd="0" presId="urn:microsoft.com/office/officeart/2005/8/layout/vList2"/>
    <dgm:cxn modelId="{26091233-21F6-4F9C-9E1F-8EE6EAE7DE49}" type="presParOf" srcId="{9E8B81BA-D4BE-4096-B43A-C25188709289}" destId="{45D423BC-5149-4F10-87D5-D6347B3FFC55}" srcOrd="1" destOrd="0" presId="urn:microsoft.com/office/officeart/2005/8/layout/vList2"/>
    <dgm:cxn modelId="{4401DCA4-CF3B-4E4D-BC12-60B815E08630}" type="presParOf" srcId="{9E8B81BA-D4BE-4096-B43A-C25188709289}" destId="{C5C08EA4-7100-4C5C-81C8-4C14373266EF}" srcOrd="2" destOrd="0" presId="urn:microsoft.com/office/officeart/2005/8/layout/vList2"/>
    <dgm:cxn modelId="{7AABE395-62AF-4A30-9407-68CC43173FC0}" type="presParOf" srcId="{9E8B81BA-D4BE-4096-B43A-C25188709289}" destId="{8A0E747E-67DE-4403-8237-959DB2472909}" srcOrd="3" destOrd="0" presId="urn:microsoft.com/office/officeart/2005/8/layout/vList2"/>
    <dgm:cxn modelId="{C2EF1DB3-E862-4293-8D0C-6DEA94942274}" type="presParOf" srcId="{9E8B81BA-D4BE-4096-B43A-C25188709289}" destId="{D3A1ED7E-A3BA-4F14-A96E-B5CD128217DC}" srcOrd="4" destOrd="0" presId="urn:microsoft.com/office/officeart/2005/8/layout/vList2"/>
    <dgm:cxn modelId="{4E5B5F5B-C5FC-442A-9B89-D9246B644E30}" type="presParOf" srcId="{9E8B81BA-D4BE-4096-B43A-C25188709289}" destId="{B7A0A654-5828-4947-9ACF-811EA1E98F66}" srcOrd="5" destOrd="0" presId="urn:microsoft.com/office/officeart/2005/8/layout/vList2"/>
    <dgm:cxn modelId="{DB01806E-4FCF-4C65-A368-967429AB929C}" type="presParOf" srcId="{9E8B81BA-D4BE-4096-B43A-C25188709289}" destId="{37477D66-CBCC-47FB-874B-D8F338977DAF}" srcOrd="6" destOrd="0" presId="urn:microsoft.com/office/officeart/2005/8/layout/vList2"/>
    <dgm:cxn modelId="{860A4465-3256-4948-9E5E-9A9AA5BA4470}" type="presParOf" srcId="{9E8B81BA-D4BE-4096-B43A-C25188709289}" destId="{3767FF54-8141-4FB8-91C8-8AA2EE5A9ABC}" srcOrd="7" destOrd="0" presId="urn:microsoft.com/office/officeart/2005/8/layout/vList2"/>
    <dgm:cxn modelId="{DE53B72A-E44A-44E4-A3D7-9CAE747C600C}" type="presParOf" srcId="{9E8B81BA-D4BE-4096-B43A-C25188709289}" destId="{BA3F8548-2C31-4ADC-90C3-EB709D8D68CE}" srcOrd="8" destOrd="0" presId="urn:microsoft.com/office/officeart/2005/8/layout/vList2"/>
    <dgm:cxn modelId="{F7A0E0F8-905A-4E5A-ABF2-2E07831DCDEA}" type="presParOf" srcId="{9E8B81BA-D4BE-4096-B43A-C25188709289}" destId="{7BF41A4E-0938-47C1-B980-EE96C7703F3D}" srcOrd="9" destOrd="0" presId="urn:microsoft.com/office/officeart/2005/8/layout/vList2"/>
    <dgm:cxn modelId="{BFC1E357-552B-4644-B15C-14631C0DCA87}" type="presParOf" srcId="{9E8B81BA-D4BE-4096-B43A-C25188709289}" destId="{B9F859BA-1031-4DB4-86B7-D41A484D8220}" srcOrd="10" destOrd="0" presId="urn:microsoft.com/office/officeart/2005/8/layout/vList2"/>
    <dgm:cxn modelId="{52727A89-2382-4B77-ADD9-DF820C578570}" type="presParOf" srcId="{9E8B81BA-D4BE-4096-B43A-C25188709289}" destId="{8A8D94F4-611C-4941-A164-4BF4C9FDBC21}" srcOrd="11" destOrd="0" presId="urn:microsoft.com/office/officeart/2005/8/layout/vList2"/>
    <dgm:cxn modelId="{2842681C-23FE-4279-8DA1-C9342532B8AE}" type="presParOf" srcId="{9E8B81BA-D4BE-4096-B43A-C25188709289}" destId="{1EC717EE-3C8F-4018-965E-651025E6B760}" srcOrd="12" destOrd="0" presId="urn:microsoft.com/office/officeart/2005/8/layout/vList2"/>
    <dgm:cxn modelId="{CF57F100-CB7D-4DBE-B560-D7A04243A572}" type="presParOf" srcId="{9E8B81BA-D4BE-4096-B43A-C25188709289}" destId="{8F4CF3F6-4011-4064-82BA-E674D7B48FA4}" srcOrd="13" destOrd="0" presId="urn:microsoft.com/office/officeart/2005/8/layout/vList2"/>
    <dgm:cxn modelId="{DC2C3BE7-75B2-43D6-86B4-D06A8F195E37}" type="presParOf" srcId="{9E8B81BA-D4BE-4096-B43A-C25188709289}" destId="{0825E0A9-D2A4-4689-83D0-DC73F0598972}" srcOrd="14" destOrd="0" presId="urn:microsoft.com/office/officeart/2005/8/layout/vList2"/>
    <dgm:cxn modelId="{9565B0BE-793F-4113-A53D-27B84C79FBD6}" type="presParOf" srcId="{9E8B81BA-D4BE-4096-B43A-C25188709289}" destId="{6459D99C-8315-410F-A591-A99056C22505}" srcOrd="15" destOrd="0" presId="urn:microsoft.com/office/officeart/2005/8/layout/vList2"/>
    <dgm:cxn modelId="{3304E83E-EEF3-4C50-AF75-44156BA075CB}" type="presParOf" srcId="{9E8B81BA-D4BE-4096-B43A-C25188709289}" destId="{485238E8-3657-4CE2-937F-0F15DC008928}" srcOrd="16" destOrd="0" presId="urn:microsoft.com/office/officeart/2005/8/layout/vList2"/>
    <dgm:cxn modelId="{7F1CF8D4-6132-4346-9BF6-43179A3C55AE}" type="presParOf" srcId="{9E8B81BA-D4BE-4096-B43A-C25188709289}" destId="{8E08F099-FBE9-4C8C-9DD3-727748407A0F}" srcOrd="17" destOrd="0" presId="urn:microsoft.com/office/officeart/2005/8/layout/vList2"/>
    <dgm:cxn modelId="{4516F7A0-1552-454A-B590-D053122C0614}" type="presParOf" srcId="{9E8B81BA-D4BE-4096-B43A-C25188709289}" destId="{A3971A76-CDDA-4FF9-9826-AF7B8A9E359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C84499-F7CD-4A59-B9F4-D1D7FCB4640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397BD-DAF9-4E75-960F-8AA33046CB9C}">
      <dgm:prSet phldrT="[Текст]"/>
      <dgm:spPr>
        <a:solidFill>
          <a:srgbClr val="3399FF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rPr>
            <a:t>Правосуб'єктність фізичної особи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60000" endA="900" endPos="58000" dir="5400000" sy="-100000" algn="bl" rotWithShape="0"/>
            </a:effectLst>
          </a:endParaRPr>
        </a:p>
      </dgm:t>
    </dgm:pt>
    <dgm:pt modelId="{C18487C7-8416-4D79-A97C-0369009660E0}" type="parTrans" cxnId="{944D7FF7-EF49-4F7A-9573-D0B43CE65622}">
      <dgm:prSet/>
      <dgm:spPr/>
      <dgm:t>
        <a:bodyPr/>
        <a:lstStyle/>
        <a:p>
          <a:endParaRPr lang="ru-RU"/>
        </a:p>
      </dgm:t>
    </dgm:pt>
    <dgm:pt modelId="{E76FDA02-CBCB-4E59-816C-5B897221C17F}" type="sibTrans" cxnId="{944D7FF7-EF49-4F7A-9573-D0B43CE65622}">
      <dgm:prSet/>
      <dgm:spPr/>
      <dgm:t>
        <a:bodyPr/>
        <a:lstStyle/>
        <a:p>
          <a:endParaRPr lang="ru-RU"/>
        </a:p>
      </dgm:t>
    </dgm:pt>
    <dgm:pt modelId="{9DE31FA9-AC66-4E64-8A85-BFEB7A9B129B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uk-UA" sz="1600" b="1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Правоздатність</a:t>
          </a:r>
          <a:endParaRPr lang="ru-RU" sz="1600" b="1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8FD3B992-423C-4155-B73B-4BE3A2686913}" type="parTrans" cxnId="{45C44718-FB23-4FC1-8595-FB87F6DA241D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FA3D421F-E657-469B-B01F-CA3D52303A05}" type="sibTrans" cxnId="{45C44718-FB23-4FC1-8595-FB87F6DA241D}">
      <dgm:prSet/>
      <dgm:spPr/>
      <dgm:t>
        <a:bodyPr/>
        <a:lstStyle/>
        <a:p>
          <a:endParaRPr lang="ru-RU"/>
        </a:p>
      </dgm:t>
    </dgm:pt>
    <dgm:pt modelId="{9EC33B00-8741-4664-AAC8-4542CEC7B85D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uk-UA" sz="1600" b="1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Дієздатність</a:t>
          </a:r>
          <a:endParaRPr lang="ru-RU" sz="1600" b="1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E3EF06D3-B152-44A4-98BE-13A1A979061D}" type="parTrans" cxnId="{F00E985A-185B-47FB-BE51-0BA39EAC1575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32E41DE4-B28A-45F9-9CDA-D9EFA4D069FA}" type="sibTrans" cxnId="{F00E985A-185B-47FB-BE51-0BA39EAC1575}">
      <dgm:prSet/>
      <dgm:spPr/>
      <dgm:t>
        <a:bodyPr/>
        <a:lstStyle/>
        <a:p>
          <a:endParaRPr lang="ru-RU"/>
        </a:p>
      </dgm:t>
    </dgm:pt>
    <dgm:pt modelId="{F5073975-E819-4CDF-8245-C28019178A57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uk-UA" sz="1600" b="1" cap="all" spc="0" dirty="0" err="1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Деліктоздатність</a:t>
          </a:r>
          <a:endParaRPr lang="ru-RU" sz="1600" b="1" cap="all" spc="0" dirty="0">
            <a:ln w="0"/>
            <a:solidFill>
              <a:schemeClr val="bg1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E4D84B38-186B-4702-ABF3-CC1E05108E4B}" type="parTrans" cxnId="{24FFBD92-FE83-47F1-96FB-CBC7C23C0938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1CDF860-C67B-4B42-A71F-FEAD17A5DB33}" type="sibTrans" cxnId="{24FFBD92-FE83-47F1-96FB-CBC7C23C0938}">
      <dgm:prSet/>
      <dgm:spPr/>
      <dgm:t>
        <a:bodyPr/>
        <a:lstStyle/>
        <a:p>
          <a:endParaRPr lang="ru-RU"/>
        </a:p>
      </dgm:t>
    </dgm:pt>
    <dgm:pt modelId="{7477BE41-7560-48B4-B813-32E2583FC07D}" type="pres">
      <dgm:prSet presAssocID="{A3C84499-F7CD-4A59-B9F4-D1D7FCB464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A1C416-9473-4F1D-88A2-7EF7DE769766}" type="pres">
      <dgm:prSet presAssocID="{197397BD-DAF9-4E75-960F-8AA33046CB9C}" presName="hierRoot1" presStyleCnt="0">
        <dgm:presLayoutVars>
          <dgm:hierBranch val="init"/>
        </dgm:presLayoutVars>
      </dgm:prSet>
      <dgm:spPr/>
    </dgm:pt>
    <dgm:pt modelId="{E84E6006-3CD8-4672-A18E-6AB3FA4C901C}" type="pres">
      <dgm:prSet presAssocID="{197397BD-DAF9-4E75-960F-8AA33046CB9C}" presName="rootComposite1" presStyleCnt="0"/>
      <dgm:spPr/>
    </dgm:pt>
    <dgm:pt modelId="{E337AFBA-5F91-4C70-BA64-66FE2F407E3F}" type="pres">
      <dgm:prSet presAssocID="{197397BD-DAF9-4E75-960F-8AA33046CB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4762C-FDFA-443A-88D2-3CB32506FE7B}" type="pres">
      <dgm:prSet presAssocID="{197397BD-DAF9-4E75-960F-8AA33046CB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55A20E-32D7-47B6-AC25-30427644C6B0}" type="pres">
      <dgm:prSet presAssocID="{197397BD-DAF9-4E75-960F-8AA33046CB9C}" presName="hierChild2" presStyleCnt="0"/>
      <dgm:spPr/>
    </dgm:pt>
    <dgm:pt modelId="{0C8BD4B5-1D14-43BA-A8EF-644BC1A9F0E9}" type="pres">
      <dgm:prSet presAssocID="{8FD3B992-423C-4155-B73B-4BE3A268691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DE599E-0A75-4ED5-B83D-AE3025FCFEAB}" type="pres">
      <dgm:prSet presAssocID="{9DE31FA9-AC66-4E64-8A85-BFEB7A9B129B}" presName="hierRoot2" presStyleCnt="0">
        <dgm:presLayoutVars>
          <dgm:hierBranch val="init"/>
        </dgm:presLayoutVars>
      </dgm:prSet>
      <dgm:spPr/>
    </dgm:pt>
    <dgm:pt modelId="{FFAD4BA9-6716-40BB-A84F-108CCCC5A169}" type="pres">
      <dgm:prSet presAssocID="{9DE31FA9-AC66-4E64-8A85-BFEB7A9B129B}" presName="rootComposite" presStyleCnt="0"/>
      <dgm:spPr/>
    </dgm:pt>
    <dgm:pt modelId="{3B3091B6-497A-419C-A32B-0A0018E05AA8}" type="pres">
      <dgm:prSet presAssocID="{9DE31FA9-AC66-4E64-8A85-BFEB7A9B129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BFEDA-AF34-4780-BCE3-54479EEE3618}" type="pres">
      <dgm:prSet presAssocID="{9DE31FA9-AC66-4E64-8A85-BFEB7A9B129B}" presName="rootConnector" presStyleLbl="node2" presStyleIdx="0" presStyleCnt="3"/>
      <dgm:spPr/>
      <dgm:t>
        <a:bodyPr/>
        <a:lstStyle/>
        <a:p>
          <a:endParaRPr lang="ru-RU"/>
        </a:p>
      </dgm:t>
    </dgm:pt>
    <dgm:pt modelId="{A16A3131-261B-46AC-A90A-943EA8218ADB}" type="pres">
      <dgm:prSet presAssocID="{9DE31FA9-AC66-4E64-8A85-BFEB7A9B129B}" presName="hierChild4" presStyleCnt="0"/>
      <dgm:spPr/>
    </dgm:pt>
    <dgm:pt modelId="{8A715E6D-E5D6-442E-8386-17486D5300A5}" type="pres">
      <dgm:prSet presAssocID="{9DE31FA9-AC66-4E64-8A85-BFEB7A9B129B}" presName="hierChild5" presStyleCnt="0"/>
      <dgm:spPr/>
    </dgm:pt>
    <dgm:pt modelId="{7EC23247-5B36-4709-846A-FA27BD446E91}" type="pres">
      <dgm:prSet presAssocID="{E3EF06D3-B152-44A4-98BE-13A1A979061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1FA91FB-FD6A-43DD-B8A5-953F76AAD847}" type="pres">
      <dgm:prSet presAssocID="{9EC33B00-8741-4664-AAC8-4542CEC7B85D}" presName="hierRoot2" presStyleCnt="0">
        <dgm:presLayoutVars>
          <dgm:hierBranch val="init"/>
        </dgm:presLayoutVars>
      </dgm:prSet>
      <dgm:spPr/>
    </dgm:pt>
    <dgm:pt modelId="{196F399E-270B-40E0-A910-E5FD58474598}" type="pres">
      <dgm:prSet presAssocID="{9EC33B00-8741-4664-AAC8-4542CEC7B85D}" presName="rootComposite" presStyleCnt="0"/>
      <dgm:spPr/>
    </dgm:pt>
    <dgm:pt modelId="{94896936-9A05-4C0A-9F38-F24E87EFD8EA}" type="pres">
      <dgm:prSet presAssocID="{9EC33B00-8741-4664-AAC8-4542CEC7B85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BF24F-37E4-4E7D-984C-F7AE448B13F3}" type="pres">
      <dgm:prSet presAssocID="{9EC33B00-8741-4664-AAC8-4542CEC7B85D}" presName="rootConnector" presStyleLbl="node2" presStyleIdx="1" presStyleCnt="3"/>
      <dgm:spPr/>
      <dgm:t>
        <a:bodyPr/>
        <a:lstStyle/>
        <a:p>
          <a:endParaRPr lang="ru-RU"/>
        </a:p>
      </dgm:t>
    </dgm:pt>
    <dgm:pt modelId="{821CD8C3-8AAB-41BD-A5F3-3F7F4BDF01CC}" type="pres">
      <dgm:prSet presAssocID="{9EC33B00-8741-4664-AAC8-4542CEC7B85D}" presName="hierChild4" presStyleCnt="0"/>
      <dgm:spPr/>
    </dgm:pt>
    <dgm:pt modelId="{1501D386-7575-4318-97C4-9DED9BEA95F5}" type="pres">
      <dgm:prSet presAssocID="{9EC33B00-8741-4664-AAC8-4542CEC7B85D}" presName="hierChild5" presStyleCnt="0"/>
      <dgm:spPr/>
    </dgm:pt>
    <dgm:pt modelId="{EFE20756-0B57-4B65-8950-30DACBEF12B6}" type="pres">
      <dgm:prSet presAssocID="{E4D84B38-186B-4702-ABF3-CC1E05108E4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4BC7F18-799F-4C1E-A9B8-769B47AED341}" type="pres">
      <dgm:prSet presAssocID="{F5073975-E819-4CDF-8245-C28019178A57}" presName="hierRoot2" presStyleCnt="0">
        <dgm:presLayoutVars>
          <dgm:hierBranch val="init"/>
        </dgm:presLayoutVars>
      </dgm:prSet>
      <dgm:spPr/>
    </dgm:pt>
    <dgm:pt modelId="{C919FAB2-A1DB-4370-8019-ED4488CFFD80}" type="pres">
      <dgm:prSet presAssocID="{F5073975-E819-4CDF-8245-C28019178A57}" presName="rootComposite" presStyleCnt="0"/>
      <dgm:spPr/>
    </dgm:pt>
    <dgm:pt modelId="{2B382299-A990-41F9-861F-4C56DCC91627}" type="pres">
      <dgm:prSet presAssocID="{F5073975-E819-4CDF-8245-C28019178A5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199B0-7F79-455D-A3D0-F77D5CB2E136}" type="pres">
      <dgm:prSet presAssocID="{F5073975-E819-4CDF-8245-C28019178A57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5F31B2-BF73-46FF-B864-4CEF2D637401}" type="pres">
      <dgm:prSet presAssocID="{F5073975-E819-4CDF-8245-C28019178A57}" presName="hierChild4" presStyleCnt="0"/>
      <dgm:spPr/>
    </dgm:pt>
    <dgm:pt modelId="{ABBB7FDC-29BF-4250-97A3-3F2A67D46BA3}" type="pres">
      <dgm:prSet presAssocID="{F5073975-E819-4CDF-8245-C28019178A57}" presName="hierChild5" presStyleCnt="0"/>
      <dgm:spPr/>
    </dgm:pt>
    <dgm:pt modelId="{85FCC590-B8F4-4D7A-B672-B32F912E95B4}" type="pres">
      <dgm:prSet presAssocID="{197397BD-DAF9-4E75-960F-8AA33046CB9C}" presName="hierChild3" presStyleCnt="0"/>
      <dgm:spPr/>
    </dgm:pt>
  </dgm:ptLst>
  <dgm:cxnLst>
    <dgm:cxn modelId="{068DEC5D-9D35-4323-832D-A362C50DAFFB}" type="presOf" srcId="{A3C84499-F7CD-4A59-B9F4-D1D7FCB4640B}" destId="{7477BE41-7560-48B4-B813-32E2583FC07D}" srcOrd="0" destOrd="0" presId="urn:microsoft.com/office/officeart/2005/8/layout/orgChart1"/>
    <dgm:cxn modelId="{F00E985A-185B-47FB-BE51-0BA39EAC1575}" srcId="{197397BD-DAF9-4E75-960F-8AA33046CB9C}" destId="{9EC33B00-8741-4664-AAC8-4542CEC7B85D}" srcOrd="1" destOrd="0" parTransId="{E3EF06D3-B152-44A4-98BE-13A1A979061D}" sibTransId="{32E41DE4-B28A-45F9-9CDA-D9EFA4D069FA}"/>
    <dgm:cxn modelId="{5AB62391-1FF2-408D-A01B-E89149883C98}" type="presOf" srcId="{F5073975-E819-4CDF-8245-C28019178A57}" destId="{448199B0-7F79-455D-A3D0-F77D5CB2E136}" srcOrd="1" destOrd="0" presId="urn:microsoft.com/office/officeart/2005/8/layout/orgChart1"/>
    <dgm:cxn modelId="{8B26D10B-B691-4FEB-901B-0428172422CA}" type="presOf" srcId="{9EC33B00-8741-4664-AAC8-4542CEC7B85D}" destId="{4C6BF24F-37E4-4E7D-984C-F7AE448B13F3}" srcOrd="1" destOrd="0" presId="urn:microsoft.com/office/officeart/2005/8/layout/orgChart1"/>
    <dgm:cxn modelId="{1CF6AFBC-A523-4892-94AB-7163F6D49BB7}" type="presOf" srcId="{9EC33B00-8741-4664-AAC8-4542CEC7B85D}" destId="{94896936-9A05-4C0A-9F38-F24E87EFD8EA}" srcOrd="0" destOrd="0" presId="urn:microsoft.com/office/officeart/2005/8/layout/orgChart1"/>
    <dgm:cxn modelId="{4CA6F9F5-1154-4E3D-BDC3-E097B76F3D39}" type="presOf" srcId="{9DE31FA9-AC66-4E64-8A85-BFEB7A9B129B}" destId="{348BFEDA-AF34-4780-BCE3-54479EEE3618}" srcOrd="1" destOrd="0" presId="urn:microsoft.com/office/officeart/2005/8/layout/orgChart1"/>
    <dgm:cxn modelId="{97701EC7-2E96-4754-9D14-52C60F3BD6BD}" type="presOf" srcId="{E3EF06D3-B152-44A4-98BE-13A1A979061D}" destId="{7EC23247-5B36-4709-846A-FA27BD446E91}" srcOrd="0" destOrd="0" presId="urn:microsoft.com/office/officeart/2005/8/layout/orgChart1"/>
    <dgm:cxn modelId="{690535D8-556A-4BD6-AD43-E792205C43FE}" type="presOf" srcId="{9DE31FA9-AC66-4E64-8A85-BFEB7A9B129B}" destId="{3B3091B6-497A-419C-A32B-0A0018E05AA8}" srcOrd="0" destOrd="0" presId="urn:microsoft.com/office/officeart/2005/8/layout/orgChart1"/>
    <dgm:cxn modelId="{E1DDC705-5A7B-4EA3-9F7D-C93C8046B819}" type="presOf" srcId="{197397BD-DAF9-4E75-960F-8AA33046CB9C}" destId="{2324762C-FDFA-443A-88D2-3CB32506FE7B}" srcOrd="1" destOrd="0" presId="urn:microsoft.com/office/officeart/2005/8/layout/orgChart1"/>
    <dgm:cxn modelId="{944D7FF7-EF49-4F7A-9573-D0B43CE65622}" srcId="{A3C84499-F7CD-4A59-B9F4-D1D7FCB4640B}" destId="{197397BD-DAF9-4E75-960F-8AA33046CB9C}" srcOrd="0" destOrd="0" parTransId="{C18487C7-8416-4D79-A97C-0369009660E0}" sibTransId="{E76FDA02-CBCB-4E59-816C-5B897221C17F}"/>
    <dgm:cxn modelId="{24FFBD92-FE83-47F1-96FB-CBC7C23C0938}" srcId="{197397BD-DAF9-4E75-960F-8AA33046CB9C}" destId="{F5073975-E819-4CDF-8245-C28019178A57}" srcOrd="2" destOrd="0" parTransId="{E4D84B38-186B-4702-ABF3-CC1E05108E4B}" sibTransId="{C1CDF860-C67B-4B42-A71F-FEAD17A5DB33}"/>
    <dgm:cxn modelId="{A7EDCB4F-C591-4CB8-ADFF-E2680FA8B000}" type="presOf" srcId="{F5073975-E819-4CDF-8245-C28019178A57}" destId="{2B382299-A990-41F9-861F-4C56DCC91627}" srcOrd="0" destOrd="0" presId="urn:microsoft.com/office/officeart/2005/8/layout/orgChart1"/>
    <dgm:cxn modelId="{9525203D-91D6-42A7-B65A-39C348CF9017}" type="presOf" srcId="{E4D84B38-186B-4702-ABF3-CC1E05108E4B}" destId="{EFE20756-0B57-4B65-8950-30DACBEF12B6}" srcOrd="0" destOrd="0" presId="urn:microsoft.com/office/officeart/2005/8/layout/orgChart1"/>
    <dgm:cxn modelId="{FDBD371B-CF4D-4EBB-9429-C9D2A4939753}" type="presOf" srcId="{8FD3B992-423C-4155-B73B-4BE3A2686913}" destId="{0C8BD4B5-1D14-43BA-A8EF-644BC1A9F0E9}" srcOrd="0" destOrd="0" presId="urn:microsoft.com/office/officeart/2005/8/layout/orgChart1"/>
    <dgm:cxn modelId="{45C44718-FB23-4FC1-8595-FB87F6DA241D}" srcId="{197397BD-DAF9-4E75-960F-8AA33046CB9C}" destId="{9DE31FA9-AC66-4E64-8A85-BFEB7A9B129B}" srcOrd="0" destOrd="0" parTransId="{8FD3B992-423C-4155-B73B-4BE3A2686913}" sibTransId="{FA3D421F-E657-469B-B01F-CA3D52303A05}"/>
    <dgm:cxn modelId="{1063F379-18BE-4B0F-8869-867B20287276}" type="presOf" srcId="{197397BD-DAF9-4E75-960F-8AA33046CB9C}" destId="{E337AFBA-5F91-4C70-BA64-66FE2F407E3F}" srcOrd="0" destOrd="0" presId="urn:microsoft.com/office/officeart/2005/8/layout/orgChart1"/>
    <dgm:cxn modelId="{47A08A2D-8612-4CDB-8B9F-A8259478BEBC}" type="presParOf" srcId="{7477BE41-7560-48B4-B813-32E2583FC07D}" destId="{70A1C416-9473-4F1D-88A2-7EF7DE769766}" srcOrd="0" destOrd="0" presId="urn:microsoft.com/office/officeart/2005/8/layout/orgChart1"/>
    <dgm:cxn modelId="{DC370989-608F-4805-B07D-B08ACBFDBB25}" type="presParOf" srcId="{70A1C416-9473-4F1D-88A2-7EF7DE769766}" destId="{E84E6006-3CD8-4672-A18E-6AB3FA4C901C}" srcOrd="0" destOrd="0" presId="urn:microsoft.com/office/officeart/2005/8/layout/orgChart1"/>
    <dgm:cxn modelId="{B3B4A551-EDAF-4D65-9242-502A87D129A1}" type="presParOf" srcId="{E84E6006-3CD8-4672-A18E-6AB3FA4C901C}" destId="{E337AFBA-5F91-4C70-BA64-66FE2F407E3F}" srcOrd="0" destOrd="0" presId="urn:microsoft.com/office/officeart/2005/8/layout/orgChart1"/>
    <dgm:cxn modelId="{0430CED0-15F2-40E4-A05B-B21CD21C71B4}" type="presParOf" srcId="{E84E6006-3CD8-4672-A18E-6AB3FA4C901C}" destId="{2324762C-FDFA-443A-88D2-3CB32506FE7B}" srcOrd="1" destOrd="0" presId="urn:microsoft.com/office/officeart/2005/8/layout/orgChart1"/>
    <dgm:cxn modelId="{2B07BD47-9916-43AA-A3E1-BD6CD2D714F7}" type="presParOf" srcId="{70A1C416-9473-4F1D-88A2-7EF7DE769766}" destId="{6155A20E-32D7-47B6-AC25-30427644C6B0}" srcOrd="1" destOrd="0" presId="urn:microsoft.com/office/officeart/2005/8/layout/orgChart1"/>
    <dgm:cxn modelId="{29D575B7-31F8-4AED-B11C-94692C54C63F}" type="presParOf" srcId="{6155A20E-32D7-47B6-AC25-30427644C6B0}" destId="{0C8BD4B5-1D14-43BA-A8EF-644BC1A9F0E9}" srcOrd="0" destOrd="0" presId="urn:microsoft.com/office/officeart/2005/8/layout/orgChart1"/>
    <dgm:cxn modelId="{A5EB34A2-CC85-490D-9412-7D9BFEBACCED}" type="presParOf" srcId="{6155A20E-32D7-47B6-AC25-30427644C6B0}" destId="{8CDE599E-0A75-4ED5-B83D-AE3025FCFEAB}" srcOrd="1" destOrd="0" presId="urn:microsoft.com/office/officeart/2005/8/layout/orgChart1"/>
    <dgm:cxn modelId="{FC81C935-5964-4EE0-82A1-D202D50FD569}" type="presParOf" srcId="{8CDE599E-0A75-4ED5-B83D-AE3025FCFEAB}" destId="{FFAD4BA9-6716-40BB-A84F-108CCCC5A169}" srcOrd="0" destOrd="0" presId="urn:microsoft.com/office/officeart/2005/8/layout/orgChart1"/>
    <dgm:cxn modelId="{54078B99-84FE-4D92-8AC3-AC17B62D8C4D}" type="presParOf" srcId="{FFAD4BA9-6716-40BB-A84F-108CCCC5A169}" destId="{3B3091B6-497A-419C-A32B-0A0018E05AA8}" srcOrd="0" destOrd="0" presId="urn:microsoft.com/office/officeart/2005/8/layout/orgChart1"/>
    <dgm:cxn modelId="{DEFF60B1-F5C0-400B-A9B7-EF8D93DF3804}" type="presParOf" srcId="{FFAD4BA9-6716-40BB-A84F-108CCCC5A169}" destId="{348BFEDA-AF34-4780-BCE3-54479EEE3618}" srcOrd="1" destOrd="0" presId="urn:microsoft.com/office/officeart/2005/8/layout/orgChart1"/>
    <dgm:cxn modelId="{D78E3083-855F-4DDC-B88C-A733A96B37CA}" type="presParOf" srcId="{8CDE599E-0A75-4ED5-B83D-AE3025FCFEAB}" destId="{A16A3131-261B-46AC-A90A-943EA8218ADB}" srcOrd="1" destOrd="0" presId="urn:microsoft.com/office/officeart/2005/8/layout/orgChart1"/>
    <dgm:cxn modelId="{5EEDBFE1-F8CB-4A23-8485-6085046913D0}" type="presParOf" srcId="{8CDE599E-0A75-4ED5-B83D-AE3025FCFEAB}" destId="{8A715E6D-E5D6-442E-8386-17486D5300A5}" srcOrd="2" destOrd="0" presId="urn:microsoft.com/office/officeart/2005/8/layout/orgChart1"/>
    <dgm:cxn modelId="{273B1A27-BB02-4316-9D44-87BD9367522B}" type="presParOf" srcId="{6155A20E-32D7-47B6-AC25-30427644C6B0}" destId="{7EC23247-5B36-4709-846A-FA27BD446E91}" srcOrd="2" destOrd="0" presId="urn:microsoft.com/office/officeart/2005/8/layout/orgChart1"/>
    <dgm:cxn modelId="{1534E9BB-F6CB-4A6D-A378-E31171E3719A}" type="presParOf" srcId="{6155A20E-32D7-47B6-AC25-30427644C6B0}" destId="{41FA91FB-FD6A-43DD-B8A5-953F76AAD847}" srcOrd="3" destOrd="0" presId="urn:microsoft.com/office/officeart/2005/8/layout/orgChart1"/>
    <dgm:cxn modelId="{8B4E0065-7439-401F-BA51-925EAEAE1179}" type="presParOf" srcId="{41FA91FB-FD6A-43DD-B8A5-953F76AAD847}" destId="{196F399E-270B-40E0-A910-E5FD58474598}" srcOrd="0" destOrd="0" presId="urn:microsoft.com/office/officeart/2005/8/layout/orgChart1"/>
    <dgm:cxn modelId="{3633A3F0-E24C-4511-93DB-14BBC85E1886}" type="presParOf" srcId="{196F399E-270B-40E0-A910-E5FD58474598}" destId="{94896936-9A05-4C0A-9F38-F24E87EFD8EA}" srcOrd="0" destOrd="0" presId="urn:microsoft.com/office/officeart/2005/8/layout/orgChart1"/>
    <dgm:cxn modelId="{42DAAEF2-06D1-4DE2-A39E-F72EFCEF09AE}" type="presParOf" srcId="{196F399E-270B-40E0-A910-E5FD58474598}" destId="{4C6BF24F-37E4-4E7D-984C-F7AE448B13F3}" srcOrd="1" destOrd="0" presId="urn:microsoft.com/office/officeart/2005/8/layout/orgChart1"/>
    <dgm:cxn modelId="{84FE83AF-B497-41CA-A94F-D5E9642ED628}" type="presParOf" srcId="{41FA91FB-FD6A-43DD-B8A5-953F76AAD847}" destId="{821CD8C3-8AAB-41BD-A5F3-3F7F4BDF01CC}" srcOrd="1" destOrd="0" presId="urn:microsoft.com/office/officeart/2005/8/layout/orgChart1"/>
    <dgm:cxn modelId="{5BA3C6D9-7822-4C44-9310-24ECE002A128}" type="presParOf" srcId="{41FA91FB-FD6A-43DD-B8A5-953F76AAD847}" destId="{1501D386-7575-4318-97C4-9DED9BEA95F5}" srcOrd="2" destOrd="0" presId="urn:microsoft.com/office/officeart/2005/8/layout/orgChart1"/>
    <dgm:cxn modelId="{B7052B45-6B18-4EA2-9426-C64B31D6258D}" type="presParOf" srcId="{6155A20E-32D7-47B6-AC25-30427644C6B0}" destId="{EFE20756-0B57-4B65-8950-30DACBEF12B6}" srcOrd="4" destOrd="0" presId="urn:microsoft.com/office/officeart/2005/8/layout/orgChart1"/>
    <dgm:cxn modelId="{F82D096F-C556-4BD4-86BC-6C10F44DF0C7}" type="presParOf" srcId="{6155A20E-32D7-47B6-AC25-30427644C6B0}" destId="{34BC7F18-799F-4C1E-A9B8-769B47AED341}" srcOrd="5" destOrd="0" presId="urn:microsoft.com/office/officeart/2005/8/layout/orgChart1"/>
    <dgm:cxn modelId="{BB349A11-0B0C-49A4-BF44-BD4CFBB3F567}" type="presParOf" srcId="{34BC7F18-799F-4C1E-A9B8-769B47AED341}" destId="{C919FAB2-A1DB-4370-8019-ED4488CFFD80}" srcOrd="0" destOrd="0" presId="urn:microsoft.com/office/officeart/2005/8/layout/orgChart1"/>
    <dgm:cxn modelId="{6EB9C5CA-ABD0-46CA-9791-83127F35557A}" type="presParOf" srcId="{C919FAB2-A1DB-4370-8019-ED4488CFFD80}" destId="{2B382299-A990-41F9-861F-4C56DCC91627}" srcOrd="0" destOrd="0" presId="urn:microsoft.com/office/officeart/2005/8/layout/orgChart1"/>
    <dgm:cxn modelId="{FC2FBAD2-9851-4E60-9930-58DD7B675EF0}" type="presParOf" srcId="{C919FAB2-A1DB-4370-8019-ED4488CFFD80}" destId="{448199B0-7F79-455D-A3D0-F77D5CB2E136}" srcOrd="1" destOrd="0" presId="urn:microsoft.com/office/officeart/2005/8/layout/orgChart1"/>
    <dgm:cxn modelId="{0F0357BC-C0CA-4A13-857A-02F84EC51B13}" type="presParOf" srcId="{34BC7F18-799F-4C1E-A9B8-769B47AED341}" destId="{1D5F31B2-BF73-46FF-B864-4CEF2D637401}" srcOrd="1" destOrd="0" presId="urn:microsoft.com/office/officeart/2005/8/layout/orgChart1"/>
    <dgm:cxn modelId="{01F384A5-EB58-4CF9-9828-48953A583989}" type="presParOf" srcId="{34BC7F18-799F-4C1E-A9B8-769B47AED341}" destId="{ABBB7FDC-29BF-4250-97A3-3F2A67D46BA3}" srcOrd="2" destOrd="0" presId="urn:microsoft.com/office/officeart/2005/8/layout/orgChart1"/>
    <dgm:cxn modelId="{C3D41C30-346C-49FD-9B3C-C59CB14B5834}" type="presParOf" srcId="{70A1C416-9473-4F1D-88A2-7EF7DE769766}" destId="{85FCC590-B8F4-4D7A-B672-B32F912E95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1F0EC-0336-448B-A189-A73FE50ACB5F}">
      <dsp:nvSpPr>
        <dsp:cNvPr id="0" name=""/>
        <dsp:cNvSpPr/>
      </dsp:nvSpPr>
      <dsp:spPr>
        <a:xfrm>
          <a:off x="7595815" y="2621084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46E4E-4BD3-4C9F-820F-80DFDADF6C41}">
      <dsp:nvSpPr>
        <dsp:cNvPr id="0" name=""/>
        <dsp:cNvSpPr/>
      </dsp:nvSpPr>
      <dsp:spPr>
        <a:xfrm>
          <a:off x="6822281" y="2621084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5F196-8823-4014-8D9B-A6290878A9ED}">
      <dsp:nvSpPr>
        <dsp:cNvPr id="0" name=""/>
        <dsp:cNvSpPr/>
      </dsp:nvSpPr>
      <dsp:spPr>
        <a:xfrm>
          <a:off x="5204885" y="1232387"/>
          <a:ext cx="2390929" cy="584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64"/>
              </a:lnTo>
              <a:lnTo>
                <a:pt x="2390929" y="467664"/>
              </a:lnTo>
              <a:lnTo>
                <a:pt x="2390929" y="5849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5D83C-27BE-48FD-B3DA-21593F7E8256}">
      <dsp:nvSpPr>
        <dsp:cNvPr id="0" name=""/>
        <dsp:cNvSpPr/>
      </dsp:nvSpPr>
      <dsp:spPr>
        <a:xfrm>
          <a:off x="2954610" y="2621084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2320602" y="250871"/>
              </a:lnTo>
              <a:lnTo>
                <a:pt x="2320602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70AAA-0AEF-4895-AC4C-126F8677E72B}">
      <dsp:nvSpPr>
        <dsp:cNvPr id="0" name=""/>
        <dsp:cNvSpPr/>
      </dsp:nvSpPr>
      <dsp:spPr>
        <a:xfrm>
          <a:off x="2954610" y="2621084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868DC-3F57-40D6-9FFE-CC81951DDFCB}">
      <dsp:nvSpPr>
        <dsp:cNvPr id="0" name=""/>
        <dsp:cNvSpPr/>
      </dsp:nvSpPr>
      <dsp:spPr>
        <a:xfrm>
          <a:off x="2181076" y="2621084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67BE4-509D-4CDD-AE7E-C4664549ABAC}">
      <dsp:nvSpPr>
        <dsp:cNvPr id="0" name=""/>
        <dsp:cNvSpPr/>
      </dsp:nvSpPr>
      <dsp:spPr>
        <a:xfrm>
          <a:off x="634007" y="2621084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2320602" y="0"/>
              </a:moveTo>
              <a:lnTo>
                <a:pt x="2320602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AB069-70B5-41DA-B283-FA284D47FB84}">
      <dsp:nvSpPr>
        <dsp:cNvPr id="0" name=""/>
        <dsp:cNvSpPr/>
      </dsp:nvSpPr>
      <dsp:spPr>
        <a:xfrm>
          <a:off x="2954610" y="1232387"/>
          <a:ext cx="2250275" cy="584925"/>
        </a:xfrm>
        <a:custGeom>
          <a:avLst/>
          <a:gdLst/>
          <a:ahLst/>
          <a:cxnLst/>
          <a:rect l="0" t="0" r="0" b="0"/>
          <a:pathLst>
            <a:path>
              <a:moveTo>
                <a:pt x="2250275" y="0"/>
              </a:moveTo>
              <a:lnTo>
                <a:pt x="2250275" y="467664"/>
              </a:lnTo>
              <a:lnTo>
                <a:pt x="0" y="467664"/>
              </a:lnTo>
              <a:lnTo>
                <a:pt x="0" y="5849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426CD-4643-4AD9-97B3-5E188B158C64}">
      <dsp:nvSpPr>
        <dsp:cNvPr id="0" name=""/>
        <dsp:cNvSpPr/>
      </dsp:nvSpPr>
      <dsp:spPr>
        <a:xfrm>
          <a:off x="4571994" y="428614"/>
          <a:ext cx="1265783" cy="803772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455C5253-F514-48D1-99E5-F29A5730A284}">
      <dsp:nvSpPr>
        <dsp:cNvPr id="0" name=""/>
        <dsp:cNvSpPr/>
      </dsp:nvSpPr>
      <dsp:spPr>
        <a:xfrm>
          <a:off x="4712636" y="562225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Функції права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4712636" y="562225"/>
        <a:ext cx="1265783" cy="803772"/>
      </dsp:txXfrm>
    </dsp:sp>
    <dsp:sp modelId="{E818AF14-EB5E-4692-9548-3FA9F114C488}">
      <dsp:nvSpPr>
        <dsp:cNvPr id="0" name=""/>
        <dsp:cNvSpPr/>
      </dsp:nvSpPr>
      <dsp:spPr>
        <a:xfrm>
          <a:off x="2321718" y="1817312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02A7C0-C13C-47F2-BCBC-9DD95AE87BEE}">
      <dsp:nvSpPr>
        <dsp:cNvPr id="0" name=""/>
        <dsp:cNvSpPr/>
      </dsp:nvSpPr>
      <dsp:spPr>
        <a:xfrm>
          <a:off x="2462361" y="1950923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Загальносоціальні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2462361" y="1950923"/>
        <a:ext cx="1265783" cy="803772"/>
      </dsp:txXfrm>
    </dsp:sp>
    <dsp:sp modelId="{07C0383C-2B24-4F88-BF26-62C04152705E}">
      <dsp:nvSpPr>
        <dsp:cNvPr id="0" name=""/>
        <dsp:cNvSpPr/>
      </dsp:nvSpPr>
      <dsp:spPr>
        <a:xfrm>
          <a:off x="1116" y="298921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2122C4-A870-4C00-8916-51C96BBADAF8}">
      <dsp:nvSpPr>
        <dsp:cNvPr id="0" name=""/>
        <dsp:cNvSpPr/>
      </dsp:nvSpPr>
      <dsp:spPr>
        <a:xfrm>
          <a:off x="141758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Політична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141758" y="3122827"/>
        <a:ext cx="1265783" cy="803772"/>
      </dsp:txXfrm>
    </dsp:sp>
    <dsp:sp modelId="{DC729730-68F8-458B-9566-A93510E0BAB2}">
      <dsp:nvSpPr>
        <dsp:cNvPr id="0" name=""/>
        <dsp:cNvSpPr/>
      </dsp:nvSpPr>
      <dsp:spPr>
        <a:xfrm>
          <a:off x="1548184" y="298921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4148-A19D-4A8D-9104-E1C789AE5F21}">
      <dsp:nvSpPr>
        <dsp:cNvPr id="0" name=""/>
        <dsp:cNvSpPr/>
      </dsp:nvSpPr>
      <dsp:spPr>
        <a:xfrm>
          <a:off x="1688827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Економічна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1688827" y="3122827"/>
        <a:ext cx="1265783" cy="803772"/>
      </dsp:txXfrm>
    </dsp:sp>
    <dsp:sp modelId="{9C525A0B-7467-4842-809E-E1BA058A785E}">
      <dsp:nvSpPr>
        <dsp:cNvPr id="0" name=""/>
        <dsp:cNvSpPr/>
      </dsp:nvSpPr>
      <dsp:spPr>
        <a:xfrm>
          <a:off x="3095252" y="298921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3C9491-3653-46BE-83BE-00B088052994}">
      <dsp:nvSpPr>
        <dsp:cNvPr id="0" name=""/>
        <dsp:cNvSpPr/>
      </dsp:nvSpPr>
      <dsp:spPr>
        <a:xfrm>
          <a:off x="3235895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Виховна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3235895" y="3122827"/>
        <a:ext cx="1265783" cy="803772"/>
      </dsp:txXfrm>
    </dsp:sp>
    <dsp:sp modelId="{11D0B2DF-BD36-4265-85CB-4B8846DF2461}">
      <dsp:nvSpPr>
        <dsp:cNvPr id="0" name=""/>
        <dsp:cNvSpPr/>
      </dsp:nvSpPr>
      <dsp:spPr>
        <a:xfrm>
          <a:off x="4642321" y="2989216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6E7A6-31D8-4786-A8E9-EEA29E515B48}">
      <dsp:nvSpPr>
        <dsp:cNvPr id="0" name=""/>
        <dsp:cNvSpPr/>
      </dsp:nvSpPr>
      <dsp:spPr>
        <a:xfrm>
          <a:off x="4782963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Ідеологічна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4782963" y="3122827"/>
        <a:ext cx="1265783" cy="803772"/>
      </dsp:txXfrm>
    </dsp:sp>
    <dsp:sp modelId="{C522F9AF-97BD-4D2C-A321-83483E4AD681}">
      <dsp:nvSpPr>
        <dsp:cNvPr id="0" name=""/>
        <dsp:cNvSpPr/>
      </dsp:nvSpPr>
      <dsp:spPr>
        <a:xfrm>
          <a:off x="6962923" y="1817312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08B701-6357-4E4B-BF35-F28E64BC9574}">
      <dsp:nvSpPr>
        <dsp:cNvPr id="0" name=""/>
        <dsp:cNvSpPr/>
      </dsp:nvSpPr>
      <dsp:spPr>
        <a:xfrm>
          <a:off x="7103566" y="1950923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Спеціальні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(Юридичні)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7103566" y="1950923"/>
        <a:ext cx="1265783" cy="803772"/>
      </dsp:txXfrm>
    </dsp:sp>
    <dsp:sp modelId="{C6556B4E-82E3-4A3A-B91F-C4D5B71A4B59}">
      <dsp:nvSpPr>
        <dsp:cNvPr id="0" name=""/>
        <dsp:cNvSpPr/>
      </dsp:nvSpPr>
      <dsp:spPr>
        <a:xfrm>
          <a:off x="6189389" y="2989216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EFCA863-FD61-4CE0-A7C5-8A60191DA048}">
      <dsp:nvSpPr>
        <dsp:cNvPr id="0" name=""/>
        <dsp:cNvSpPr/>
      </dsp:nvSpPr>
      <dsp:spPr>
        <a:xfrm>
          <a:off x="6330032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Регулятивна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6330032" y="3122827"/>
        <a:ext cx="1265783" cy="803772"/>
      </dsp:txXfrm>
    </dsp:sp>
    <dsp:sp modelId="{19B0A414-4079-4AE8-9006-2EFA908DF72F}">
      <dsp:nvSpPr>
        <dsp:cNvPr id="0" name=""/>
        <dsp:cNvSpPr/>
      </dsp:nvSpPr>
      <dsp:spPr>
        <a:xfrm>
          <a:off x="7736458" y="2989216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C6B52BE1-DCE1-4259-A1DA-B9AA0C796E85}">
      <dsp:nvSpPr>
        <dsp:cNvPr id="0" name=""/>
        <dsp:cNvSpPr/>
      </dsp:nvSpPr>
      <dsp:spPr>
        <a:xfrm>
          <a:off x="7877100" y="3122827"/>
          <a:ext cx="1265783" cy="8037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DDBA97">
                <a:tint val="66000"/>
                <a:satMod val="160000"/>
              </a:srgbClr>
            </a:gs>
            <a:gs pos="50000">
              <a:srgbClr val="DDBA97">
                <a:tint val="44500"/>
                <a:satMod val="160000"/>
              </a:srgbClr>
            </a:gs>
            <a:gs pos="100000">
              <a:srgbClr val="DDBA97">
                <a:tint val="23500"/>
                <a:satMod val="160000"/>
              </a:srgbClr>
            </a:gs>
          </a:gsLst>
          <a:lin ang="5400000" scaled="1"/>
          <a:tileRect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rPr>
            <a:t>Правоохоронна</a:t>
          </a:r>
          <a:endParaRPr lang="ru-RU" sz="1600" b="1" kern="1200" dirty="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endParaRPr>
        </a:p>
      </dsp:txBody>
      <dsp:txXfrm>
        <a:off x="7877100" y="3122827"/>
        <a:ext cx="1265783" cy="8037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E7BC02-B4EC-4C61-B8EA-C87BDAD5AA2F}">
      <dsp:nvSpPr>
        <dsp:cNvPr id="0" name=""/>
        <dsp:cNvSpPr/>
      </dsp:nvSpPr>
      <dsp:spPr>
        <a:xfrm>
          <a:off x="2695954" y="0"/>
          <a:ext cx="3327187" cy="10760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0" u="sng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Джерела права</a:t>
          </a:r>
          <a:endParaRPr lang="ru-RU" sz="4000" b="0" u="sng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95954" y="0"/>
        <a:ext cx="3327187" cy="1076020"/>
      </dsp:txXfrm>
    </dsp:sp>
    <dsp:sp modelId="{633E6561-7D9C-45B6-985E-825C02EB798A}">
      <dsp:nvSpPr>
        <dsp:cNvPr id="0" name=""/>
        <dsp:cNvSpPr/>
      </dsp:nvSpPr>
      <dsp:spPr>
        <a:xfrm>
          <a:off x="1551736" y="830746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3626123" y="248349"/>
              </a:moveTo>
              <a:arcTo wR="2532426" hR="2532426" stAng="17735205" swAng="953405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CAA5D80-C055-4BB1-825D-016BCB203059}">
      <dsp:nvSpPr>
        <dsp:cNvPr id="0" name=""/>
        <dsp:cNvSpPr/>
      </dsp:nvSpPr>
      <dsp:spPr>
        <a:xfrm>
          <a:off x="5510451" y="1470557"/>
          <a:ext cx="2136380" cy="107602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Правовий</a:t>
          </a:r>
          <a:r>
            <a:rPr lang="uk-UA" sz="2400" b="0" kern="120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прецедент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10451" y="1470557"/>
        <a:ext cx="2136380" cy="1076020"/>
      </dsp:txXfrm>
    </dsp:sp>
    <dsp:sp modelId="{181E99FB-26ED-4AE9-8F5F-23F575AE0F1E}">
      <dsp:nvSpPr>
        <dsp:cNvPr id="0" name=""/>
        <dsp:cNvSpPr/>
      </dsp:nvSpPr>
      <dsp:spPr>
        <a:xfrm>
          <a:off x="1751315" y="526057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5014651" y="2030686"/>
              </a:moveTo>
              <a:arcTo wR="2532426" hR="2532426" stAng="20914356" swAng="1390384"/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8E278A2-5C40-4B5A-B7F2-AA5FCBD38E6E}">
      <dsp:nvSpPr>
        <dsp:cNvPr id="0" name=""/>
        <dsp:cNvSpPr/>
      </dsp:nvSpPr>
      <dsp:spPr>
        <a:xfrm>
          <a:off x="5510467" y="3584158"/>
          <a:ext cx="2136380" cy="107602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Нормативно-правовий договір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510467" y="3584158"/>
        <a:ext cx="2136380" cy="1076020"/>
      </dsp:txXfrm>
    </dsp:sp>
    <dsp:sp modelId="{49BEADC5-1521-48A3-9B53-256B25418FED}">
      <dsp:nvSpPr>
        <dsp:cNvPr id="0" name=""/>
        <dsp:cNvSpPr/>
      </dsp:nvSpPr>
      <dsp:spPr>
        <a:xfrm>
          <a:off x="1654889" y="631872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4569605" y="4036782"/>
              </a:moveTo>
              <a:arcTo wR="2532426" hR="2532426" stAng="2186642" swAng="1410139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0B7DAB9-F971-4585-8D5A-DAB56F786516}">
      <dsp:nvSpPr>
        <dsp:cNvPr id="0" name=""/>
        <dsp:cNvSpPr/>
      </dsp:nvSpPr>
      <dsp:spPr>
        <a:xfrm>
          <a:off x="3282654" y="5066238"/>
          <a:ext cx="2163810" cy="107602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Нормативно-правовий акт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282654" y="5066238"/>
        <a:ext cx="2163810" cy="1076020"/>
      </dsp:txXfrm>
    </dsp:sp>
    <dsp:sp modelId="{68846A03-BE50-4E13-9104-226FA8AE2261}">
      <dsp:nvSpPr>
        <dsp:cNvPr id="0" name=""/>
        <dsp:cNvSpPr/>
      </dsp:nvSpPr>
      <dsp:spPr>
        <a:xfrm>
          <a:off x="2035258" y="646908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1238021" y="4709052"/>
              </a:moveTo>
              <a:arcTo wR="2532426" hR="2532426" stAng="7244356" swAng="1460729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E935E124-A2B2-415B-9F89-E6F2D935C126}">
      <dsp:nvSpPr>
        <dsp:cNvPr id="0" name=""/>
        <dsp:cNvSpPr/>
      </dsp:nvSpPr>
      <dsp:spPr>
        <a:xfrm>
          <a:off x="1066924" y="3543839"/>
          <a:ext cx="2163810" cy="107602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Правовий звичай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66924" y="3543839"/>
        <a:ext cx="2163810" cy="1076020"/>
      </dsp:txXfrm>
    </dsp:sp>
    <dsp:sp modelId="{7BD3AFAF-0188-4B17-8466-254615F0D359}">
      <dsp:nvSpPr>
        <dsp:cNvPr id="0" name=""/>
        <dsp:cNvSpPr/>
      </dsp:nvSpPr>
      <dsp:spPr>
        <a:xfrm>
          <a:off x="1939138" y="582842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34858" y="2951161"/>
              </a:moveTo>
              <a:arcTo wR="2532426" hR="2532426" stAng="10228948" swAng="1336147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941D2ABE-83EE-4051-B43B-30A1A4F3D057}">
      <dsp:nvSpPr>
        <dsp:cNvPr id="0" name=""/>
        <dsp:cNvSpPr/>
      </dsp:nvSpPr>
      <dsp:spPr>
        <a:xfrm>
          <a:off x="1110451" y="1470553"/>
          <a:ext cx="2163810" cy="10760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Міжнародно-правовий акт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10451" y="1470553"/>
        <a:ext cx="2163810" cy="1076020"/>
      </dsp:txXfrm>
    </dsp:sp>
    <dsp:sp modelId="{909E6984-5993-454C-906A-7270AF38489D}">
      <dsp:nvSpPr>
        <dsp:cNvPr id="0" name=""/>
        <dsp:cNvSpPr/>
      </dsp:nvSpPr>
      <dsp:spPr>
        <a:xfrm>
          <a:off x="2151710" y="816136"/>
          <a:ext cx="5064852" cy="5064852"/>
        </a:xfrm>
        <a:custGeom>
          <a:avLst/>
          <a:gdLst/>
          <a:ahLst/>
          <a:cxnLst/>
          <a:rect l="0" t="0" r="0" b="0"/>
          <a:pathLst>
            <a:path>
              <a:moveTo>
                <a:pt x="838743" y="649710"/>
              </a:moveTo>
              <a:arcTo wR="2532426" hR="2532426" stAng="13681535" swAng="937855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183842-7403-486B-9017-EE7D98470B6E}">
      <dsp:nvSpPr>
        <dsp:cNvPr id="0" name=""/>
        <dsp:cNvSpPr/>
      </dsp:nvSpPr>
      <dsp:spPr>
        <a:xfrm>
          <a:off x="4472322" y="1140615"/>
          <a:ext cx="3418326" cy="52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99"/>
              </a:lnTo>
              <a:lnTo>
                <a:pt x="3418326" y="356899"/>
              </a:lnTo>
              <a:lnTo>
                <a:pt x="3418326" y="52311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0822B69-1CBE-480F-A03C-9EB510F1F1F3}">
      <dsp:nvSpPr>
        <dsp:cNvPr id="0" name=""/>
        <dsp:cNvSpPr/>
      </dsp:nvSpPr>
      <dsp:spPr>
        <a:xfrm>
          <a:off x="4426602" y="1140615"/>
          <a:ext cx="91440" cy="523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899"/>
              </a:lnTo>
              <a:lnTo>
                <a:pt x="71341" y="356899"/>
              </a:lnTo>
              <a:lnTo>
                <a:pt x="71341" y="52311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2280DF6-8316-4744-B1B7-F955BD327C52}">
      <dsp:nvSpPr>
        <dsp:cNvPr id="0" name=""/>
        <dsp:cNvSpPr/>
      </dsp:nvSpPr>
      <dsp:spPr>
        <a:xfrm>
          <a:off x="1068923" y="1140615"/>
          <a:ext cx="3403399" cy="455948"/>
        </a:xfrm>
        <a:custGeom>
          <a:avLst/>
          <a:gdLst/>
          <a:ahLst/>
          <a:cxnLst/>
          <a:rect l="0" t="0" r="0" b="0"/>
          <a:pathLst>
            <a:path>
              <a:moveTo>
                <a:pt x="3403399" y="0"/>
              </a:moveTo>
              <a:lnTo>
                <a:pt x="3403399" y="289736"/>
              </a:lnTo>
              <a:lnTo>
                <a:pt x="0" y="289736"/>
              </a:lnTo>
              <a:lnTo>
                <a:pt x="0" y="45594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hardEdge"/>
        </a:sp3d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2B8C857-A3A1-47A5-96AA-B6F370A70779}">
      <dsp:nvSpPr>
        <dsp:cNvPr id="0" name=""/>
        <dsp:cNvSpPr/>
      </dsp:nvSpPr>
      <dsp:spPr>
        <a:xfrm>
          <a:off x="2759267" y="1299"/>
          <a:ext cx="3426109" cy="113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1B7D0-F88D-4A15-BA64-2763BB5D2AA3}">
      <dsp:nvSpPr>
        <dsp:cNvPr id="0" name=""/>
        <dsp:cNvSpPr/>
      </dsp:nvSpPr>
      <dsp:spPr>
        <a:xfrm>
          <a:off x="2958622" y="190687"/>
          <a:ext cx="3426109" cy="11393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none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Способи </a:t>
          </a:r>
          <a:r>
            <a:rPr lang="ru-RU" sz="2400" b="1" u="none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Систематизації</a:t>
          </a:r>
          <a:r>
            <a:rPr lang="ru-RU" sz="2400" b="1" u="none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ru-RU" sz="2400" b="1" u="none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законодавства</a:t>
          </a:r>
          <a:endParaRPr lang="ru-RU" sz="2400" b="1" u="none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958622" y="190687"/>
        <a:ext cx="3426109" cy="1139315"/>
      </dsp:txXfrm>
    </dsp:sp>
    <dsp:sp modelId="{47ACA7B2-8F39-4532-A393-32CCDE7D3D2E}">
      <dsp:nvSpPr>
        <dsp:cNvPr id="0" name=""/>
        <dsp:cNvSpPr/>
      </dsp:nvSpPr>
      <dsp:spPr>
        <a:xfrm>
          <a:off x="14930" y="1596563"/>
          <a:ext cx="2107984" cy="113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159648-8F6B-4BE3-A498-08677CFE53D9}">
      <dsp:nvSpPr>
        <dsp:cNvPr id="0" name=""/>
        <dsp:cNvSpPr/>
      </dsp:nvSpPr>
      <dsp:spPr>
        <a:xfrm>
          <a:off x="214286" y="1785951"/>
          <a:ext cx="2107984" cy="11393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Інкорпорація</a:t>
          </a:r>
          <a:endParaRPr lang="ru-RU" sz="20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14286" y="1785951"/>
        <a:ext cx="2107984" cy="1139315"/>
      </dsp:txXfrm>
    </dsp:sp>
    <dsp:sp modelId="{075CA3A2-1D7E-4236-911C-0B2367C92717}">
      <dsp:nvSpPr>
        <dsp:cNvPr id="0" name=""/>
        <dsp:cNvSpPr/>
      </dsp:nvSpPr>
      <dsp:spPr>
        <a:xfrm>
          <a:off x="3443951" y="1663727"/>
          <a:ext cx="2107984" cy="113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40015F-BF4F-4B8B-B285-B0AE04EF3D9A}">
      <dsp:nvSpPr>
        <dsp:cNvPr id="0" name=""/>
        <dsp:cNvSpPr/>
      </dsp:nvSpPr>
      <dsp:spPr>
        <a:xfrm>
          <a:off x="3643306" y="1853114"/>
          <a:ext cx="2107984" cy="11393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Консолідація</a:t>
          </a:r>
          <a:endParaRPr lang="ru-RU" sz="20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643306" y="1853114"/>
        <a:ext cx="2107984" cy="1139315"/>
      </dsp:txXfrm>
    </dsp:sp>
    <dsp:sp modelId="{3104847B-BD53-448A-B320-173ED2200DD0}">
      <dsp:nvSpPr>
        <dsp:cNvPr id="0" name=""/>
        <dsp:cNvSpPr/>
      </dsp:nvSpPr>
      <dsp:spPr>
        <a:xfrm>
          <a:off x="6836656" y="1663727"/>
          <a:ext cx="2107984" cy="113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CC85C3-B8D5-4A57-9E3C-43AE4552AE9C}">
      <dsp:nvSpPr>
        <dsp:cNvPr id="0" name=""/>
        <dsp:cNvSpPr/>
      </dsp:nvSpPr>
      <dsp:spPr>
        <a:xfrm>
          <a:off x="7036012" y="1853114"/>
          <a:ext cx="2107984" cy="11393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Кодифікація</a:t>
          </a:r>
          <a:endParaRPr lang="ru-RU" sz="20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7036012" y="1853114"/>
        <a:ext cx="2107984" cy="11393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DBE666-CCA5-487F-8AE6-01082193FD34}">
      <dsp:nvSpPr>
        <dsp:cNvPr id="0" name=""/>
        <dsp:cNvSpPr/>
      </dsp:nvSpPr>
      <dsp:spPr>
        <a:xfrm>
          <a:off x="0" y="0"/>
          <a:ext cx="1785950" cy="892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Право</a:t>
          </a:r>
          <a:endParaRPr lang="ru-RU" sz="45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0" y="0"/>
        <a:ext cx="1785950" cy="892975"/>
      </dsp:txXfrm>
    </dsp:sp>
    <dsp:sp modelId="{086C310A-6ABF-4253-A13A-A0694F217D0D}">
      <dsp:nvSpPr>
        <dsp:cNvPr id="0" name=""/>
        <dsp:cNvSpPr/>
      </dsp:nvSpPr>
      <dsp:spPr>
        <a:xfrm>
          <a:off x="178594" y="892975"/>
          <a:ext cx="107157" cy="80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674"/>
              </a:lnTo>
              <a:lnTo>
                <a:pt x="107157" y="803674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510648F-DDFC-4010-96E8-BCCD094D3BB8}">
      <dsp:nvSpPr>
        <dsp:cNvPr id="0" name=""/>
        <dsp:cNvSpPr/>
      </dsp:nvSpPr>
      <dsp:spPr>
        <a:xfrm>
          <a:off x="285751" y="1250161"/>
          <a:ext cx="1428760" cy="8929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Галузь права</a:t>
          </a:r>
          <a:endParaRPr lang="ru-RU" sz="2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285751" y="1250161"/>
        <a:ext cx="1428760" cy="892975"/>
      </dsp:txXfrm>
    </dsp:sp>
    <dsp:sp modelId="{93E2021D-BE1A-4B9D-A2BF-5083D1BDE337}">
      <dsp:nvSpPr>
        <dsp:cNvPr id="0" name=""/>
        <dsp:cNvSpPr/>
      </dsp:nvSpPr>
      <dsp:spPr>
        <a:xfrm>
          <a:off x="178594" y="892975"/>
          <a:ext cx="178595" cy="2268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8153"/>
              </a:lnTo>
              <a:lnTo>
                <a:pt x="178595" y="226815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C11F0B53-F495-4F14-93AD-3FFA2E5F9604}">
      <dsp:nvSpPr>
        <dsp:cNvPr id="0" name=""/>
        <dsp:cNvSpPr/>
      </dsp:nvSpPr>
      <dsp:spPr>
        <a:xfrm>
          <a:off x="357189" y="2714640"/>
          <a:ext cx="1428760" cy="8929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Інститут права</a:t>
          </a:r>
          <a:endParaRPr lang="ru-RU" sz="2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57189" y="2714640"/>
        <a:ext cx="1428760" cy="892975"/>
      </dsp:txXfrm>
    </dsp:sp>
    <dsp:sp modelId="{CC1315C1-501F-443C-B8EE-E14D8F297FAB}">
      <dsp:nvSpPr>
        <dsp:cNvPr id="0" name=""/>
        <dsp:cNvSpPr/>
      </dsp:nvSpPr>
      <dsp:spPr>
        <a:xfrm>
          <a:off x="178594" y="892975"/>
          <a:ext cx="178595" cy="383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789"/>
              </a:lnTo>
              <a:lnTo>
                <a:pt x="178595" y="3839789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A941FBE-7A2E-4B3D-80C0-EF6E758B1BD9}">
      <dsp:nvSpPr>
        <dsp:cNvPr id="0" name=""/>
        <dsp:cNvSpPr/>
      </dsp:nvSpPr>
      <dsp:spPr>
        <a:xfrm>
          <a:off x="357189" y="4286276"/>
          <a:ext cx="1428760" cy="8929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Норма права</a:t>
          </a:r>
          <a:endParaRPr lang="ru-RU" sz="2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57189" y="4286276"/>
        <a:ext cx="1428760" cy="8929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44531C-C840-4DEB-B0C3-5C4B1C7B45AC}">
      <dsp:nvSpPr>
        <dsp:cNvPr id="0" name=""/>
        <dsp:cNvSpPr/>
      </dsp:nvSpPr>
      <dsp:spPr>
        <a:xfrm>
          <a:off x="5272045" y="2532084"/>
          <a:ext cx="345322" cy="3500912"/>
        </a:xfrm>
        <a:custGeom>
          <a:avLst/>
          <a:gdLst/>
          <a:ahLst/>
          <a:cxnLst/>
          <a:rect l="0" t="0" r="0" b="0"/>
          <a:pathLst>
            <a:path>
              <a:moveTo>
                <a:pt x="345322" y="0"/>
              </a:moveTo>
              <a:lnTo>
                <a:pt x="345322" y="3500912"/>
              </a:lnTo>
              <a:lnTo>
                <a:pt x="0" y="350091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85BB166-0608-4229-9B41-520F7586EA3D}">
      <dsp:nvSpPr>
        <dsp:cNvPr id="0" name=""/>
        <dsp:cNvSpPr/>
      </dsp:nvSpPr>
      <dsp:spPr>
        <a:xfrm>
          <a:off x="5272045" y="2532084"/>
          <a:ext cx="345322" cy="2526057"/>
        </a:xfrm>
        <a:custGeom>
          <a:avLst/>
          <a:gdLst/>
          <a:ahLst/>
          <a:cxnLst/>
          <a:rect l="0" t="0" r="0" b="0"/>
          <a:pathLst>
            <a:path>
              <a:moveTo>
                <a:pt x="345322" y="0"/>
              </a:moveTo>
              <a:lnTo>
                <a:pt x="345322" y="2526057"/>
              </a:lnTo>
              <a:lnTo>
                <a:pt x="0" y="252605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506B3FD-F469-4159-B2B2-56EDBE85E344}">
      <dsp:nvSpPr>
        <dsp:cNvPr id="0" name=""/>
        <dsp:cNvSpPr/>
      </dsp:nvSpPr>
      <dsp:spPr>
        <a:xfrm>
          <a:off x="5272045" y="2532084"/>
          <a:ext cx="345322" cy="1551201"/>
        </a:xfrm>
        <a:custGeom>
          <a:avLst/>
          <a:gdLst/>
          <a:ahLst/>
          <a:cxnLst/>
          <a:rect l="0" t="0" r="0" b="0"/>
          <a:pathLst>
            <a:path>
              <a:moveTo>
                <a:pt x="345322" y="0"/>
              </a:moveTo>
              <a:lnTo>
                <a:pt x="345322" y="1551201"/>
              </a:lnTo>
              <a:lnTo>
                <a:pt x="0" y="1551201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553E715-CC2C-4327-A04E-526C0E2C614A}">
      <dsp:nvSpPr>
        <dsp:cNvPr id="0" name=""/>
        <dsp:cNvSpPr/>
      </dsp:nvSpPr>
      <dsp:spPr>
        <a:xfrm>
          <a:off x="5272045" y="2532084"/>
          <a:ext cx="345322" cy="576345"/>
        </a:xfrm>
        <a:custGeom>
          <a:avLst/>
          <a:gdLst/>
          <a:ahLst/>
          <a:cxnLst/>
          <a:rect l="0" t="0" r="0" b="0"/>
          <a:pathLst>
            <a:path>
              <a:moveTo>
                <a:pt x="345322" y="0"/>
              </a:moveTo>
              <a:lnTo>
                <a:pt x="345322" y="576345"/>
              </a:lnTo>
              <a:lnTo>
                <a:pt x="0" y="57634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9C36071-CD9F-4074-8DC2-A4D611E380A1}">
      <dsp:nvSpPr>
        <dsp:cNvPr id="0" name=""/>
        <dsp:cNvSpPr/>
      </dsp:nvSpPr>
      <dsp:spPr>
        <a:xfrm>
          <a:off x="3369843" y="1157792"/>
          <a:ext cx="1149720" cy="85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705"/>
              </a:lnTo>
              <a:lnTo>
                <a:pt x="1149720" y="853705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D120008B-764E-43B0-BB83-ADB188E7DDAB}">
      <dsp:nvSpPr>
        <dsp:cNvPr id="0" name=""/>
        <dsp:cNvSpPr/>
      </dsp:nvSpPr>
      <dsp:spPr>
        <a:xfrm>
          <a:off x="993288" y="2454817"/>
          <a:ext cx="221162" cy="3578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180"/>
              </a:lnTo>
              <a:lnTo>
                <a:pt x="221162" y="357818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57BF2AD-C2B3-48AB-AC17-B4E30DE80A36}">
      <dsp:nvSpPr>
        <dsp:cNvPr id="0" name=""/>
        <dsp:cNvSpPr/>
      </dsp:nvSpPr>
      <dsp:spPr>
        <a:xfrm>
          <a:off x="993288" y="2454817"/>
          <a:ext cx="221162" cy="2603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324"/>
              </a:lnTo>
              <a:lnTo>
                <a:pt x="221162" y="2603324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0FF3150-7163-43D0-8F86-2750B99577AE}">
      <dsp:nvSpPr>
        <dsp:cNvPr id="0" name=""/>
        <dsp:cNvSpPr/>
      </dsp:nvSpPr>
      <dsp:spPr>
        <a:xfrm>
          <a:off x="993288" y="2454817"/>
          <a:ext cx="221162" cy="1628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8469"/>
              </a:lnTo>
              <a:lnTo>
                <a:pt x="221162" y="1628469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5508FFE5-B4C0-435C-ADB7-8C0815601FBC}">
      <dsp:nvSpPr>
        <dsp:cNvPr id="0" name=""/>
        <dsp:cNvSpPr/>
      </dsp:nvSpPr>
      <dsp:spPr>
        <a:xfrm>
          <a:off x="993288" y="2454817"/>
          <a:ext cx="221162" cy="65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613"/>
              </a:lnTo>
              <a:lnTo>
                <a:pt x="221162" y="6536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540E3-94B1-42C7-9343-257B9F0E2AEC}">
      <dsp:nvSpPr>
        <dsp:cNvPr id="0" name=""/>
        <dsp:cNvSpPr/>
      </dsp:nvSpPr>
      <dsp:spPr>
        <a:xfrm>
          <a:off x="1986577" y="1157792"/>
          <a:ext cx="1383265" cy="819702"/>
        </a:xfrm>
        <a:custGeom>
          <a:avLst/>
          <a:gdLst/>
          <a:ahLst/>
          <a:cxnLst/>
          <a:rect l="0" t="0" r="0" b="0"/>
          <a:pathLst>
            <a:path>
              <a:moveTo>
                <a:pt x="1383265" y="0"/>
              </a:moveTo>
              <a:lnTo>
                <a:pt x="1383265" y="819702"/>
              </a:lnTo>
              <a:lnTo>
                <a:pt x="0" y="819702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F9F97B7-2A2A-405A-8565-2C87FFCB164F}">
      <dsp:nvSpPr>
        <dsp:cNvPr id="0" name=""/>
        <dsp:cNvSpPr/>
      </dsp:nvSpPr>
      <dsp:spPr>
        <a:xfrm>
          <a:off x="2240967" y="471273"/>
          <a:ext cx="2257752" cy="686518"/>
        </a:xfrm>
        <a:prstGeom prst="rect">
          <a:avLst/>
        </a:prstGeom>
        <a:solidFill>
          <a:srgbClr val="963A92"/>
        </a:solidFill>
        <a:ln>
          <a:noFill/>
        </a:ln>
        <a:effectLst>
          <a:glow rad="228600">
            <a:srgbClr val="942DBD">
              <a:alpha val="4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Право</a:t>
          </a:r>
          <a:endParaRPr lang="ru-RU" sz="54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2240967" y="471273"/>
        <a:ext cx="2257752" cy="686518"/>
      </dsp:txXfrm>
    </dsp:sp>
    <dsp:sp modelId="{AC3D4F6B-9D05-46D6-83BF-5AD253959743}">
      <dsp:nvSpPr>
        <dsp:cNvPr id="0" name=""/>
        <dsp:cNvSpPr/>
      </dsp:nvSpPr>
      <dsp:spPr>
        <a:xfrm>
          <a:off x="0" y="1500172"/>
          <a:ext cx="1986577" cy="9546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Галузі публічного права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0" y="1500172"/>
        <a:ext cx="1986577" cy="954644"/>
      </dsp:txXfrm>
    </dsp:sp>
    <dsp:sp modelId="{2A05A7C3-EC2B-41F5-8762-BFB49DC7517B}">
      <dsp:nvSpPr>
        <dsp:cNvPr id="0" name=""/>
        <dsp:cNvSpPr/>
      </dsp:nvSpPr>
      <dsp:spPr>
        <a:xfrm>
          <a:off x="1214450" y="2765171"/>
          <a:ext cx="1931971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Конституційне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1214450" y="2765171"/>
        <a:ext cx="1931971" cy="686518"/>
      </dsp:txXfrm>
    </dsp:sp>
    <dsp:sp modelId="{C83997E4-ADAD-4C58-9610-ECDF773EC442}">
      <dsp:nvSpPr>
        <dsp:cNvPr id="0" name=""/>
        <dsp:cNvSpPr/>
      </dsp:nvSpPr>
      <dsp:spPr>
        <a:xfrm>
          <a:off x="1214450" y="3740027"/>
          <a:ext cx="1931971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Кримінальне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1214450" y="3740027"/>
        <a:ext cx="1931971" cy="686518"/>
      </dsp:txXfrm>
    </dsp:sp>
    <dsp:sp modelId="{0E39021F-E2CD-4C43-9BF1-751F93B17CB3}">
      <dsp:nvSpPr>
        <dsp:cNvPr id="0" name=""/>
        <dsp:cNvSpPr/>
      </dsp:nvSpPr>
      <dsp:spPr>
        <a:xfrm>
          <a:off x="1214450" y="4714882"/>
          <a:ext cx="1931971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Адміністративне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1214450" y="4714882"/>
        <a:ext cx="1931971" cy="686518"/>
      </dsp:txXfrm>
    </dsp:sp>
    <dsp:sp modelId="{18C9E057-43AE-4920-9B13-C909F30702FD}">
      <dsp:nvSpPr>
        <dsp:cNvPr id="0" name=""/>
        <dsp:cNvSpPr/>
      </dsp:nvSpPr>
      <dsp:spPr>
        <a:xfrm>
          <a:off x="1214450" y="5689738"/>
          <a:ext cx="1931971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Фінансове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1214450" y="5689738"/>
        <a:ext cx="1931971" cy="686518"/>
      </dsp:txXfrm>
    </dsp:sp>
    <dsp:sp modelId="{86508618-6187-44EC-AD72-84386EF19A26}">
      <dsp:nvSpPr>
        <dsp:cNvPr id="0" name=""/>
        <dsp:cNvSpPr/>
      </dsp:nvSpPr>
      <dsp:spPr>
        <a:xfrm>
          <a:off x="4519563" y="1490911"/>
          <a:ext cx="2195608" cy="1041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Галузі приватного права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4519563" y="1490911"/>
        <a:ext cx="2195608" cy="1041173"/>
      </dsp:txXfrm>
    </dsp:sp>
    <dsp:sp modelId="{00DD5F43-4928-4CA9-BDE5-83AB469F404B}">
      <dsp:nvSpPr>
        <dsp:cNvPr id="0" name=""/>
        <dsp:cNvSpPr/>
      </dsp:nvSpPr>
      <dsp:spPr>
        <a:xfrm>
          <a:off x="3500457" y="2765171"/>
          <a:ext cx="1771587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Цивільне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3500457" y="2765171"/>
        <a:ext cx="1771587" cy="686518"/>
      </dsp:txXfrm>
    </dsp:sp>
    <dsp:sp modelId="{41640AAE-ED1C-4ABA-A7E5-CD4925D9CE61}">
      <dsp:nvSpPr>
        <dsp:cNvPr id="0" name=""/>
        <dsp:cNvSpPr/>
      </dsp:nvSpPr>
      <dsp:spPr>
        <a:xfrm>
          <a:off x="3500457" y="3740027"/>
          <a:ext cx="1771587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Трудове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3500457" y="3740027"/>
        <a:ext cx="1771587" cy="686518"/>
      </dsp:txXfrm>
    </dsp:sp>
    <dsp:sp modelId="{6C7ABCFB-0B39-4EDE-82FC-C61E2C145EF7}">
      <dsp:nvSpPr>
        <dsp:cNvPr id="0" name=""/>
        <dsp:cNvSpPr/>
      </dsp:nvSpPr>
      <dsp:spPr>
        <a:xfrm>
          <a:off x="3500457" y="4714882"/>
          <a:ext cx="1771587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Сімейне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3500457" y="4714882"/>
        <a:ext cx="1771587" cy="686518"/>
      </dsp:txXfrm>
    </dsp:sp>
    <dsp:sp modelId="{54C5B673-35E5-4651-B2C7-EE28FE198D69}">
      <dsp:nvSpPr>
        <dsp:cNvPr id="0" name=""/>
        <dsp:cNvSpPr/>
      </dsp:nvSpPr>
      <dsp:spPr>
        <a:xfrm>
          <a:off x="3500457" y="5689738"/>
          <a:ext cx="1771587" cy="686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rgbClr val="66CCFF">
              <a:alpha val="60000"/>
            </a:srgb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rPr>
            <a:t>Господарське право</a:t>
          </a:r>
          <a:endParaRPr lang="ru-RU" sz="2000" b="1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55000" endA="300" endPos="45500" dir="5400000" sy="-100000" algn="bl" rotWithShape="0"/>
            </a:effectLst>
          </a:endParaRPr>
        </a:p>
      </dsp:txBody>
      <dsp:txXfrm>
        <a:off x="3500457" y="5689738"/>
        <a:ext cx="1771587" cy="6865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857DF-4614-428D-8056-D208225BF9DD}">
      <dsp:nvSpPr>
        <dsp:cNvPr id="0" name=""/>
        <dsp:cNvSpPr/>
      </dsp:nvSpPr>
      <dsp:spPr>
        <a:xfrm>
          <a:off x="6493668" y="2534061"/>
          <a:ext cx="1981720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1981720" y="214236"/>
              </a:lnTo>
              <a:lnTo>
                <a:pt x="1981720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5234-0AFB-4C41-824B-C832F5664482}">
      <dsp:nvSpPr>
        <dsp:cNvPr id="0" name=""/>
        <dsp:cNvSpPr/>
      </dsp:nvSpPr>
      <dsp:spPr>
        <a:xfrm>
          <a:off x="6493668" y="2534061"/>
          <a:ext cx="660573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660573" y="214236"/>
              </a:lnTo>
              <a:lnTo>
                <a:pt x="660573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E67A9-BB34-440C-91AF-AF7BAC21A7BC}">
      <dsp:nvSpPr>
        <dsp:cNvPr id="0" name=""/>
        <dsp:cNvSpPr/>
      </dsp:nvSpPr>
      <dsp:spPr>
        <a:xfrm>
          <a:off x="5833095" y="2534061"/>
          <a:ext cx="660573" cy="314372"/>
        </a:xfrm>
        <a:custGeom>
          <a:avLst/>
          <a:gdLst/>
          <a:ahLst/>
          <a:cxnLst/>
          <a:rect l="0" t="0" r="0" b="0"/>
          <a:pathLst>
            <a:path>
              <a:moveTo>
                <a:pt x="660573" y="0"/>
              </a:moveTo>
              <a:lnTo>
                <a:pt x="660573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EBF5C-E35E-4E2F-AFCD-4C2CD52CAD14}">
      <dsp:nvSpPr>
        <dsp:cNvPr id="0" name=""/>
        <dsp:cNvSpPr/>
      </dsp:nvSpPr>
      <dsp:spPr>
        <a:xfrm>
          <a:off x="4511947" y="2534061"/>
          <a:ext cx="1981720" cy="314372"/>
        </a:xfrm>
        <a:custGeom>
          <a:avLst/>
          <a:gdLst/>
          <a:ahLst/>
          <a:cxnLst/>
          <a:rect l="0" t="0" r="0" b="0"/>
          <a:pathLst>
            <a:path>
              <a:moveTo>
                <a:pt x="1981720" y="0"/>
              </a:moveTo>
              <a:lnTo>
                <a:pt x="1981720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61606-BD58-4AEC-ADDE-DA89BEB9F7EC}">
      <dsp:nvSpPr>
        <dsp:cNvPr id="0" name=""/>
        <dsp:cNvSpPr/>
      </dsp:nvSpPr>
      <dsp:spPr>
        <a:xfrm>
          <a:off x="4183050" y="1496254"/>
          <a:ext cx="2310618" cy="35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73"/>
              </a:lnTo>
              <a:lnTo>
                <a:pt x="2310618" y="251273"/>
              </a:lnTo>
              <a:lnTo>
                <a:pt x="2310618" y="35141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8DD411C-93D7-463C-86EB-531A739570EB}">
      <dsp:nvSpPr>
        <dsp:cNvPr id="0" name=""/>
        <dsp:cNvSpPr/>
      </dsp:nvSpPr>
      <dsp:spPr>
        <a:xfrm>
          <a:off x="1869653" y="2534061"/>
          <a:ext cx="1321147" cy="314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6"/>
              </a:lnTo>
              <a:lnTo>
                <a:pt x="1321147" y="214236"/>
              </a:lnTo>
              <a:lnTo>
                <a:pt x="1321147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295D-6CD3-4323-8346-E624C19053EA}">
      <dsp:nvSpPr>
        <dsp:cNvPr id="0" name=""/>
        <dsp:cNvSpPr/>
      </dsp:nvSpPr>
      <dsp:spPr>
        <a:xfrm>
          <a:off x="1823933" y="2534061"/>
          <a:ext cx="91440" cy="314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15192-9FE8-4613-AB29-F68670DD11E8}">
      <dsp:nvSpPr>
        <dsp:cNvPr id="0" name=""/>
        <dsp:cNvSpPr/>
      </dsp:nvSpPr>
      <dsp:spPr>
        <a:xfrm>
          <a:off x="548506" y="2534061"/>
          <a:ext cx="1321147" cy="314372"/>
        </a:xfrm>
        <a:custGeom>
          <a:avLst/>
          <a:gdLst/>
          <a:ahLst/>
          <a:cxnLst/>
          <a:rect l="0" t="0" r="0" b="0"/>
          <a:pathLst>
            <a:path>
              <a:moveTo>
                <a:pt x="1321147" y="0"/>
              </a:moveTo>
              <a:lnTo>
                <a:pt x="1321147" y="214236"/>
              </a:lnTo>
              <a:lnTo>
                <a:pt x="0" y="214236"/>
              </a:lnTo>
              <a:lnTo>
                <a:pt x="0" y="3143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0B482-734F-47E3-A9DB-CF8EE8FD7574}">
      <dsp:nvSpPr>
        <dsp:cNvPr id="0" name=""/>
        <dsp:cNvSpPr/>
      </dsp:nvSpPr>
      <dsp:spPr>
        <a:xfrm>
          <a:off x="1869653" y="1496254"/>
          <a:ext cx="2313396" cy="351410"/>
        </a:xfrm>
        <a:custGeom>
          <a:avLst/>
          <a:gdLst/>
          <a:ahLst/>
          <a:cxnLst/>
          <a:rect l="0" t="0" r="0" b="0"/>
          <a:pathLst>
            <a:path>
              <a:moveTo>
                <a:pt x="2313396" y="0"/>
              </a:moveTo>
              <a:lnTo>
                <a:pt x="2313396" y="251273"/>
              </a:lnTo>
              <a:lnTo>
                <a:pt x="0" y="251273"/>
              </a:lnTo>
              <a:lnTo>
                <a:pt x="0" y="35141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3149B1D1-B04C-4683-B0D0-D468D4E10224}">
      <dsp:nvSpPr>
        <dsp:cNvPr id="0" name=""/>
        <dsp:cNvSpPr/>
      </dsp:nvSpPr>
      <dsp:spPr>
        <a:xfrm>
          <a:off x="2665947" y="671720"/>
          <a:ext cx="3034205" cy="824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9D015-23A2-400A-911F-89CD05E487BB}">
      <dsp:nvSpPr>
        <dsp:cNvPr id="0" name=""/>
        <dsp:cNvSpPr/>
      </dsp:nvSpPr>
      <dsp:spPr>
        <a:xfrm>
          <a:off x="2786051" y="785820"/>
          <a:ext cx="3034205" cy="824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Види правовідносин</a:t>
          </a:r>
          <a:endParaRPr lang="ru-RU" sz="1800" b="1" kern="1200" cap="none" spc="50" dirty="0">
            <a:ln w="11430"/>
            <a:solidFill>
              <a:schemeClr val="tx2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786051" y="785820"/>
        <a:ext cx="3034205" cy="824533"/>
      </dsp:txXfrm>
    </dsp:sp>
    <dsp:sp modelId="{F7185499-8E4B-40A9-BB0C-874606C1BE4A}">
      <dsp:nvSpPr>
        <dsp:cNvPr id="0" name=""/>
        <dsp:cNvSpPr/>
      </dsp:nvSpPr>
      <dsp:spPr>
        <a:xfrm>
          <a:off x="1000762" y="1847665"/>
          <a:ext cx="1737781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CECC0E-3347-48F1-8D6B-DEB304CB0247}">
      <dsp:nvSpPr>
        <dsp:cNvPr id="0" name=""/>
        <dsp:cNvSpPr/>
      </dsp:nvSpPr>
      <dsp:spPr>
        <a:xfrm>
          <a:off x="1120866" y="1961764"/>
          <a:ext cx="1737781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За кількістю учасників</a:t>
          </a:r>
          <a:endParaRPr lang="ru-RU" sz="2000" b="1" kern="1200" cap="none" spc="50" dirty="0">
            <a:ln w="11430"/>
            <a:solidFill>
              <a:srgbClr val="00B05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120866" y="1961764"/>
        <a:ext cx="1737781" cy="686396"/>
      </dsp:txXfrm>
    </dsp:sp>
    <dsp:sp modelId="{83C36B40-E3A2-4F5D-BF33-0BFF93E1D656}">
      <dsp:nvSpPr>
        <dsp:cNvPr id="0" name=""/>
        <dsp:cNvSpPr/>
      </dsp:nvSpPr>
      <dsp:spPr>
        <a:xfrm>
          <a:off x="8036" y="2848434"/>
          <a:ext cx="1080938" cy="1099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D18EC4-EEF1-4958-8173-348945F5E8BF}">
      <dsp:nvSpPr>
        <dsp:cNvPr id="0" name=""/>
        <dsp:cNvSpPr/>
      </dsp:nvSpPr>
      <dsp:spPr>
        <a:xfrm>
          <a:off x="128141" y="2962533"/>
          <a:ext cx="1080938" cy="109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Односторонні</a:t>
          </a:r>
          <a:endParaRPr lang="ru-RU" sz="1600" b="1" kern="1200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28141" y="2962533"/>
        <a:ext cx="1080938" cy="1099098"/>
      </dsp:txXfrm>
    </dsp:sp>
    <dsp:sp modelId="{E3429759-7665-402F-9E3C-186CA147EA16}">
      <dsp:nvSpPr>
        <dsp:cNvPr id="0" name=""/>
        <dsp:cNvSpPr/>
      </dsp:nvSpPr>
      <dsp:spPr>
        <a:xfrm>
          <a:off x="1329183" y="2848434"/>
          <a:ext cx="1080938" cy="1083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372AFB-2B48-4725-81BC-1F05A17BF5E2}">
      <dsp:nvSpPr>
        <dsp:cNvPr id="0" name=""/>
        <dsp:cNvSpPr/>
      </dsp:nvSpPr>
      <dsp:spPr>
        <a:xfrm>
          <a:off x="1449288" y="2962533"/>
          <a:ext cx="1080938" cy="108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Двосторонні</a:t>
          </a:r>
          <a:endParaRPr lang="ru-RU" sz="1600" b="1" kern="1200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449288" y="2962533"/>
        <a:ext cx="1080938" cy="1083174"/>
      </dsp:txXfrm>
    </dsp:sp>
    <dsp:sp modelId="{C265C24D-CD0B-42F8-B2B9-D94B95EE68C2}">
      <dsp:nvSpPr>
        <dsp:cNvPr id="0" name=""/>
        <dsp:cNvSpPr/>
      </dsp:nvSpPr>
      <dsp:spPr>
        <a:xfrm>
          <a:off x="2650331" y="2848434"/>
          <a:ext cx="1080938" cy="1115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522D12-1BC5-499D-A62C-069AB1E6FEBB}">
      <dsp:nvSpPr>
        <dsp:cNvPr id="0" name=""/>
        <dsp:cNvSpPr/>
      </dsp:nvSpPr>
      <dsp:spPr>
        <a:xfrm>
          <a:off x="2770435" y="2962533"/>
          <a:ext cx="1080938" cy="111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50" dirty="0" smtClean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Багатосторонні</a:t>
          </a:r>
          <a:endParaRPr lang="ru-RU" sz="1600" b="1" kern="1200" cap="none" spc="50" dirty="0">
            <a:ln w="11430"/>
            <a:solidFill>
              <a:srgbClr val="63009A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770435" y="2962533"/>
        <a:ext cx="1080938" cy="1115029"/>
      </dsp:txXfrm>
    </dsp:sp>
    <dsp:sp modelId="{55F179A8-0DE4-417F-8163-8B6DA41C0D77}">
      <dsp:nvSpPr>
        <dsp:cNvPr id="0" name=""/>
        <dsp:cNvSpPr/>
      </dsp:nvSpPr>
      <dsp:spPr>
        <a:xfrm>
          <a:off x="5264490" y="1847665"/>
          <a:ext cx="2458357" cy="68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BDEC6F-1207-43BC-9F79-A5F59535FA85}">
      <dsp:nvSpPr>
        <dsp:cNvPr id="0" name=""/>
        <dsp:cNvSpPr/>
      </dsp:nvSpPr>
      <dsp:spPr>
        <a:xfrm>
          <a:off x="5384594" y="1961764"/>
          <a:ext cx="2458357" cy="686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За сферою суспільних відносин</a:t>
          </a:r>
          <a:endParaRPr lang="ru-RU" sz="1800" b="1" kern="1200" cap="none" spc="50" dirty="0">
            <a:ln w="11430"/>
            <a:solidFill>
              <a:srgbClr val="00B05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384594" y="1961764"/>
        <a:ext cx="2458357" cy="686396"/>
      </dsp:txXfrm>
    </dsp:sp>
    <dsp:sp modelId="{9A4674DC-A2C7-4549-9B4C-3396AD2187A4}">
      <dsp:nvSpPr>
        <dsp:cNvPr id="0" name=""/>
        <dsp:cNvSpPr/>
      </dsp:nvSpPr>
      <dsp:spPr>
        <a:xfrm>
          <a:off x="3971478" y="2848434"/>
          <a:ext cx="1080938" cy="1099098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776A05-B601-4527-B7A0-008326089358}">
      <dsp:nvSpPr>
        <dsp:cNvPr id="0" name=""/>
        <dsp:cNvSpPr/>
      </dsp:nvSpPr>
      <dsp:spPr>
        <a:xfrm>
          <a:off x="4091582" y="2962533"/>
          <a:ext cx="1080938" cy="109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50" dirty="0" err="1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Адміні-стративо-правові</a:t>
          </a:r>
          <a:endParaRPr lang="ru-RU" sz="1600" b="1" kern="1200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091582" y="2962533"/>
        <a:ext cx="1080938" cy="1099098"/>
      </dsp:txXfrm>
    </dsp:sp>
    <dsp:sp modelId="{508466DB-5DAF-4714-82FA-583584C4772D}">
      <dsp:nvSpPr>
        <dsp:cNvPr id="0" name=""/>
        <dsp:cNvSpPr/>
      </dsp:nvSpPr>
      <dsp:spPr>
        <a:xfrm>
          <a:off x="5292625" y="2848434"/>
          <a:ext cx="1080938" cy="1083174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B958F3-D7E5-44C2-A544-A543051B1F34}">
      <dsp:nvSpPr>
        <dsp:cNvPr id="0" name=""/>
        <dsp:cNvSpPr/>
      </dsp:nvSpPr>
      <dsp:spPr>
        <a:xfrm>
          <a:off x="5412730" y="2962533"/>
          <a:ext cx="1080938" cy="108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50" dirty="0" err="1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Кримі-нальні</a:t>
          </a:r>
          <a:endParaRPr lang="ru-RU" sz="1800" b="1" kern="1200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412730" y="2962533"/>
        <a:ext cx="1080938" cy="1083174"/>
      </dsp:txXfrm>
    </dsp:sp>
    <dsp:sp modelId="{45671438-C4FB-4D27-BFB8-E942EA1AF073}">
      <dsp:nvSpPr>
        <dsp:cNvPr id="0" name=""/>
        <dsp:cNvSpPr/>
      </dsp:nvSpPr>
      <dsp:spPr>
        <a:xfrm>
          <a:off x="6613773" y="2848434"/>
          <a:ext cx="1080938" cy="1083174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94C548-D579-4713-92B8-8BF4B57401EC}">
      <dsp:nvSpPr>
        <dsp:cNvPr id="0" name=""/>
        <dsp:cNvSpPr/>
      </dsp:nvSpPr>
      <dsp:spPr>
        <a:xfrm>
          <a:off x="6733877" y="2962533"/>
          <a:ext cx="1080938" cy="108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Трудові</a:t>
          </a:r>
          <a:endParaRPr lang="ru-RU" sz="1800" b="1" kern="1200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733877" y="2962533"/>
        <a:ext cx="1080938" cy="1083174"/>
      </dsp:txXfrm>
    </dsp:sp>
    <dsp:sp modelId="{57B3BF98-6769-4917-AC3B-B57135DFA37A}">
      <dsp:nvSpPr>
        <dsp:cNvPr id="0" name=""/>
        <dsp:cNvSpPr/>
      </dsp:nvSpPr>
      <dsp:spPr>
        <a:xfrm>
          <a:off x="7934920" y="2848434"/>
          <a:ext cx="1080938" cy="1099098"/>
        </a:xfrm>
        <a:prstGeom prst="roundRect">
          <a:avLst>
            <a:gd name="adj" fmla="val 10000"/>
          </a:avLst>
        </a:prstGeom>
        <a:solidFill>
          <a:srgbClr val="99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E82D44-F8DD-4EC6-AE6E-1EA484400199}">
      <dsp:nvSpPr>
        <dsp:cNvPr id="0" name=""/>
        <dsp:cNvSpPr/>
      </dsp:nvSpPr>
      <dsp:spPr>
        <a:xfrm>
          <a:off x="8055024" y="2962533"/>
          <a:ext cx="1080938" cy="1099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none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Цивільно-правові</a:t>
          </a:r>
          <a:endParaRPr lang="ru-RU" sz="1600" b="1" kern="1200" cap="none" spc="50" dirty="0">
            <a:ln w="11430"/>
            <a:solidFill>
              <a:schemeClr val="tx2">
                <a:lumMod val="7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055024" y="2962533"/>
        <a:ext cx="1080938" cy="10990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3F996-AAE4-4548-9117-1C2FFFE1939F}">
      <dsp:nvSpPr>
        <dsp:cNvPr id="0" name=""/>
        <dsp:cNvSpPr/>
      </dsp:nvSpPr>
      <dsp:spPr>
        <a:xfrm>
          <a:off x="5908275" y="2177404"/>
          <a:ext cx="279790" cy="2154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061"/>
              </a:lnTo>
              <a:lnTo>
                <a:pt x="279790" y="215406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90887A0E-76F8-4211-8106-052DE68368DA}">
      <dsp:nvSpPr>
        <dsp:cNvPr id="0" name=""/>
        <dsp:cNvSpPr/>
      </dsp:nvSpPr>
      <dsp:spPr>
        <a:xfrm>
          <a:off x="5908275" y="2177404"/>
          <a:ext cx="279790" cy="87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632"/>
              </a:lnTo>
              <a:lnTo>
                <a:pt x="279790" y="87263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7B49F39F-2086-4351-B706-14CC4594E8E2}">
      <dsp:nvSpPr>
        <dsp:cNvPr id="0" name=""/>
        <dsp:cNvSpPr/>
      </dsp:nvSpPr>
      <dsp:spPr>
        <a:xfrm>
          <a:off x="4344572" y="910330"/>
          <a:ext cx="2291473" cy="357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22"/>
              </a:lnTo>
              <a:lnTo>
                <a:pt x="2291473" y="166322"/>
              </a:lnTo>
              <a:lnTo>
                <a:pt x="2291473" y="357362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17B5F33C-0B7E-451B-AAC8-45EFB31D8403}">
      <dsp:nvSpPr>
        <dsp:cNvPr id="0" name=""/>
        <dsp:cNvSpPr/>
      </dsp:nvSpPr>
      <dsp:spPr>
        <a:xfrm>
          <a:off x="3616802" y="2202121"/>
          <a:ext cx="272913" cy="2128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725"/>
              </a:lnTo>
              <a:lnTo>
                <a:pt x="272913" y="2128725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7C27D44A-6A2C-4151-8B62-33E9A3BB4F31}">
      <dsp:nvSpPr>
        <dsp:cNvPr id="0" name=""/>
        <dsp:cNvSpPr/>
      </dsp:nvSpPr>
      <dsp:spPr>
        <a:xfrm>
          <a:off x="3616802" y="2202121"/>
          <a:ext cx="272913" cy="836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34"/>
              </a:lnTo>
              <a:lnTo>
                <a:pt x="272913" y="83693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C208F727-6FEA-4B58-82A4-9FD28D6A0A0A}">
      <dsp:nvSpPr>
        <dsp:cNvPr id="0" name=""/>
        <dsp:cNvSpPr/>
      </dsp:nvSpPr>
      <dsp:spPr>
        <a:xfrm>
          <a:off x="4298852" y="910330"/>
          <a:ext cx="91440" cy="382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079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E7ED40A-26F2-48AD-8819-E8E13E6413B2}">
      <dsp:nvSpPr>
        <dsp:cNvPr id="0" name=""/>
        <dsp:cNvSpPr/>
      </dsp:nvSpPr>
      <dsp:spPr>
        <a:xfrm>
          <a:off x="1162436" y="2171182"/>
          <a:ext cx="292854" cy="2160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283"/>
              </a:lnTo>
              <a:lnTo>
                <a:pt x="292854" y="21602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F645F89E-C2EB-4370-930D-EED42E291506}">
      <dsp:nvSpPr>
        <dsp:cNvPr id="0" name=""/>
        <dsp:cNvSpPr/>
      </dsp:nvSpPr>
      <dsp:spPr>
        <a:xfrm>
          <a:off x="1162436" y="2171182"/>
          <a:ext cx="292854" cy="878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854"/>
              </a:lnTo>
              <a:lnTo>
                <a:pt x="292854" y="878854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22E9477A-9A11-4D70-9AF8-2539022B841A}">
      <dsp:nvSpPr>
        <dsp:cNvPr id="0" name=""/>
        <dsp:cNvSpPr/>
      </dsp:nvSpPr>
      <dsp:spPr>
        <a:xfrm>
          <a:off x="1890205" y="910330"/>
          <a:ext cx="2454366" cy="351139"/>
        </a:xfrm>
        <a:custGeom>
          <a:avLst/>
          <a:gdLst/>
          <a:ahLst/>
          <a:cxnLst/>
          <a:rect l="0" t="0" r="0" b="0"/>
          <a:pathLst>
            <a:path>
              <a:moveTo>
                <a:pt x="2454366" y="0"/>
              </a:moveTo>
              <a:lnTo>
                <a:pt x="2454366" y="160100"/>
              </a:lnTo>
              <a:lnTo>
                <a:pt x="0" y="160100"/>
              </a:lnTo>
              <a:lnTo>
                <a:pt x="0" y="35113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AFFC0D79-F206-4F71-AF6A-A78D6CDBBF29}">
      <dsp:nvSpPr>
        <dsp:cNvPr id="0" name=""/>
        <dsp:cNvSpPr/>
      </dsp:nvSpPr>
      <dsp:spPr>
        <a:xfrm>
          <a:off x="3434860" y="618"/>
          <a:ext cx="1819423" cy="9097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Склад правовідносин</a:t>
          </a:r>
          <a:endParaRPr lang="ru-RU" sz="2200" kern="1200" dirty="0"/>
        </a:p>
      </dsp:txBody>
      <dsp:txXfrm>
        <a:off x="3434860" y="618"/>
        <a:ext cx="1819423" cy="909711"/>
      </dsp:txXfrm>
    </dsp:sp>
    <dsp:sp modelId="{8D16AE5C-4183-4062-9B42-4906F3CE9F94}">
      <dsp:nvSpPr>
        <dsp:cNvPr id="0" name=""/>
        <dsp:cNvSpPr/>
      </dsp:nvSpPr>
      <dsp:spPr>
        <a:xfrm>
          <a:off x="980493" y="1261470"/>
          <a:ext cx="1819423" cy="9097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Суб'єкти правовідносин</a:t>
          </a:r>
          <a:endParaRPr lang="ru-RU" sz="2200" kern="1200" dirty="0"/>
        </a:p>
      </dsp:txBody>
      <dsp:txXfrm>
        <a:off x="980493" y="1261470"/>
        <a:ext cx="1819423" cy="909711"/>
      </dsp:txXfrm>
    </dsp:sp>
    <dsp:sp modelId="{EFCC4D4A-9A4F-4AC8-9838-AE86BCF93D97}">
      <dsp:nvSpPr>
        <dsp:cNvPr id="0" name=""/>
        <dsp:cNvSpPr/>
      </dsp:nvSpPr>
      <dsp:spPr>
        <a:xfrm>
          <a:off x="1455290" y="2595180"/>
          <a:ext cx="1819423" cy="9097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rgbClr val="66CCFF">
              <a:alpha val="60000"/>
            </a:srgb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Індивідуальні</a:t>
          </a:r>
          <a:endParaRPr lang="ru-RU" sz="2200" kern="1200" dirty="0"/>
        </a:p>
      </dsp:txBody>
      <dsp:txXfrm>
        <a:off x="1455290" y="2595180"/>
        <a:ext cx="1819423" cy="909711"/>
      </dsp:txXfrm>
    </dsp:sp>
    <dsp:sp modelId="{4C83BD93-AEC1-4DE9-8751-2783D44F3B33}">
      <dsp:nvSpPr>
        <dsp:cNvPr id="0" name=""/>
        <dsp:cNvSpPr/>
      </dsp:nvSpPr>
      <dsp:spPr>
        <a:xfrm>
          <a:off x="1455290" y="3876610"/>
          <a:ext cx="1819423" cy="90971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glow rad="101600">
            <a:srgbClr val="66CCFF">
              <a:alpha val="60000"/>
            </a:srgb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Колективні</a:t>
          </a:r>
          <a:endParaRPr lang="ru-RU" sz="2200" kern="1200" dirty="0"/>
        </a:p>
      </dsp:txBody>
      <dsp:txXfrm>
        <a:off x="1455290" y="3876610"/>
        <a:ext cx="1819423" cy="909711"/>
      </dsp:txXfrm>
    </dsp:sp>
    <dsp:sp modelId="{23294D6B-AFF6-414F-8713-3DAABBE154F9}">
      <dsp:nvSpPr>
        <dsp:cNvPr id="0" name=""/>
        <dsp:cNvSpPr/>
      </dsp:nvSpPr>
      <dsp:spPr>
        <a:xfrm>
          <a:off x="3434860" y="1292409"/>
          <a:ext cx="1819423" cy="9097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Об'єкти  правовідносин</a:t>
          </a:r>
          <a:endParaRPr lang="ru-RU" sz="2200" kern="1200" dirty="0"/>
        </a:p>
      </dsp:txBody>
      <dsp:txXfrm>
        <a:off x="3434860" y="1292409"/>
        <a:ext cx="1819423" cy="909711"/>
      </dsp:txXfrm>
    </dsp:sp>
    <dsp:sp modelId="{0C92E605-2074-4D7D-BE2D-E318AD33D6B4}">
      <dsp:nvSpPr>
        <dsp:cNvPr id="0" name=""/>
        <dsp:cNvSpPr/>
      </dsp:nvSpPr>
      <dsp:spPr>
        <a:xfrm>
          <a:off x="3889716" y="2584200"/>
          <a:ext cx="1819423" cy="909711"/>
        </a:xfrm>
        <a:prstGeom prst="rect">
          <a:avLst/>
        </a:prstGeom>
        <a:solidFill>
          <a:srgbClr val="3399FF"/>
        </a:solidFill>
        <a:ln w="9525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Матеріальні</a:t>
          </a:r>
          <a:endParaRPr lang="ru-RU" sz="2200" kern="1200" dirty="0"/>
        </a:p>
      </dsp:txBody>
      <dsp:txXfrm>
        <a:off x="3889716" y="2584200"/>
        <a:ext cx="1819423" cy="909711"/>
      </dsp:txXfrm>
    </dsp:sp>
    <dsp:sp modelId="{4CBF632E-247D-457C-B316-730EDB8DD2CA}">
      <dsp:nvSpPr>
        <dsp:cNvPr id="0" name=""/>
        <dsp:cNvSpPr/>
      </dsp:nvSpPr>
      <dsp:spPr>
        <a:xfrm>
          <a:off x="3889716" y="3875991"/>
          <a:ext cx="1819423" cy="909711"/>
        </a:xfrm>
        <a:prstGeom prst="rect">
          <a:avLst/>
        </a:prstGeom>
        <a:solidFill>
          <a:srgbClr val="3399FF"/>
        </a:solidFill>
        <a:ln w="9525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Нематеріальні</a:t>
          </a:r>
          <a:endParaRPr lang="ru-RU" sz="2200" kern="1200" dirty="0"/>
        </a:p>
      </dsp:txBody>
      <dsp:txXfrm>
        <a:off x="3889716" y="3875991"/>
        <a:ext cx="1819423" cy="909711"/>
      </dsp:txXfrm>
    </dsp:sp>
    <dsp:sp modelId="{82C11723-7142-430F-875F-B0DDA0CAB683}">
      <dsp:nvSpPr>
        <dsp:cNvPr id="0" name=""/>
        <dsp:cNvSpPr/>
      </dsp:nvSpPr>
      <dsp:spPr>
        <a:xfrm>
          <a:off x="5726333" y="1267692"/>
          <a:ext cx="1819423" cy="9097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5">
              <a:lumMod val="75000"/>
              <a:alpha val="6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Зміст правовідносин</a:t>
          </a:r>
          <a:endParaRPr lang="ru-RU" sz="2200" kern="1200" dirty="0"/>
        </a:p>
      </dsp:txBody>
      <dsp:txXfrm>
        <a:off x="5726333" y="1267692"/>
        <a:ext cx="1819423" cy="909711"/>
      </dsp:txXfrm>
    </dsp:sp>
    <dsp:sp modelId="{64598CA6-65D3-493D-A87E-CCC827363C55}">
      <dsp:nvSpPr>
        <dsp:cNvPr id="0" name=""/>
        <dsp:cNvSpPr/>
      </dsp:nvSpPr>
      <dsp:spPr>
        <a:xfrm>
          <a:off x="6188066" y="2595180"/>
          <a:ext cx="1819423" cy="909711"/>
        </a:xfrm>
        <a:prstGeom prst="rect">
          <a:avLst/>
        </a:prstGeom>
        <a:gradFill flip="none" rotWithShape="0">
          <a:gsLst>
            <a:gs pos="0">
              <a:srgbClr val="9999FF">
                <a:shade val="30000"/>
                <a:satMod val="115000"/>
              </a:srgbClr>
            </a:gs>
            <a:gs pos="50000">
              <a:srgbClr val="9999FF">
                <a:shade val="67500"/>
                <a:satMod val="115000"/>
              </a:srgbClr>
            </a:gs>
            <a:gs pos="100000">
              <a:srgbClr val="9999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noFill/>
          <a:prstDash val="solid"/>
        </a:ln>
        <a:effectLst>
          <a:glow rad="101600">
            <a:srgbClr val="7030A0">
              <a:alpha val="60000"/>
            </a:srgb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Юридичний</a:t>
          </a:r>
          <a:endParaRPr lang="ru-RU" sz="2200" kern="1200" dirty="0"/>
        </a:p>
      </dsp:txBody>
      <dsp:txXfrm>
        <a:off x="6188066" y="2595180"/>
        <a:ext cx="1819423" cy="909711"/>
      </dsp:txXfrm>
    </dsp:sp>
    <dsp:sp modelId="{BB597A2B-AF3C-43C3-9170-109D17E8FC6B}">
      <dsp:nvSpPr>
        <dsp:cNvPr id="0" name=""/>
        <dsp:cNvSpPr/>
      </dsp:nvSpPr>
      <dsp:spPr>
        <a:xfrm>
          <a:off x="6188066" y="3876610"/>
          <a:ext cx="1819423" cy="909711"/>
        </a:xfrm>
        <a:prstGeom prst="rect">
          <a:avLst/>
        </a:prstGeom>
        <a:gradFill flip="none" rotWithShape="0">
          <a:gsLst>
            <a:gs pos="0">
              <a:srgbClr val="9999FF">
                <a:shade val="30000"/>
                <a:satMod val="115000"/>
              </a:srgbClr>
            </a:gs>
            <a:gs pos="50000">
              <a:srgbClr val="9999FF">
                <a:shade val="67500"/>
                <a:satMod val="115000"/>
              </a:srgbClr>
            </a:gs>
            <a:gs pos="100000">
              <a:srgbClr val="9999FF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noFill/>
          <a:prstDash val="solid"/>
        </a:ln>
        <a:effectLst>
          <a:glow rad="101600">
            <a:srgbClr val="7030A0">
              <a:alpha val="60000"/>
            </a:srgb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Фактичний</a:t>
          </a:r>
          <a:endParaRPr lang="ru-RU" sz="2200" kern="1200" dirty="0"/>
        </a:p>
      </dsp:txBody>
      <dsp:txXfrm>
        <a:off x="6188066" y="3876610"/>
        <a:ext cx="1819423" cy="90971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B3150-6111-4114-A4E8-67F2007882DC}">
      <dsp:nvSpPr>
        <dsp:cNvPr id="0" name=""/>
        <dsp:cNvSpPr/>
      </dsp:nvSpPr>
      <dsp:spPr>
        <a:xfrm>
          <a:off x="0" y="2415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закладається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нормах у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процесі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правотворчості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415"/>
        <a:ext cx="7358114" cy="552673"/>
      </dsp:txXfrm>
    </dsp:sp>
    <dsp:sp modelId="{C5C08EA4-7100-4C5C-81C8-4C14373266EF}">
      <dsp:nvSpPr>
        <dsp:cNvPr id="0" name=""/>
        <dsp:cNvSpPr/>
      </dsp:nvSpPr>
      <dsp:spPr>
        <a:xfrm>
          <a:off x="0" y="567534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спирається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на принцип верховенства права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панування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закону в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галузі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відносин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67534"/>
        <a:ext cx="7358114" cy="552673"/>
      </dsp:txXfrm>
    </dsp:sp>
    <dsp:sp modelId="{D3A1ED7E-A3BA-4F14-A96E-B5CD128217DC}">
      <dsp:nvSpPr>
        <dsp:cNvPr id="0" name=""/>
        <dsp:cNvSpPr/>
      </dsp:nvSpPr>
      <dsp:spPr>
        <a:xfrm>
          <a:off x="0" y="1132653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встановлюється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результаті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реалізації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правових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норм,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тобто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здійснення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законності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діяльності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реалізації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права;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132653"/>
        <a:ext cx="7358114" cy="552673"/>
      </dsp:txXfrm>
    </dsp:sp>
    <dsp:sp modelId="{37477D66-CBCC-47FB-874B-D8F338977DAF}">
      <dsp:nvSpPr>
        <dsp:cNvPr id="0" name=""/>
        <dsp:cNvSpPr/>
      </dsp:nvSpPr>
      <dsp:spPr>
        <a:xfrm>
          <a:off x="0" y="1697773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сприятливі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умови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здіснення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суб'єктивних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прав;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697773"/>
        <a:ext cx="7358114" cy="552673"/>
      </dsp:txXfrm>
    </dsp:sp>
    <dsp:sp modelId="{BA3F8548-2C31-4ADC-90C3-EB709D8D68CE}">
      <dsp:nvSpPr>
        <dsp:cNvPr id="0" name=""/>
        <dsp:cNvSpPr/>
      </dsp:nvSpPr>
      <dsp:spPr>
        <a:xfrm>
          <a:off x="0" y="2262892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припускає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своєчасне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повне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виконання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всіма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суб'єктами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обов'язків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262892"/>
        <a:ext cx="7358114" cy="552673"/>
      </dsp:txXfrm>
    </dsp:sp>
    <dsp:sp modelId="{B9F859BA-1031-4DB4-86B7-D41A484D8220}">
      <dsp:nvSpPr>
        <dsp:cNvPr id="0" name=""/>
        <dsp:cNvSpPr/>
      </dsp:nvSpPr>
      <dsp:spPr>
        <a:xfrm>
          <a:off x="0" y="2828011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вимагає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невідворотності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юридичної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відповідальності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кожного,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хто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вчинив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правопорушення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828011"/>
        <a:ext cx="7358114" cy="552673"/>
      </dsp:txXfrm>
    </dsp:sp>
    <dsp:sp modelId="{1EC717EE-3C8F-4018-965E-651025E6B760}">
      <dsp:nvSpPr>
        <dsp:cNvPr id="0" name=""/>
        <dsp:cNvSpPr/>
      </dsp:nvSpPr>
      <dsp:spPr>
        <a:xfrm>
          <a:off x="0" y="3393130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встановлює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сувору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громадську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дисципліну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393130"/>
        <a:ext cx="7358114" cy="552673"/>
      </dsp:txXfrm>
    </dsp:sp>
    <dsp:sp modelId="{0825E0A9-D2A4-4689-83D0-DC73F0598972}">
      <dsp:nvSpPr>
        <dsp:cNvPr id="0" name=""/>
        <dsp:cNvSpPr/>
      </dsp:nvSpPr>
      <dsp:spPr>
        <a:xfrm>
          <a:off x="0" y="3958250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припускає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чітку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та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ефективну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роботу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приватних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юридичних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органів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служб,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насамперед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правосуддя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958250"/>
        <a:ext cx="7358114" cy="552673"/>
      </dsp:txXfrm>
    </dsp:sp>
    <dsp:sp modelId="{485238E8-3657-4CE2-937F-0F15DC008928}">
      <dsp:nvSpPr>
        <dsp:cNvPr id="0" name=""/>
        <dsp:cNvSpPr/>
      </dsp:nvSpPr>
      <dsp:spPr>
        <a:xfrm>
          <a:off x="0" y="4523369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створює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умови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для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організованості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громадянського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суспільства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режим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сприяння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індивідуальній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свободі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;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4523369"/>
        <a:ext cx="7358114" cy="552673"/>
      </dsp:txXfrm>
    </dsp:sp>
    <dsp:sp modelId="{A3971A76-CDDA-4FF9-9826-AF7B8A9E359A}">
      <dsp:nvSpPr>
        <dsp:cNvPr id="0" name=""/>
        <dsp:cNvSpPr/>
      </dsp:nvSpPr>
      <dsp:spPr>
        <a:xfrm>
          <a:off x="0" y="5088488"/>
          <a:ext cx="7358114" cy="5526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забезпечується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всіма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600" b="1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державними</a:t>
          </a:r>
          <a:r>
            <a:rPr lang="ru-RU" sz="1600" b="1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заходами, аж до примусу.</a:t>
          </a:r>
          <a:endParaRPr lang="ru-RU" sz="16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088488"/>
        <a:ext cx="7358114" cy="5526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20756-0B57-4B65-8950-30DACBEF12B6}">
      <dsp:nvSpPr>
        <dsp:cNvPr id="0" name=""/>
        <dsp:cNvSpPr/>
      </dsp:nvSpPr>
      <dsp:spPr>
        <a:xfrm>
          <a:off x="4572000" y="1469519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23247-5B36-4709-846A-FA27BD446E91}">
      <dsp:nvSpPr>
        <dsp:cNvPr id="0" name=""/>
        <dsp:cNvSpPr/>
      </dsp:nvSpPr>
      <dsp:spPr>
        <a:xfrm>
          <a:off x="4526280" y="1469519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BD4B5-1D14-43BA-A8EF-644BC1A9F0E9}">
      <dsp:nvSpPr>
        <dsp:cNvPr id="0" name=""/>
        <dsp:cNvSpPr/>
      </dsp:nvSpPr>
      <dsp:spPr>
        <a:xfrm>
          <a:off x="1337276" y="1469519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7AFBA-5F91-4C70-BA64-66FE2F407E3F}">
      <dsp:nvSpPr>
        <dsp:cNvPr id="0" name=""/>
        <dsp:cNvSpPr/>
      </dsp:nvSpPr>
      <dsp:spPr>
        <a:xfrm>
          <a:off x="3235337" y="132857"/>
          <a:ext cx="2673325" cy="1336662"/>
        </a:xfrm>
        <a:prstGeom prst="rect">
          <a:avLst/>
        </a:prstGeom>
        <a:solidFill>
          <a:srgbClr val="3399FF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rPr>
            <a:t>Правосуб'єктність фізичної особи</a:t>
          </a:r>
          <a:endParaRPr lang="ru-RU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  <a:reflection blurRad="6350" stA="60000" endA="900" endPos="58000" dir="5400000" sy="-100000" algn="bl" rotWithShape="0"/>
            </a:effectLst>
          </a:endParaRPr>
        </a:p>
      </dsp:txBody>
      <dsp:txXfrm>
        <a:off x="3235337" y="132857"/>
        <a:ext cx="2673325" cy="1336662"/>
      </dsp:txXfrm>
    </dsp:sp>
    <dsp:sp modelId="{3B3091B6-497A-419C-A32B-0A0018E05AA8}">
      <dsp:nvSpPr>
        <dsp:cNvPr id="0" name=""/>
        <dsp:cNvSpPr/>
      </dsp:nvSpPr>
      <dsp:spPr>
        <a:xfrm>
          <a:off x="613" y="2030918"/>
          <a:ext cx="2673325" cy="1336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Правоздатність</a:t>
          </a:r>
          <a:endParaRPr lang="ru-RU" sz="1600" b="1" kern="1200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613" y="2030918"/>
        <a:ext cx="2673325" cy="1336662"/>
      </dsp:txXfrm>
    </dsp:sp>
    <dsp:sp modelId="{94896936-9A05-4C0A-9F38-F24E87EFD8EA}">
      <dsp:nvSpPr>
        <dsp:cNvPr id="0" name=""/>
        <dsp:cNvSpPr/>
      </dsp:nvSpPr>
      <dsp:spPr>
        <a:xfrm>
          <a:off x="3235337" y="2030918"/>
          <a:ext cx="2673325" cy="1336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Дієздатність</a:t>
          </a:r>
          <a:endParaRPr lang="ru-RU" sz="1600" b="1" kern="1200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235337" y="2030918"/>
        <a:ext cx="2673325" cy="1336662"/>
      </dsp:txXfrm>
    </dsp:sp>
    <dsp:sp modelId="{2B382299-A990-41F9-861F-4C56DCC91627}">
      <dsp:nvSpPr>
        <dsp:cNvPr id="0" name=""/>
        <dsp:cNvSpPr/>
      </dsp:nvSpPr>
      <dsp:spPr>
        <a:xfrm>
          <a:off x="6470060" y="2030918"/>
          <a:ext cx="2673325" cy="1336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cap="all" spc="0" dirty="0" err="1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rPr>
            <a:t>Деліктоздатність</a:t>
          </a:r>
          <a:endParaRPr lang="ru-RU" sz="1600" b="1" kern="1200" cap="all" spc="0" dirty="0">
            <a:ln w="0"/>
            <a:solidFill>
              <a:schemeClr val="bg1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6470060" y="2030918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58A7-CBFB-4D1F-8E07-312F98AC63F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8DE2F-7CC6-48A1-978B-4F29E64A3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DE2F-7CC6-48A1-978B-4F29E64A3A4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170" y="214290"/>
            <a:ext cx="87448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Презентація на тему: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42908" y="2214554"/>
            <a:ext cx="47863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Основи </a:t>
            </a:r>
          </a:p>
          <a:p>
            <a:pPr algn="ctr"/>
            <a:r>
              <a:rPr lang="uk-UA" sz="44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теорії права </a:t>
            </a:r>
          </a:p>
          <a:p>
            <a:pPr algn="ctr"/>
            <a:r>
              <a:rPr lang="uk-UA" sz="44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та правовідносин</a:t>
            </a:r>
            <a:endParaRPr lang="ru-RU" sz="4400" b="1" cap="all" dirty="0">
              <a:ln w="9000" cmpd="sng">
                <a:noFill/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3971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071678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857232"/>
            <a:ext cx="9144000" cy="615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права,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виступає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учасником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правових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відносин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наділений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відповідними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суб'єктивними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правами та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юридичними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обов‘язками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600" b="1" spc="50" dirty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Об'єкт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матеріальні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нематеріальні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блага,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приводу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вступають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собою у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певні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відносини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Тобто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об'єкт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те,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приводу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чого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виникають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правовідносини</a:t>
            </a:r>
            <a:r>
              <a:rPr lang="ru-RU" sz="1600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600" b="1" spc="50" dirty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правовідносин</a:t>
            </a:r>
            <a:r>
              <a:rPr lang="ru-RU" b="1" u="sng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передбачена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нормами права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суку-пність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суб'єктивних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 та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юридичних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обов’язків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суб'єктів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пра-вовідносин</a:t>
            </a:r>
            <a:r>
              <a:rPr lang="ru-RU" b="1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1214422"/>
          <a:ext cx="7358114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00298" y="714356"/>
            <a:ext cx="4341253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ознаки</a:t>
            </a:r>
            <a:r>
              <a:rPr lang="ru-RU" sz="2400" b="1" dirty="0" smtClean="0"/>
              <a:t> правопорядку: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Правопорядок 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врегульовані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нормами права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закону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охороняються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03345"/>
            <a:ext cx="9144000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Види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юридичної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відповідальності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кримінальна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застосовується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вчинення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злочину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(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позбавлення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волі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певний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строк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довічне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конфіскація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майна); </a:t>
            </a:r>
          </a:p>
          <a:p>
            <a:pPr>
              <a:buFont typeface="Wingdings" pitchFamily="2" charset="2"/>
              <a:buChar char="q"/>
            </a:pP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адміністративна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застосовується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вчинення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адміністративного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проступку. (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арешт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строк до 15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діб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конфіскація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предмету,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послужив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знаряддям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вчинення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правопорушення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 </a:t>
            </a:r>
          </a:p>
          <a:p>
            <a:pPr>
              <a:buFont typeface="Wingdings" pitchFamily="2" charset="2"/>
              <a:buChar char="q"/>
            </a:pP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цивільно-правова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настає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невиконання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договору,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заподіяння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майнової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шкоди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особливістю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виключно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майновий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характер; </a:t>
            </a:r>
          </a:p>
          <a:p>
            <a:pPr>
              <a:buFont typeface="Wingdings" pitchFamily="2" charset="2"/>
              <a:buChar char="q"/>
            </a:pP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дисциплінарна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настає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порушення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трудової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службової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навчальної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дисципліни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 правило,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особистий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 (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наприклад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догана</a:t>
            </a:r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endParaRPr lang="ru-RU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Юридична</a:t>
            </a:r>
            <a:r>
              <a:rPr lang="ru-RU" sz="2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  <a:r>
              <a:rPr lang="ru-RU" sz="2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законодавстві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правопорушника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примусового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словами,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застосування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примусових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вчинене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правопорушення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Юридична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відповідальність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Admin\Рабочий стол\Новая папка (6)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3775086" cy="244481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6" name="Picture 4" descr="C:\Documents and Settings\Admin\Рабочий стол\Новая папка (6)\dqysi3ov51f20110223162241-yurist_advokat_yuridicheskaya_konsultatsiya_nevskiy_rayon_20014919_1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857364"/>
            <a:ext cx="3071802" cy="231062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571876"/>
            <a:ext cx="2714612" cy="2862322"/>
          </a:xfrm>
          <a:prstGeom prst="rect">
            <a:avLst/>
          </a:prstGeom>
          <a:ln w="5715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660066"/>
                </a:solidFill>
              </a:rPr>
              <a:t>Правозда́тність — це передбачена нормами права здатність (можливість) індивіда мати суб'єктивні юридичні права і виконувати суб'єктивні юридичні обов'язки.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441680"/>
            <a:ext cx="3143272" cy="3416320"/>
          </a:xfrm>
          <a:prstGeom prst="rect">
            <a:avLst/>
          </a:prstGeom>
          <a:ln w="5715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r>
              <a:rPr lang="vi-VN" b="1" dirty="0" smtClean="0">
                <a:ln w="18415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Дієзда́тність — це здатність своїми діями набувати для себе цивільних прав і самостійно їх здійснювати, а також здатність своїми діями створювати для себе цивільні обов'язки, самостійно їх виконувати та нести відповідальність</a:t>
            </a:r>
            <a:r>
              <a:rPr lang="uk-UA" b="1" dirty="0" smtClean="0">
                <a:ln w="18415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>
              <a:ln w="18415" cmpd="sng">
                <a:noFill/>
                <a:prstDash val="solid"/>
              </a:ln>
              <a:solidFill>
                <a:srgbClr val="66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500438"/>
            <a:ext cx="3000364" cy="2585323"/>
          </a:xfrm>
          <a:prstGeom prst="rect">
            <a:avLst/>
          </a:prstGeom>
          <a:ln w="5715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Деліктоздатність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здатність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нести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відповідальність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вчинені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правопорушення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 У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деяких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випадках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Деліктоздатність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передує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настанню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повної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дієздатності</a:t>
            </a:r>
            <a:r>
              <a:rPr lang="ru-RU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Новая папка (6)\e18b74603f0dcdccee39ffc98f034e36e210933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-214338"/>
            <a:ext cx="2714644" cy="244689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Documents and Settings\Admin\Рабочий стол\Новая папка (6)\zak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"/>
            <a:ext cx="3260702" cy="21431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888" y="5657671"/>
            <a:ext cx="47191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Вказівка: Натисніть на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правильну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відповідь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0"/>
            <a:ext cx="7911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Яка особа є юридичною?</a:t>
            </a:r>
            <a:endParaRPr lang="ru-RU" sz="54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00108"/>
            <a:ext cx="28575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7" y="3071810"/>
            <a:ext cx="300039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Голова Верховного </a:t>
            </a:r>
          </a:p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суду </a:t>
            </a:r>
            <a:r>
              <a:rPr lang="ru-RU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857628"/>
            <a:ext cx="2857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Директор </a:t>
            </a:r>
          </a:p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357430"/>
            <a:ext cx="2857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Співробітник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міліції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1500174"/>
            <a:ext cx="302358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Приватне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підприємство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786182" y="1285860"/>
            <a:ext cx="3357586" cy="1643074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908720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5786" y="714356"/>
            <a:ext cx="1785950" cy="1357322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7686" y="2928934"/>
            <a:ext cx="2143140" cy="1857388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5786" y="2214554"/>
            <a:ext cx="1785950" cy="1357322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57224" y="3786190"/>
            <a:ext cx="1785950" cy="1357322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520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названих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актів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юридичну</a:t>
            </a:r>
            <a:r>
              <a:rPr lang="ru-RU" sz="5400" b="1" cap="none" spc="50" dirty="0" smtClean="0">
                <a:ln w="11430"/>
                <a:solidFill>
                  <a:srgbClr val="63009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силу?</a:t>
            </a:r>
            <a:endParaRPr lang="ru-RU" sz="5400" b="1" cap="none" spc="50" dirty="0">
              <a:ln w="11430"/>
              <a:solidFill>
                <a:srgbClr val="63009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43576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Указ Президента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435768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Постанова 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Кабінету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Міністрів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786058"/>
            <a:ext cx="32861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000504"/>
            <a:ext cx="32861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Наказ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8"/>
            <a:ext cx="442172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Рішення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органу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місцевого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самоврядування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Вказівка: Натисніть на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відповідь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572000" y="2643182"/>
            <a:ext cx="3571900" cy="857256"/>
          </a:xfrm>
          <a:prstGeom prst="frame">
            <a:avLst>
              <a:gd name="adj1" fmla="val 15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596" y="1785926"/>
            <a:ext cx="3357586" cy="1214446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3000372"/>
            <a:ext cx="3500462" cy="1357322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57752" y="3714752"/>
            <a:ext cx="3071834" cy="1000132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20" y="4357694"/>
            <a:ext cx="3357586" cy="1214446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57818" y="2143116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50" y="4143380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Виконала:</a:t>
            </a:r>
          </a:p>
          <a:p>
            <a:r>
              <a:rPr lang="uk-UA" sz="3600" b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Учениця 10-А класу</a:t>
            </a:r>
          </a:p>
          <a:p>
            <a:r>
              <a:rPr lang="uk-UA" sz="3600" b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Тернопільської ЗОШ №28</a:t>
            </a:r>
          </a:p>
          <a:p>
            <a:r>
              <a:rPr lang="uk-UA" sz="3600" b="1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Кундельська Юлія</a:t>
            </a:r>
            <a:endParaRPr lang="ru-RU" sz="3600" b="1" dirty="0">
              <a:ln w="18415" cmpd="sng">
                <a:noFill/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Рабочий стол\Новая папка\25738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5143514" cy="36080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Загальна</a:t>
            </a:r>
            <a:r>
              <a:rPr lang="ru-RU" sz="4800" b="1" cap="none" spc="0" dirty="0" smtClean="0">
                <a:ln w="900" cmpd="sng">
                  <a:noFill/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характеристика права</a:t>
            </a:r>
            <a:endParaRPr lang="ru-RU" sz="4800" b="1" cap="none" spc="0" dirty="0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6000760" cy="563231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Пра́во</a:t>
            </a:r>
            <a:r>
              <a:rPr lang="vi-VN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— це обумовлена ​​природою людини і суспільства система регулювання суспільних відносин, що виражає свободу особистості, та якій притаманні нормативність, формальна визначеність в офіційних джерелах і забезпеченість можливістю державного примусу</a:t>
            </a:r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2285992"/>
          <a:ext cx="91440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7148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ru-RU" sz="40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Функція</a:t>
            </a:r>
            <a:r>
              <a:rPr lang="ru-RU" sz="40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права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основні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напрями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виливу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права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суспільні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відносини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відображають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його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сутність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і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соціальне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призначення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у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суспільстві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а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також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способи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організації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суспільних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відносин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2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Admin\Рабочий стол\Новая папка\13(1).jp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2357430"/>
            <a:ext cx="2357454" cy="235745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41928711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714356"/>
          <a:ext cx="8715404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Documents and Settings\Admin\Рабочий стол\Новая папка\745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2500306"/>
            <a:ext cx="3571900" cy="26789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Джерело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права —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це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спосіб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зовнішнього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вираження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і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закріплення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правових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норм,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який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засвідчує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їх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Times New Roman" pitchFamily="18" charset="0"/>
              </a:rPr>
              <a:t>загальнообов'язковість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Систематизація</a:t>
            </a:r>
            <a:r>
              <a:rPr lang="ru-RU" sz="5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sz="5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законодавства</a:t>
            </a:r>
            <a:endParaRPr lang="ru-RU" sz="5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85794"/>
          <a:ext cx="9144000" cy="299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ертикальный свиток 3"/>
          <p:cNvSpPr/>
          <p:nvPr/>
        </p:nvSpPr>
        <p:spPr>
          <a:xfrm>
            <a:off x="0" y="4036219"/>
            <a:ext cx="2928958" cy="2859405"/>
          </a:xfrm>
          <a:prstGeom prst="vertic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u="sng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+mj-lt"/>
              </a:rPr>
              <a:t>Інкорпора́ція</a:t>
            </a:r>
            <a:r>
              <a:rPr lang="uk-UA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+mj-lt"/>
              </a:rPr>
              <a:t> </a:t>
            </a:r>
            <a:r>
              <a:rPr lang="vi-VN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+mj-lt"/>
              </a:rPr>
              <a:t>— вид систематизації нормативних актів, який полягає у зведенні їх у збірники, у певному порядку без зміни змісту. </a:t>
            </a: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714612" y="4036219"/>
            <a:ext cx="3500462" cy="2859405"/>
          </a:xfrm>
          <a:prstGeom prst="vertic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Консолідація</a:t>
            </a:r>
            <a:r>
              <a:rPr lang="en-US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, по одному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взаємозалежних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об'єднуються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в новому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укрупненому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акті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кодексі</a:t>
            </a: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000760" y="4000505"/>
            <a:ext cx="3357586" cy="2938701"/>
          </a:xfrm>
          <a:prstGeom prst="verticalScroll">
            <a:avLst>
              <a:gd name="adj" fmla="val 9901"/>
            </a:avLst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Кодифікація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проводиться: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змістова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єдиному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нормативно-правовому </a:t>
            </a:r>
            <a:r>
              <a:rPr lang="ru-RU" sz="175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акті</a:t>
            </a:r>
            <a:r>
              <a:rPr lang="ru-RU" sz="175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5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533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Структура </a:t>
            </a:r>
            <a:r>
              <a:rPr lang="ru-RU" sz="5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системи</a:t>
            </a:r>
            <a:r>
              <a:rPr lang="ru-RU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права</a:t>
            </a:r>
            <a:endParaRPr lang="ru-RU" sz="5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428736"/>
          <a:ext cx="1785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00108"/>
            <a:ext cx="9144000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об'єктивно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існуюча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643182"/>
            <a:ext cx="7072330" cy="1015663"/>
          </a:xfrm>
          <a:prstGeom prst="rect">
            <a:avLst/>
          </a:prstGeom>
          <a:noFill/>
          <a:ln>
            <a:solidFill>
              <a:srgbClr val="0DFF7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Галузь</a:t>
            </a:r>
            <a:r>
              <a:rPr lang="ru-RU" sz="24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найбільшим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елементом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тих,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складається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система права.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Цивільне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право,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кримінальне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право,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трудове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право,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адміністративне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право та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—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галузі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626894"/>
            <a:ext cx="7072330" cy="1292662"/>
          </a:xfrm>
          <a:prstGeom prst="rect">
            <a:avLst/>
          </a:prstGeom>
          <a:noFill/>
          <a:ln>
            <a:solidFill>
              <a:srgbClr val="0DFF7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Норма права 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— «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цеглинка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системи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права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первинний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компонент,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який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визнає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охороняє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держава,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якого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складаються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інститути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галузі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права. Не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існувати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норма права, яка не входила б до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певного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інституту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галузі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143380"/>
            <a:ext cx="7072330" cy="1015663"/>
          </a:xfrm>
          <a:prstGeom prst="rect">
            <a:avLst/>
          </a:prstGeom>
          <a:noFill/>
          <a:ln>
            <a:solidFill>
              <a:srgbClr val="0DFF7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Інститут</a:t>
            </a:r>
            <a:r>
              <a:rPr lang="ru-RU" sz="24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 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відокремлена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група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правових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норм,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регулюють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однорідні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суспільні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відносини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конкретного виду.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Інститут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права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першим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рівнем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поєднання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правових</a:t>
            </a:r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норм.</a:t>
            </a:r>
            <a:endParaRPr lang="ru-RU" b="1" dirty="0">
              <a:solidFill>
                <a:srgbClr val="66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\Рабочий стол\Новая папка\bm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000108"/>
            <a:ext cx="2857520" cy="178339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42976" y="0"/>
          <a:ext cx="67151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928934"/>
            <a:ext cx="1928826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soft" dir="tl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</a:t>
            </a:r>
            <a:r>
              <a:rPr lang="ru-RU" b="1" spc="50" dirty="0" err="1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публічного</a:t>
            </a:r>
            <a:r>
              <a:rPr lang="ru-RU" b="1" spc="50" dirty="0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права —</a:t>
            </a:r>
            <a:r>
              <a:rPr lang="ru-RU" b="1" u="sng" spc="50" dirty="0" err="1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імперативний</a:t>
            </a:r>
            <a:r>
              <a:rPr lang="ru-RU" b="1" u="sng" spc="50" dirty="0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u="sng" spc="50" dirty="0">
              <a:ln w="11430"/>
              <a:solidFill>
                <a:srgbClr val="942DB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2928934"/>
            <a:ext cx="1928794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приватного права —</a:t>
            </a:r>
            <a:r>
              <a:rPr lang="ru-RU" b="1" u="sng" spc="50" dirty="0" err="1" smtClean="0">
                <a:ln w="11430"/>
                <a:solidFill>
                  <a:srgbClr val="942DB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диспозитивний</a:t>
            </a:r>
            <a:endParaRPr lang="ru-RU" b="1" u="sng" spc="50" dirty="0">
              <a:ln w="11430"/>
              <a:solidFill>
                <a:srgbClr val="942DB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592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публічного</a:t>
            </a:r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права:</a:t>
            </a:r>
          </a:p>
          <a:p>
            <a:pPr marL="342900" indent="-342900"/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Одноособове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волевиявлення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суб’єктів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підпорядкованими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суб’єктами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Імперативний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субординаційні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Немайнові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85926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приватного права:</a:t>
            </a:r>
          </a:p>
          <a:p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(приватного)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Волевиявлення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суб’єктів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рівносторонні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Диспозитивний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(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координаційні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Blip>
                <a:blip r:embed="rId3"/>
              </a:buBlip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Майновий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суб’єктами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договірних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4572000" cy="129266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r>
              <a:rPr lang="ru-RU" sz="2400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Публічне</a:t>
            </a: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право 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підсистема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норм права,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регулює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відносини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між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юридично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підпорядкованими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суб’єктами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імперативним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методом.</a:t>
            </a:r>
            <a:endParaRPr lang="ru-RU" b="1" spc="50" dirty="0">
              <a:ln w="3175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7166"/>
            <a:ext cx="4572000" cy="129266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r"/>
            <a:r>
              <a:rPr lang="ru-RU" sz="2400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Приватне</a:t>
            </a: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право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підсистема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норм права,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регулює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відносини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між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юридично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рівними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суб’єктами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диспозитивним</a:t>
            </a:r>
            <a:r>
              <a:rPr lang="ru-RU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методом.</a:t>
            </a:r>
            <a:endParaRPr lang="ru-RU" b="1" spc="50" dirty="0">
              <a:ln w="3175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Admin\Рабочий стол\Новая папка\25738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2953335" cy="185736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5152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Правовідносини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Правові відно́сини — врегульовані нормами права суспільні відносини, учасники яких мають суб'єктивні права та юридичні обов'язки.</a:t>
            </a:r>
            <a:endParaRPr lang="ru-RU" sz="2000" b="1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857364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Admin\Рабочий стол\Новая папка\Brovarskiy-miskrayonniy-su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500174"/>
            <a:ext cx="2714612" cy="2139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987</Words>
  <Application>Microsoft Office PowerPoint</Application>
  <PresentationFormat>Экран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90</cp:revision>
  <dcterms:created xsi:type="dcterms:W3CDTF">2012-08-04T09:14:40Z</dcterms:created>
  <dcterms:modified xsi:type="dcterms:W3CDTF">2013-02-20T15:39:11Z</dcterms:modified>
</cp:coreProperties>
</file>