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-7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-447542"/>
            <a:ext cx="8034785" cy="2971801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Українська архітектура,  скульптура, живопис</a:t>
            </a:r>
            <a:br>
              <a:rPr lang="uk-UA" dirty="0" smtClean="0"/>
            </a:br>
            <a:r>
              <a:rPr lang="uk-UA" dirty="0" err="1" smtClean="0"/>
              <a:t>іі</a:t>
            </a:r>
            <a:r>
              <a:rPr lang="uk-UA" smtClean="0"/>
              <a:t> пол. </a:t>
            </a:r>
            <a:r>
              <a:rPr lang="uk-UA" dirty="0" err="1" smtClean="0"/>
              <a:t>хіх</a:t>
            </a:r>
            <a:r>
              <a:rPr lang="uk-UA" dirty="0" smtClean="0"/>
              <a:t> СТОЛІТТЯ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70" y="2656266"/>
            <a:ext cx="5355464" cy="401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7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Сергій васильківський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237220"/>
            <a:ext cx="4762500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212" y="3854010"/>
            <a:ext cx="41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Благословення синові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302" y="237221"/>
            <a:ext cx="5032346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7675" y="3854010"/>
            <a:ext cx="41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Весняний день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808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Микола мурашко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24" y="144888"/>
            <a:ext cx="2820865" cy="3614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212" y="3854010"/>
            <a:ext cx="266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Дівчина в червоному </a:t>
            </a:r>
            <a:r>
              <a:rPr lang="uk-UA" dirty="0" err="1" smtClean="0"/>
              <a:t>капелюсі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393" y="129495"/>
            <a:ext cx="2325844" cy="36455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8464" y="3854010"/>
            <a:ext cx="266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У кафе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441" y="107277"/>
            <a:ext cx="2706221" cy="3614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8612" y="3477296"/>
            <a:ext cx="2742723" cy="29621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4360" y="3801339"/>
            <a:ext cx="266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Дівчинка з собакою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218612" y="2909972"/>
            <a:ext cx="266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Прачка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048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Ілья</a:t>
            </a:r>
            <a:r>
              <a:rPr lang="uk-UA" dirty="0" smtClean="0"/>
              <a:t> </a:t>
            </a:r>
            <a:r>
              <a:rPr lang="uk-UA" dirty="0" err="1" smtClean="0"/>
              <a:t>рєпін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785" y="170645"/>
            <a:ext cx="6122810" cy="3614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0723" y="3951691"/>
            <a:ext cx="266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Запорожці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748" y="170645"/>
            <a:ext cx="5145535" cy="3614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86623" y="3951691"/>
            <a:ext cx="266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Козак, що спить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071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Микола </a:t>
            </a:r>
            <a:r>
              <a:rPr lang="uk-UA" dirty="0" err="1" smtClean="0"/>
              <a:t>кузнецов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003" y="709296"/>
            <a:ext cx="5598036" cy="3204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601" y="4118000"/>
            <a:ext cx="266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На заробітки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882" y="709296"/>
            <a:ext cx="5266229" cy="3204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2007" y="4118000"/>
            <a:ext cx="266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Об</a:t>
            </a:r>
            <a:r>
              <a:rPr lang="en-US" dirty="0" smtClean="0"/>
              <a:t>’</a:t>
            </a:r>
            <a:r>
              <a:rPr lang="uk-UA" dirty="0" err="1" smtClean="0"/>
              <a:t>їзд</a:t>
            </a:r>
            <a:r>
              <a:rPr lang="uk-UA" dirty="0" smtClean="0"/>
              <a:t> володінь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294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35550" y="2090973"/>
            <a:ext cx="8534400" cy="15070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b="1" dirty="0" smtClean="0"/>
              <a:t>Дякую за увагу !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5138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532" y="4301067"/>
            <a:ext cx="6038560" cy="150706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ОСОБЛИВІСТЮ ЦЬОГО ПЕРІОДУ БУЛО ВИТІСНЕННЯ БАРОКО КЛАСИЦИЗМОМ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331" y="221691"/>
            <a:ext cx="4776430" cy="3615267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На зміну пишному бароко приходить класицизм, для якого характерна стриманість, офіційність, врівноваженість, функціональність.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</a:rPr>
              <a:t>Будівництво здійснюється за визначеним планом із дотриманням масштабів споруд, що дає змогу створювати архітектурні ансамблі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282" y="132407"/>
            <a:ext cx="1866900" cy="2447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31" y="1226243"/>
            <a:ext cx="5463326" cy="4088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4557" y="5438802"/>
            <a:ext cx="414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Преображенський собор в Білій Церкві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106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10" y="5377308"/>
            <a:ext cx="8534400" cy="1507067"/>
          </a:xfrm>
        </p:spPr>
        <p:txBody>
          <a:bodyPr/>
          <a:lstStyle/>
          <a:p>
            <a:r>
              <a:rPr lang="uk-UA" dirty="0" smtClean="0"/>
              <a:t>Міські споруди культурного призначення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25" y="222161"/>
            <a:ext cx="3466584" cy="2253538"/>
          </a:xfrm>
        </p:spPr>
      </p:pic>
      <p:sp>
        <p:nvSpPr>
          <p:cNvPr id="5" name="TextBox 4"/>
          <p:cNvSpPr txBox="1"/>
          <p:nvPr/>
        </p:nvSpPr>
        <p:spPr>
          <a:xfrm>
            <a:off x="8525562" y="2475699"/>
            <a:ext cx="3627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В.Беретті</a:t>
            </a:r>
            <a:r>
              <a:rPr lang="uk-UA" dirty="0" smtClean="0"/>
              <a:t>. Київський університет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9" y="150372"/>
            <a:ext cx="3664751" cy="2325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7959" y="2528762"/>
            <a:ext cx="707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О.Штауберт</a:t>
            </a:r>
            <a:r>
              <a:rPr lang="uk-UA" dirty="0" smtClean="0"/>
              <a:t>. Інститут шляхетних дівчат в Полтаві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11" y="150372"/>
            <a:ext cx="3056584" cy="2292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25" y="3215150"/>
            <a:ext cx="3504478" cy="26287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56392" y="6071952"/>
            <a:ext cx="356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Ф.Боффо</a:t>
            </a:r>
            <a:r>
              <a:rPr lang="uk-UA" dirty="0" smtClean="0"/>
              <a:t>. </a:t>
            </a:r>
            <a:r>
              <a:rPr lang="uk-UA" dirty="0" err="1" smtClean="0"/>
              <a:t>Воронцовський</a:t>
            </a:r>
            <a:r>
              <a:rPr lang="uk-UA" dirty="0" smtClean="0"/>
              <a:t> палац в Одесі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0" y="2951157"/>
            <a:ext cx="3531003" cy="20459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18" y="5005502"/>
            <a:ext cx="3627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Площа </a:t>
            </a:r>
            <a:r>
              <a:rPr lang="uk-UA" dirty="0" err="1" smtClean="0"/>
              <a:t>А.Міцкевича</a:t>
            </a:r>
            <a:r>
              <a:rPr lang="uk-UA" dirty="0" smtClean="0"/>
              <a:t> в Львові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3"/>
          <a:stretch/>
        </p:blipFill>
        <p:spPr>
          <a:xfrm>
            <a:off x="4219679" y="2951158"/>
            <a:ext cx="3487693" cy="20543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41441" y="5058566"/>
            <a:ext cx="413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Площа </a:t>
            </a:r>
            <a:r>
              <a:rPr lang="uk-UA" dirty="0" err="1" smtClean="0"/>
              <a:t>Б.Хмельницького</a:t>
            </a:r>
            <a:r>
              <a:rPr lang="uk-UA" dirty="0" smtClean="0"/>
              <a:t> в Києві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05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604" y="4989608"/>
            <a:ext cx="6399168" cy="150706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 культовому будівництві встановлено російсько-візантійський стиль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2" y="216588"/>
            <a:ext cx="5080867" cy="3810650"/>
          </a:xfrm>
        </p:spPr>
      </p:pic>
      <p:sp>
        <p:nvSpPr>
          <p:cNvPr id="5" name="TextBox 4"/>
          <p:cNvSpPr txBox="1"/>
          <p:nvPr/>
        </p:nvSpPr>
        <p:spPr>
          <a:xfrm>
            <a:off x="1006498" y="4323757"/>
            <a:ext cx="41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Володимирський собор в Києві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092" y="859598"/>
            <a:ext cx="5749357" cy="4304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2321" y="5563673"/>
            <a:ext cx="4584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Самсонівська</a:t>
            </a:r>
            <a:r>
              <a:rPr lang="uk-UA" dirty="0" smtClean="0"/>
              <a:t> церква на полі Полтавської битви (1856)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77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01" y="4664975"/>
            <a:ext cx="8534400" cy="1507067"/>
          </a:xfrm>
        </p:spPr>
        <p:txBody>
          <a:bodyPr/>
          <a:lstStyle/>
          <a:p>
            <a:r>
              <a:rPr lang="uk-UA" dirty="0" smtClean="0"/>
              <a:t>Палацові комплекси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0" y="106251"/>
            <a:ext cx="4837405" cy="3628962"/>
          </a:xfrm>
        </p:spPr>
      </p:pic>
      <p:sp>
        <p:nvSpPr>
          <p:cNvPr id="5" name="TextBox 4"/>
          <p:cNvSpPr txBox="1"/>
          <p:nvPr/>
        </p:nvSpPr>
        <p:spPr>
          <a:xfrm>
            <a:off x="365660" y="3919494"/>
            <a:ext cx="41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Палац Галаганів в </a:t>
            </a:r>
            <a:r>
              <a:rPr lang="uk-UA" dirty="0" err="1" smtClean="0"/>
              <a:t>Сокиринцях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05507" y="3174486"/>
            <a:ext cx="41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Палац Потоцького в Тульчині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99" y="3551064"/>
            <a:ext cx="4050404" cy="27002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5499" y="6335132"/>
            <a:ext cx="41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Маєток Тарнавських в Качанівці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47" y="43170"/>
            <a:ext cx="4063356" cy="304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62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725" y="4925213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Архітектурних форм набувають різноманітні установи і громадські споруди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725" y="537546"/>
            <a:ext cx="4438320" cy="27242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556" y="3447192"/>
            <a:ext cx="401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О.Бекетов</a:t>
            </a:r>
            <a:r>
              <a:rPr lang="uk-UA" dirty="0" smtClean="0"/>
              <a:t>. Земельний банк в Харкові (1898)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84935" y="3447191"/>
            <a:ext cx="401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Ю.Гохбергер</a:t>
            </a:r>
            <a:r>
              <a:rPr lang="uk-UA" dirty="0" smtClean="0"/>
              <a:t>. Будинок Галицького сейму (1881)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483" y="537546"/>
            <a:ext cx="3438659" cy="27242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1530" y="537546"/>
            <a:ext cx="3169284" cy="42257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06118" y="5110569"/>
            <a:ext cx="325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Л.Влодек</a:t>
            </a:r>
            <a:r>
              <a:rPr lang="uk-UA" dirty="0" smtClean="0"/>
              <a:t>. Одеський пасаж (1899)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809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331" y="4989608"/>
            <a:ext cx="8534400" cy="1507067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В </a:t>
            </a:r>
            <a:r>
              <a:rPr lang="uk-UA" sz="2800" dirty="0" err="1" smtClean="0"/>
              <a:t>іі</a:t>
            </a:r>
            <a:r>
              <a:rPr lang="uk-UA" sz="2800" dirty="0" smtClean="0"/>
              <a:t> половині ХІХ ст. архітектори звертаються до еклектики – змішування в одній споруді ознак різних епох і стилів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50" y="435928"/>
            <a:ext cx="4005363" cy="2894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556" y="3836865"/>
            <a:ext cx="401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Ф.Фельнер</a:t>
            </a:r>
            <a:r>
              <a:rPr lang="uk-UA" dirty="0" smtClean="0"/>
              <a:t>. Одеський міський театр (1887)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580" y="145049"/>
            <a:ext cx="3746147" cy="4992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26399" y="5419975"/>
            <a:ext cx="3098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В.Городецький</a:t>
            </a:r>
            <a:r>
              <a:rPr lang="uk-UA" dirty="0" smtClean="0"/>
              <a:t>. Костел </a:t>
            </a:r>
            <a:r>
              <a:rPr lang="uk-UA" dirty="0" err="1" smtClean="0"/>
              <a:t>св</a:t>
            </a:r>
            <a:r>
              <a:rPr lang="uk-UA" dirty="0" smtClean="0"/>
              <a:t>. Миколая в Києві (1899-1908)</a:t>
            </a:r>
            <a:endParaRPr lang="ru-RU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62" y="435925"/>
            <a:ext cx="3859368" cy="2894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8771" y="3836863"/>
            <a:ext cx="332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Володимирський собор в Києві (1896)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835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513" y="5090400"/>
            <a:ext cx="8534400" cy="1507067"/>
          </a:xfrm>
        </p:spPr>
        <p:txBody>
          <a:bodyPr/>
          <a:lstStyle/>
          <a:p>
            <a:r>
              <a:rPr lang="uk-UA" dirty="0" smtClean="0"/>
              <a:t>скульптура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48" y="141923"/>
            <a:ext cx="5268983" cy="3951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840" y="4405999"/>
            <a:ext cx="414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М.Микешин</a:t>
            </a:r>
            <a:r>
              <a:rPr lang="uk-UA" dirty="0" smtClean="0"/>
              <a:t>. </a:t>
            </a:r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err="1" smtClean="0"/>
              <a:t>ятник</a:t>
            </a:r>
            <a:r>
              <a:rPr lang="uk-UA" dirty="0" smtClean="0"/>
              <a:t> Богдану Хмельницькому (1888)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740775" y="5806275"/>
            <a:ext cx="4141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П.Клодт</a:t>
            </a:r>
            <a:r>
              <a:rPr lang="uk-UA" dirty="0" smtClean="0"/>
              <a:t>. </a:t>
            </a:r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err="1" smtClean="0"/>
              <a:t>ятник</a:t>
            </a:r>
            <a:r>
              <a:rPr lang="uk-UA" dirty="0" smtClean="0"/>
              <a:t> Володимиру Великому (1853)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214" y="141923"/>
            <a:ext cx="4490434" cy="551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1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696" y="3970312"/>
            <a:ext cx="8534400" cy="1507067"/>
          </a:xfrm>
        </p:spPr>
        <p:txBody>
          <a:bodyPr/>
          <a:lstStyle/>
          <a:p>
            <a:r>
              <a:rPr lang="uk-UA" dirty="0" smtClean="0"/>
              <a:t>МИКОЛА ПИМОНЕНКО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00" y="98698"/>
            <a:ext cx="3769754" cy="27142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500" y="2931909"/>
            <a:ext cx="41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На річці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416" y="78687"/>
            <a:ext cx="4368417" cy="2715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4254" y="2879271"/>
            <a:ext cx="41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Жнива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996" y="3333488"/>
            <a:ext cx="4599426" cy="31736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80996" y="6467950"/>
            <a:ext cx="41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Паска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511" y="0"/>
            <a:ext cx="2235021" cy="32072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51932" y="2879271"/>
            <a:ext cx="414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Ворожіння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00304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Другая 4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FFFFFF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132</TotalTime>
  <Words>258</Words>
  <Application>Microsoft Office PowerPoint</Application>
  <PresentationFormat>Произвольный</PresentationFormat>
  <Paragraphs>49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Сектор</vt:lpstr>
      <vt:lpstr>Українська архітектура,  скульптура, живопис іі пол. хіх СТОЛІТТЯ</vt:lpstr>
      <vt:lpstr>ОСОБЛИВІСТЮ ЦЬОГО ПЕРІОДУ БУЛО ВИТІСНЕННЯ БАРОКО КЛАСИЦИЗМОМ</vt:lpstr>
      <vt:lpstr>Міські споруди культурного призначення</vt:lpstr>
      <vt:lpstr>В культовому будівництві встановлено російсько-візантійський стиль</vt:lpstr>
      <vt:lpstr>Палацові комплекси</vt:lpstr>
      <vt:lpstr>Архітектурних форм набувають різноманітні установи і громадські споруди</vt:lpstr>
      <vt:lpstr>В іі половині ХІХ ст. архітектори звертаються до еклектики – змішування в одній споруді ознак різних епох і стилів</vt:lpstr>
      <vt:lpstr>скульптура</vt:lpstr>
      <vt:lpstr>МИКОЛА ПИМОНЕНКО</vt:lpstr>
      <vt:lpstr>Сергій васильківський</vt:lpstr>
      <vt:lpstr>Микола мурашко</vt:lpstr>
      <vt:lpstr>Ілья рєпін</vt:lpstr>
      <vt:lpstr>Микола кузнецов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Українська архітектура І пол 19 ст.</dc:title>
  <dc:creator>Василь</dc:creator>
  <cp:lastModifiedBy>Пользователь Windows</cp:lastModifiedBy>
  <cp:revision>19</cp:revision>
  <dcterms:created xsi:type="dcterms:W3CDTF">2015-04-20T14:55:31Z</dcterms:created>
  <dcterms:modified xsi:type="dcterms:W3CDTF">2019-02-01T11:06:11Z</dcterms:modified>
</cp:coreProperties>
</file>