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</p:sldIdLst>
  <p:sldSz cx="9144000" cy="6858000" type="screen4x3"/>
  <p:notesSz cx="6881813" cy="100155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613D40-D52A-49C3-B577-D50FE0266CE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1E59B9-BBF3-4F3C-A279-186FF291C403}">
      <dgm:prSet phldrT="[Текст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uk-UA" sz="2400" dirty="0" smtClean="0"/>
            <a:t>Україна – це  н</a:t>
          </a:r>
          <a:r>
            <a:rPr lang="ru-RU" sz="2400" dirty="0" err="1" smtClean="0"/>
            <a:t>айбільша</a:t>
          </a:r>
          <a:r>
            <a:rPr lang="ru-RU" sz="2400" dirty="0" smtClean="0"/>
            <a:t> </a:t>
          </a:r>
          <a:r>
            <a:rPr lang="ru-RU" sz="2400" dirty="0" err="1" smtClean="0"/>
            <a:t>країна</a:t>
          </a:r>
          <a:r>
            <a:rPr lang="ru-RU" sz="2400" dirty="0" smtClean="0"/>
            <a:t>, </a:t>
          </a:r>
          <a:r>
            <a:rPr lang="ru-RU" sz="2400" dirty="0" err="1" smtClean="0"/>
            <a:t>що</a:t>
          </a:r>
          <a:r>
            <a:rPr lang="ru-RU" sz="2400" dirty="0" smtClean="0"/>
            <a:t> </a:t>
          </a:r>
          <a:r>
            <a:rPr lang="ru-RU" sz="2400" dirty="0" err="1" smtClean="0"/>
            <a:t>знаходиться</a:t>
          </a:r>
          <a:r>
            <a:rPr lang="ru-RU" sz="2400" dirty="0" smtClean="0"/>
            <a:t> в </a:t>
          </a:r>
          <a:r>
            <a:rPr lang="ru-RU" sz="2400" dirty="0" err="1" smtClean="0"/>
            <a:t>Європі</a:t>
          </a:r>
          <a:endParaRPr lang="ru-RU" sz="2400" dirty="0"/>
        </a:p>
      </dgm:t>
    </dgm:pt>
    <dgm:pt modelId="{BBADCCFE-4C7D-4F4C-8642-FACB412DF7E2}" type="parTrans" cxnId="{86BF484F-FD63-4227-9F05-2C8A52F04DDB}">
      <dgm:prSet/>
      <dgm:spPr/>
      <dgm:t>
        <a:bodyPr/>
        <a:lstStyle/>
        <a:p>
          <a:endParaRPr lang="ru-RU"/>
        </a:p>
      </dgm:t>
    </dgm:pt>
    <dgm:pt modelId="{F54AB6C6-A91A-4126-BDC3-CEE0C95ADDC1}" type="sibTrans" cxnId="{86BF484F-FD63-4227-9F05-2C8A52F04DDB}">
      <dgm:prSet/>
      <dgm:spPr/>
      <dgm:t>
        <a:bodyPr/>
        <a:lstStyle/>
        <a:p>
          <a:endParaRPr lang="ru-RU"/>
        </a:p>
      </dgm:t>
    </dgm:pt>
    <dgm:pt modelId="{848EB9FB-45C4-48CD-9411-D76148D99844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r>
            <a:rPr lang="uk-UA" sz="2400" dirty="0" smtClean="0"/>
            <a:t>Україна - к</a:t>
          </a:r>
          <a:r>
            <a:rPr lang="ru-RU" sz="2400" dirty="0" err="1" smtClean="0"/>
            <a:t>раїна</a:t>
          </a:r>
          <a:r>
            <a:rPr lang="ru-RU" sz="2400" dirty="0" smtClean="0"/>
            <a:t>, на </a:t>
          </a:r>
          <a:r>
            <a:rPr lang="ru-RU" sz="2400" dirty="0" err="1" smtClean="0"/>
            <a:t>території</a:t>
          </a:r>
          <a:r>
            <a:rPr lang="ru-RU" sz="2400" dirty="0" smtClean="0"/>
            <a:t> </a:t>
          </a:r>
          <a:r>
            <a:rPr lang="ru-RU" sz="2400" dirty="0" err="1" smtClean="0"/>
            <a:t>якої</a:t>
          </a:r>
          <a:r>
            <a:rPr lang="ru-RU" sz="2400" dirty="0" smtClean="0"/>
            <a:t> </a:t>
          </a:r>
          <a:r>
            <a:rPr lang="ru-RU" sz="2400" dirty="0" err="1" smtClean="0"/>
            <a:t>зосереджен</a:t>
          </a:r>
          <a:r>
            <a:rPr lang="uk-UA" sz="2400" dirty="0" smtClean="0"/>
            <a:t>о</a:t>
          </a:r>
          <a:r>
            <a:rPr lang="ru-RU" sz="2400" dirty="0" smtClean="0"/>
            <a:t> </a:t>
          </a:r>
          <a:r>
            <a:rPr lang="ru-RU" sz="2400" dirty="0" err="1" smtClean="0"/>
            <a:t>чверть</a:t>
          </a:r>
          <a:r>
            <a:rPr lang="ru-RU" sz="2400" dirty="0" smtClean="0"/>
            <a:t> </a:t>
          </a:r>
          <a:r>
            <a:rPr lang="ru-RU" sz="2400" dirty="0" err="1" smtClean="0"/>
            <a:t>всіх</a:t>
          </a:r>
          <a:r>
            <a:rPr lang="ru-RU" sz="2400" dirty="0" smtClean="0"/>
            <a:t> </a:t>
          </a:r>
          <a:r>
            <a:rPr lang="ru-RU" sz="2400" dirty="0" err="1" smtClean="0"/>
            <a:t>запасів</a:t>
          </a:r>
          <a:r>
            <a:rPr lang="ru-RU" sz="2400" dirty="0" smtClean="0"/>
            <a:t> </a:t>
          </a:r>
          <a:r>
            <a:rPr lang="ru-RU" sz="2400" dirty="0" err="1" smtClean="0"/>
            <a:t>чорнозему</a:t>
          </a:r>
          <a:r>
            <a:rPr lang="ru-RU" sz="2400" dirty="0" smtClean="0"/>
            <a:t> на </a:t>
          </a:r>
          <a:r>
            <a:rPr lang="ru-RU" sz="2400" dirty="0" err="1" smtClean="0"/>
            <a:t>Землі</a:t>
          </a:r>
          <a:endParaRPr lang="ru-RU" sz="2400" dirty="0"/>
        </a:p>
      </dgm:t>
    </dgm:pt>
    <dgm:pt modelId="{4A8428BC-3185-481E-BF79-EA90BE9449C9}" type="parTrans" cxnId="{98ED2663-5408-4670-A380-10CC2BD435EB}">
      <dgm:prSet/>
      <dgm:spPr/>
      <dgm:t>
        <a:bodyPr/>
        <a:lstStyle/>
        <a:p>
          <a:endParaRPr lang="ru-RU"/>
        </a:p>
      </dgm:t>
    </dgm:pt>
    <dgm:pt modelId="{6C0B26C5-AF8A-44B9-8934-1DED847869E0}" type="sibTrans" cxnId="{98ED2663-5408-4670-A380-10CC2BD435EB}">
      <dgm:prSet/>
      <dgm:spPr/>
      <dgm:t>
        <a:bodyPr/>
        <a:lstStyle/>
        <a:p>
          <a:endParaRPr lang="ru-RU"/>
        </a:p>
      </dgm:t>
    </dgm:pt>
    <dgm:pt modelId="{E84EDF49-1992-4721-83DB-579772303C21}">
      <dgm:prSet phldrT="[Текст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dirty="0" err="1" smtClean="0"/>
            <a:t>Україна</a:t>
          </a:r>
          <a:r>
            <a:rPr lang="ru-RU" dirty="0" smtClean="0"/>
            <a:t> </a:t>
          </a:r>
          <a:r>
            <a:rPr lang="ru-RU" dirty="0" err="1" smtClean="0"/>
            <a:t>займає</a:t>
          </a:r>
          <a:r>
            <a:rPr lang="ru-RU" dirty="0" smtClean="0"/>
            <a:t> 0,41% </a:t>
          </a:r>
          <a:r>
            <a:rPr lang="ru-RU" dirty="0" err="1" smtClean="0"/>
            <a:t>світової</a:t>
          </a:r>
          <a:r>
            <a:rPr lang="ru-RU" dirty="0" smtClean="0"/>
            <a:t> </a:t>
          </a:r>
          <a:r>
            <a:rPr lang="ru-RU" dirty="0" err="1" smtClean="0"/>
            <a:t>території</a:t>
          </a:r>
          <a:r>
            <a:rPr lang="ru-RU" dirty="0" smtClean="0"/>
            <a:t> </a:t>
          </a:r>
          <a:r>
            <a:rPr lang="ru-RU" dirty="0" err="1" smtClean="0"/>
            <a:t>суші</a:t>
          </a:r>
          <a:endParaRPr lang="ru-RU" dirty="0"/>
        </a:p>
      </dgm:t>
    </dgm:pt>
    <dgm:pt modelId="{5DBCCBDD-41A4-46DF-80C4-E4FD02BED4C0}" type="parTrans" cxnId="{3903264D-6F2D-42F9-A102-2DFFB1C1D7A6}">
      <dgm:prSet/>
      <dgm:spPr/>
      <dgm:t>
        <a:bodyPr/>
        <a:lstStyle/>
        <a:p>
          <a:endParaRPr lang="ru-RU"/>
        </a:p>
      </dgm:t>
    </dgm:pt>
    <dgm:pt modelId="{426B673F-1146-4020-8F6F-6902E92A4035}" type="sibTrans" cxnId="{3903264D-6F2D-42F9-A102-2DFFB1C1D7A6}">
      <dgm:prSet/>
      <dgm:spPr/>
      <dgm:t>
        <a:bodyPr/>
        <a:lstStyle/>
        <a:p>
          <a:endParaRPr lang="ru-RU"/>
        </a:p>
      </dgm:t>
    </dgm:pt>
    <dgm:pt modelId="{D845A2AB-EB5A-4705-B451-48DA3CD30909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r>
            <a:rPr lang="uk-UA" sz="2400" dirty="0" smtClean="0"/>
            <a:t>Україна </a:t>
          </a:r>
          <a:r>
            <a:rPr lang="ru-RU" sz="2400" dirty="0" smtClean="0"/>
            <a:t>входить до </a:t>
          </a:r>
          <a:r>
            <a:rPr lang="ru-RU" sz="2400" dirty="0" err="1" smtClean="0"/>
            <a:t>трійки</a:t>
          </a:r>
          <a:r>
            <a:rPr lang="ru-RU" sz="2400" dirty="0" smtClean="0"/>
            <a:t> </a:t>
          </a:r>
          <a:r>
            <a:rPr lang="ru-RU" sz="2400" dirty="0" err="1" smtClean="0"/>
            <a:t>найбільших</a:t>
          </a:r>
          <a:r>
            <a:rPr lang="ru-RU" sz="2400" dirty="0" smtClean="0"/>
            <a:t>  </a:t>
          </a:r>
          <a:r>
            <a:rPr lang="ru-RU" sz="2400" dirty="0" err="1" smtClean="0"/>
            <a:t>постачальників</a:t>
          </a:r>
          <a:r>
            <a:rPr lang="ru-RU" sz="2400" dirty="0" smtClean="0"/>
            <a:t> ячменю</a:t>
          </a:r>
          <a:endParaRPr lang="ru-RU" sz="2400" dirty="0"/>
        </a:p>
      </dgm:t>
    </dgm:pt>
    <dgm:pt modelId="{D0DCEDEC-99CD-4D3D-9C49-355B43EC56C5}" type="parTrans" cxnId="{A4FDCBCF-E94B-4FA0-9F16-5DCEEC02BA88}">
      <dgm:prSet/>
      <dgm:spPr/>
      <dgm:t>
        <a:bodyPr/>
        <a:lstStyle/>
        <a:p>
          <a:endParaRPr lang="ru-RU"/>
        </a:p>
      </dgm:t>
    </dgm:pt>
    <dgm:pt modelId="{6F0E54E1-D9B9-4898-B1D4-93DF4663FECA}" type="sibTrans" cxnId="{A4FDCBCF-E94B-4FA0-9F16-5DCEEC02BA88}">
      <dgm:prSet/>
      <dgm:spPr/>
      <dgm:t>
        <a:bodyPr/>
        <a:lstStyle/>
        <a:p>
          <a:endParaRPr lang="ru-RU"/>
        </a:p>
      </dgm:t>
    </dgm:pt>
    <dgm:pt modelId="{32D23334-A532-4A00-84E3-B2A7DB14BB5E}">
      <dgm:prSet phldrT="[Текст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dirty="0" smtClean="0"/>
            <a:t> В  </a:t>
          </a:r>
          <a:r>
            <a:rPr lang="uk-UA" dirty="0" smtClean="0"/>
            <a:t>Україні </a:t>
          </a:r>
          <a:r>
            <a:rPr lang="ru-RU" dirty="0" smtClean="0"/>
            <a:t> </a:t>
          </a:r>
          <a:r>
            <a:rPr lang="ru-RU" dirty="0" err="1" smtClean="0"/>
            <a:t>мешкає</a:t>
          </a:r>
          <a:r>
            <a:rPr lang="ru-RU" dirty="0" smtClean="0"/>
            <a:t> 0,85% </a:t>
          </a:r>
          <a:r>
            <a:rPr lang="ru-RU" dirty="0" err="1" smtClean="0"/>
            <a:t>населення</a:t>
          </a:r>
          <a:r>
            <a:rPr lang="ru-RU" dirty="0" smtClean="0"/>
            <a:t>  </a:t>
          </a:r>
          <a:r>
            <a:rPr lang="ru-RU" dirty="0" err="1" smtClean="0"/>
            <a:t>планети</a:t>
          </a:r>
          <a:endParaRPr lang="ru-RU" dirty="0"/>
        </a:p>
      </dgm:t>
    </dgm:pt>
    <dgm:pt modelId="{3C962313-C041-4EE4-8EAF-54CC9F561588}" type="parTrans" cxnId="{D5515E59-480C-4020-B0A4-9034A6B45513}">
      <dgm:prSet/>
      <dgm:spPr/>
      <dgm:t>
        <a:bodyPr/>
        <a:lstStyle/>
        <a:p>
          <a:endParaRPr lang="ru-RU"/>
        </a:p>
      </dgm:t>
    </dgm:pt>
    <dgm:pt modelId="{BC6FF385-C1C0-4016-B1FC-DA227EEE0846}" type="sibTrans" cxnId="{D5515E59-480C-4020-B0A4-9034A6B45513}">
      <dgm:prSet/>
      <dgm:spPr/>
      <dgm:t>
        <a:bodyPr/>
        <a:lstStyle/>
        <a:p>
          <a:endParaRPr lang="ru-RU"/>
        </a:p>
      </dgm:t>
    </dgm:pt>
    <dgm:pt modelId="{6824CDEB-9711-441A-B677-7BC8D8893579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r>
            <a:rPr lang="uk-UA" sz="2400" dirty="0" smtClean="0"/>
            <a:t>Україна </a:t>
          </a:r>
          <a:r>
            <a:rPr lang="ru-RU" sz="2400" dirty="0" smtClean="0"/>
            <a:t>входить до </a:t>
          </a:r>
          <a:r>
            <a:rPr lang="ru-RU" sz="2400" dirty="0" err="1" smtClean="0"/>
            <a:t>сімки</a:t>
          </a:r>
          <a:r>
            <a:rPr lang="ru-RU" sz="2400" dirty="0" smtClean="0"/>
            <a:t> </a:t>
          </a:r>
          <a:r>
            <a:rPr lang="ru-RU" sz="2400" dirty="0" err="1" smtClean="0"/>
            <a:t>найпотужніших</a:t>
          </a:r>
          <a:r>
            <a:rPr lang="ru-RU" sz="2400" dirty="0" smtClean="0"/>
            <a:t> у </a:t>
          </a:r>
          <a:r>
            <a:rPr lang="ru-RU" sz="2400" dirty="0" err="1" smtClean="0"/>
            <a:t>світі</a:t>
          </a:r>
          <a:r>
            <a:rPr lang="ru-RU" sz="2400" dirty="0" smtClean="0"/>
            <a:t> </a:t>
          </a:r>
          <a:r>
            <a:rPr lang="ru-RU" sz="2400" dirty="0" err="1" smtClean="0"/>
            <a:t>виробників</a:t>
          </a:r>
          <a:r>
            <a:rPr lang="ru-RU" sz="2400" dirty="0" smtClean="0"/>
            <a:t> </a:t>
          </a:r>
          <a:r>
            <a:rPr lang="ru-RU" sz="2400" dirty="0" err="1" smtClean="0"/>
            <a:t>рослинної</a:t>
          </a:r>
          <a:r>
            <a:rPr lang="ru-RU" sz="2400" dirty="0" smtClean="0"/>
            <a:t> </a:t>
          </a:r>
          <a:r>
            <a:rPr lang="ru-RU" sz="2400" dirty="0" err="1" smtClean="0"/>
            <a:t>олії</a:t>
          </a:r>
          <a:r>
            <a:rPr lang="ru-RU" sz="2400" dirty="0" smtClean="0"/>
            <a:t>, </a:t>
          </a:r>
          <a:r>
            <a:rPr lang="ru-RU" sz="2400" dirty="0" err="1" smtClean="0"/>
            <a:t>свинини</a:t>
          </a:r>
          <a:r>
            <a:rPr lang="ru-RU" sz="2400" dirty="0" smtClean="0"/>
            <a:t>, </a:t>
          </a:r>
          <a:r>
            <a:rPr lang="ru-RU" sz="2400" dirty="0" err="1" smtClean="0"/>
            <a:t>цукру</a:t>
          </a:r>
          <a:r>
            <a:rPr lang="ru-RU" sz="2400" dirty="0" smtClean="0"/>
            <a:t> та </a:t>
          </a:r>
          <a:r>
            <a:rPr lang="ru-RU" sz="2400" dirty="0" err="1" smtClean="0"/>
            <a:t>картоплі</a:t>
          </a:r>
          <a:r>
            <a:rPr lang="ru-RU" sz="2400" dirty="0" smtClean="0"/>
            <a:t>. </a:t>
          </a:r>
          <a:endParaRPr lang="ru-RU" sz="2400" dirty="0"/>
        </a:p>
      </dgm:t>
    </dgm:pt>
    <dgm:pt modelId="{0FE8D763-D0C0-402F-8E29-5DC30C5AA624}" type="parTrans" cxnId="{63D76A4D-0961-44DE-AB0C-B65B99AD8854}">
      <dgm:prSet/>
      <dgm:spPr/>
      <dgm:t>
        <a:bodyPr/>
        <a:lstStyle/>
        <a:p>
          <a:endParaRPr lang="ru-RU"/>
        </a:p>
      </dgm:t>
    </dgm:pt>
    <dgm:pt modelId="{00993A78-D2A7-4BE5-89FB-D3C5AC6605F8}" type="sibTrans" cxnId="{63D76A4D-0961-44DE-AB0C-B65B99AD8854}">
      <dgm:prSet/>
      <dgm:spPr/>
      <dgm:t>
        <a:bodyPr/>
        <a:lstStyle/>
        <a:p>
          <a:endParaRPr lang="ru-RU"/>
        </a:p>
      </dgm:t>
    </dgm:pt>
    <dgm:pt modelId="{CEA943A1-AA58-4574-B5DB-4379AAFB8A67}" type="pres">
      <dgm:prSet presAssocID="{F8613D40-D52A-49C3-B577-D50FE0266CE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883346-41CD-43BB-AC9B-1B477999473F}" type="pres">
      <dgm:prSet presAssocID="{C41E59B9-BBF3-4F3C-A279-186FF291C403}" presName="linNode" presStyleCnt="0"/>
      <dgm:spPr/>
    </dgm:pt>
    <dgm:pt modelId="{5DFE0D88-5B9E-4299-91DC-B15458CE4C5E}" type="pres">
      <dgm:prSet presAssocID="{C41E59B9-BBF3-4F3C-A279-186FF291C403}" presName="parentText" presStyleLbl="node1" presStyleIdx="0" presStyleCnt="3" custScaleY="1404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F2FF57-59F2-4AAC-B5DB-4DD546D16E16}" type="pres">
      <dgm:prSet presAssocID="{C41E59B9-BBF3-4F3C-A279-186FF291C403}" presName="descendantText" presStyleLbl="alignAccFollowNode1" presStyleIdx="0" presStyleCnt="3" custScaleY="195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748F9-3E62-4A82-8D30-5BC532CB8961}" type="pres">
      <dgm:prSet presAssocID="{F54AB6C6-A91A-4126-BDC3-CEE0C95ADDC1}" presName="sp" presStyleCnt="0"/>
      <dgm:spPr/>
    </dgm:pt>
    <dgm:pt modelId="{D5181B82-9B22-4720-BF1C-8F8439FE277D}" type="pres">
      <dgm:prSet presAssocID="{E84EDF49-1992-4721-83DB-579772303C21}" presName="linNode" presStyleCnt="0"/>
      <dgm:spPr/>
    </dgm:pt>
    <dgm:pt modelId="{41D5A44B-CF14-47C8-BCE7-3D9FD264A3D5}" type="pres">
      <dgm:prSet presAssocID="{E84EDF49-1992-4721-83DB-579772303C21}" presName="parentText" presStyleLbl="node1" presStyleIdx="1" presStyleCnt="3" custScaleY="1306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906A8-A665-4739-816A-F3B499BFB648}" type="pres">
      <dgm:prSet presAssocID="{E84EDF49-1992-4721-83DB-579772303C21}" presName="descendantText" presStyleLbl="alignAccFollowNode1" presStyleIdx="1" presStyleCnt="3" custScaleY="161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F6059-D6D2-48F9-8D54-B37F398A0BE8}" type="pres">
      <dgm:prSet presAssocID="{426B673F-1146-4020-8F6F-6902E92A4035}" presName="sp" presStyleCnt="0"/>
      <dgm:spPr/>
    </dgm:pt>
    <dgm:pt modelId="{76EA920D-0F96-4E6A-B34B-6E0F4767EF07}" type="pres">
      <dgm:prSet presAssocID="{32D23334-A532-4A00-84E3-B2A7DB14BB5E}" presName="linNode" presStyleCnt="0"/>
      <dgm:spPr/>
    </dgm:pt>
    <dgm:pt modelId="{33B757A4-5290-4F58-A168-DB7102E32A1B}" type="pres">
      <dgm:prSet presAssocID="{32D23334-A532-4A00-84E3-B2A7DB14BB5E}" presName="parentText" presStyleLbl="node1" presStyleIdx="2" presStyleCnt="3" custScaleY="1347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0B5C2-FFC5-443F-ADA2-CC709658FD1E}" type="pres">
      <dgm:prSet presAssocID="{32D23334-A532-4A00-84E3-B2A7DB14BB5E}" presName="descendantText" presStyleLbl="alignAccFollowNode1" presStyleIdx="2" presStyleCnt="3" custScaleY="183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BF484F-FD63-4227-9F05-2C8A52F04DDB}" srcId="{F8613D40-D52A-49C3-B577-D50FE0266CEF}" destId="{C41E59B9-BBF3-4F3C-A279-186FF291C403}" srcOrd="0" destOrd="0" parTransId="{BBADCCFE-4C7D-4F4C-8642-FACB412DF7E2}" sibTransId="{F54AB6C6-A91A-4126-BDC3-CEE0C95ADDC1}"/>
    <dgm:cxn modelId="{3BBAE048-8CC2-40AE-8526-2CF052457FDB}" type="presOf" srcId="{6824CDEB-9711-441A-B677-7BC8D8893579}" destId="{E440B5C2-FFC5-443F-ADA2-CC709658FD1E}" srcOrd="0" destOrd="0" presId="urn:microsoft.com/office/officeart/2005/8/layout/vList5"/>
    <dgm:cxn modelId="{3CFD956A-3325-4EDC-91CF-ED19629E75E8}" type="presOf" srcId="{E84EDF49-1992-4721-83DB-579772303C21}" destId="{41D5A44B-CF14-47C8-BCE7-3D9FD264A3D5}" srcOrd="0" destOrd="0" presId="urn:microsoft.com/office/officeart/2005/8/layout/vList5"/>
    <dgm:cxn modelId="{7239BD40-15B6-4A8E-87BD-3D0E29A0A19B}" type="presOf" srcId="{C41E59B9-BBF3-4F3C-A279-186FF291C403}" destId="{5DFE0D88-5B9E-4299-91DC-B15458CE4C5E}" srcOrd="0" destOrd="0" presId="urn:microsoft.com/office/officeart/2005/8/layout/vList5"/>
    <dgm:cxn modelId="{63D76A4D-0961-44DE-AB0C-B65B99AD8854}" srcId="{32D23334-A532-4A00-84E3-B2A7DB14BB5E}" destId="{6824CDEB-9711-441A-B677-7BC8D8893579}" srcOrd="0" destOrd="0" parTransId="{0FE8D763-D0C0-402F-8E29-5DC30C5AA624}" sibTransId="{00993A78-D2A7-4BE5-89FB-D3C5AC6605F8}"/>
    <dgm:cxn modelId="{A4FDCBCF-E94B-4FA0-9F16-5DCEEC02BA88}" srcId="{E84EDF49-1992-4721-83DB-579772303C21}" destId="{D845A2AB-EB5A-4705-B451-48DA3CD30909}" srcOrd="0" destOrd="0" parTransId="{D0DCEDEC-99CD-4D3D-9C49-355B43EC56C5}" sibTransId="{6F0E54E1-D9B9-4898-B1D4-93DF4663FECA}"/>
    <dgm:cxn modelId="{40303A0C-BFC6-40EE-80D6-8A71E6A4EF18}" type="presOf" srcId="{D845A2AB-EB5A-4705-B451-48DA3CD30909}" destId="{E5E906A8-A665-4739-816A-F3B499BFB648}" srcOrd="0" destOrd="0" presId="urn:microsoft.com/office/officeart/2005/8/layout/vList5"/>
    <dgm:cxn modelId="{93B4EF65-EFA7-49D4-9F7A-B0AC0D01BBF4}" type="presOf" srcId="{F8613D40-D52A-49C3-B577-D50FE0266CEF}" destId="{CEA943A1-AA58-4574-B5DB-4379AAFB8A67}" srcOrd="0" destOrd="0" presId="urn:microsoft.com/office/officeart/2005/8/layout/vList5"/>
    <dgm:cxn modelId="{3903264D-6F2D-42F9-A102-2DFFB1C1D7A6}" srcId="{F8613D40-D52A-49C3-B577-D50FE0266CEF}" destId="{E84EDF49-1992-4721-83DB-579772303C21}" srcOrd="1" destOrd="0" parTransId="{5DBCCBDD-41A4-46DF-80C4-E4FD02BED4C0}" sibTransId="{426B673F-1146-4020-8F6F-6902E92A4035}"/>
    <dgm:cxn modelId="{7D2A80C1-EB30-49E9-83AD-1415EC01D315}" type="presOf" srcId="{848EB9FB-45C4-48CD-9411-D76148D99844}" destId="{48F2FF57-59F2-4AAC-B5DB-4DD546D16E16}" srcOrd="0" destOrd="0" presId="urn:microsoft.com/office/officeart/2005/8/layout/vList5"/>
    <dgm:cxn modelId="{A3C59C0A-0B91-4073-9D00-5F6C72FF2652}" type="presOf" srcId="{32D23334-A532-4A00-84E3-B2A7DB14BB5E}" destId="{33B757A4-5290-4F58-A168-DB7102E32A1B}" srcOrd="0" destOrd="0" presId="urn:microsoft.com/office/officeart/2005/8/layout/vList5"/>
    <dgm:cxn modelId="{D5515E59-480C-4020-B0A4-9034A6B45513}" srcId="{F8613D40-D52A-49C3-B577-D50FE0266CEF}" destId="{32D23334-A532-4A00-84E3-B2A7DB14BB5E}" srcOrd="2" destOrd="0" parTransId="{3C962313-C041-4EE4-8EAF-54CC9F561588}" sibTransId="{BC6FF385-C1C0-4016-B1FC-DA227EEE0846}"/>
    <dgm:cxn modelId="{98ED2663-5408-4670-A380-10CC2BD435EB}" srcId="{C41E59B9-BBF3-4F3C-A279-186FF291C403}" destId="{848EB9FB-45C4-48CD-9411-D76148D99844}" srcOrd="0" destOrd="0" parTransId="{4A8428BC-3185-481E-BF79-EA90BE9449C9}" sibTransId="{6C0B26C5-AF8A-44B9-8934-1DED847869E0}"/>
    <dgm:cxn modelId="{BACCCE35-F783-4F58-A615-7E40BC158308}" type="presParOf" srcId="{CEA943A1-AA58-4574-B5DB-4379AAFB8A67}" destId="{61883346-41CD-43BB-AC9B-1B477999473F}" srcOrd="0" destOrd="0" presId="urn:microsoft.com/office/officeart/2005/8/layout/vList5"/>
    <dgm:cxn modelId="{2C4A0406-5914-4BED-9B59-F7A2B5EAF322}" type="presParOf" srcId="{61883346-41CD-43BB-AC9B-1B477999473F}" destId="{5DFE0D88-5B9E-4299-91DC-B15458CE4C5E}" srcOrd="0" destOrd="0" presId="urn:microsoft.com/office/officeart/2005/8/layout/vList5"/>
    <dgm:cxn modelId="{0B3B34FF-17EC-4C85-BF35-A2903743AC26}" type="presParOf" srcId="{61883346-41CD-43BB-AC9B-1B477999473F}" destId="{48F2FF57-59F2-4AAC-B5DB-4DD546D16E16}" srcOrd="1" destOrd="0" presId="urn:microsoft.com/office/officeart/2005/8/layout/vList5"/>
    <dgm:cxn modelId="{6BC68CAC-111C-448B-B38B-51D5945473E0}" type="presParOf" srcId="{CEA943A1-AA58-4574-B5DB-4379AAFB8A67}" destId="{9CF748F9-3E62-4A82-8D30-5BC532CB8961}" srcOrd="1" destOrd="0" presId="urn:microsoft.com/office/officeart/2005/8/layout/vList5"/>
    <dgm:cxn modelId="{54DEC808-D653-42C6-9DDC-D154E37919F9}" type="presParOf" srcId="{CEA943A1-AA58-4574-B5DB-4379AAFB8A67}" destId="{D5181B82-9B22-4720-BF1C-8F8439FE277D}" srcOrd="2" destOrd="0" presId="urn:microsoft.com/office/officeart/2005/8/layout/vList5"/>
    <dgm:cxn modelId="{C531323E-CE09-48CF-962A-86BA40102A2E}" type="presParOf" srcId="{D5181B82-9B22-4720-BF1C-8F8439FE277D}" destId="{41D5A44B-CF14-47C8-BCE7-3D9FD264A3D5}" srcOrd="0" destOrd="0" presId="urn:microsoft.com/office/officeart/2005/8/layout/vList5"/>
    <dgm:cxn modelId="{AA2732C9-E375-4BCD-BAC8-A877CB79832F}" type="presParOf" srcId="{D5181B82-9B22-4720-BF1C-8F8439FE277D}" destId="{E5E906A8-A665-4739-816A-F3B499BFB648}" srcOrd="1" destOrd="0" presId="urn:microsoft.com/office/officeart/2005/8/layout/vList5"/>
    <dgm:cxn modelId="{4E0D1315-3766-4BD9-909F-97005622A9D2}" type="presParOf" srcId="{CEA943A1-AA58-4574-B5DB-4379AAFB8A67}" destId="{9D2F6059-D6D2-48F9-8D54-B37F398A0BE8}" srcOrd="3" destOrd="0" presId="urn:microsoft.com/office/officeart/2005/8/layout/vList5"/>
    <dgm:cxn modelId="{645C19E8-10F5-451E-A2A8-FBB63DD9BD48}" type="presParOf" srcId="{CEA943A1-AA58-4574-B5DB-4379AAFB8A67}" destId="{76EA920D-0F96-4E6A-B34B-6E0F4767EF07}" srcOrd="4" destOrd="0" presId="urn:microsoft.com/office/officeart/2005/8/layout/vList5"/>
    <dgm:cxn modelId="{F3EDCFF3-26CF-4668-AF06-0B18D1FA6E6B}" type="presParOf" srcId="{76EA920D-0F96-4E6A-B34B-6E0F4767EF07}" destId="{33B757A4-5290-4F58-A168-DB7102E32A1B}" srcOrd="0" destOrd="0" presId="urn:microsoft.com/office/officeart/2005/8/layout/vList5"/>
    <dgm:cxn modelId="{49434FBE-1868-45D6-A8D3-3520E5D7A7E9}" type="presParOf" srcId="{76EA920D-0F96-4E6A-B34B-6E0F4767EF07}" destId="{E440B5C2-FFC5-443F-ADA2-CC709658FD1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9D662341-F123-4EF2-BCE3-BF54275A7B14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8102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27C824B8-6651-48E5-821E-F39BFED584D4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574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1EFEB8D2-9F76-4997-B4D1-21DEE1EFD42F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697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51" tIns="48276" rIns="96551" bIns="4827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182" y="4757381"/>
            <a:ext cx="5505450" cy="4506992"/>
          </a:xfrm>
          <a:prstGeom prst="rect">
            <a:avLst/>
          </a:prstGeom>
        </p:spPr>
        <p:txBody>
          <a:bodyPr vert="horz" lIns="96551" tIns="48276" rIns="96551" bIns="4827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8102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E7474614-64B5-4641-BD86-52CD83C5C4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578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FDBEC9-6023-4BD3-A451-15E64BB5299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2946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321E-E2E7-40FF-B65F-A42CCC0B0999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1235-46C8-4D04-BCEF-541EDC5B685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321E-E2E7-40FF-B65F-A42CCC0B0999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1235-46C8-4D04-BCEF-541EDC5B685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321E-E2E7-40FF-B65F-A42CCC0B0999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1235-46C8-4D04-BCEF-541EDC5B685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321E-E2E7-40FF-B65F-A42CCC0B0999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1235-46C8-4D04-BCEF-541EDC5B685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321E-E2E7-40FF-B65F-A42CCC0B0999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1235-46C8-4D04-BCEF-541EDC5B685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321E-E2E7-40FF-B65F-A42CCC0B0999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1235-46C8-4D04-BCEF-541EDC5B685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321E-E2E7-40FF-B65F-A42CCC0B0999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1235-46C8-4D04-BCEF-541EDC5B685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321E-E2E7-40FF-B65F-A42CCC0B0999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1235-46C8-4D04-BCEF-541EDC5B685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321E-E2E7-40FF-B65F-A42CCC0B0999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1235-46C8-4D04-BCEF-541EDC5B685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321E-E2E7-40FF-B65F-A42CCC0B0999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1235-46C8-4D04-BCEF-541EDC5B685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321E-E2E7-40FF-B65F-A42CCC0B0999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F1235-46C8-4D04-BCEF-541EDC5B685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3321E-E2E7-40FF-B65F-A42CCC0B0999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F1235-46C8-4D04-BCEF-541EDC5B6854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rama.com.ua/wp-content/uploads/2013/08/124_2_12__2_3_12zv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rama.com.ua/wp-content/uploads/2013/08/203419555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rama.com.ua/wp-content/uploads/2013/08/0_a3b63_1ca2da12_orig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Oksana\Рабочий стол\CLIPART\standard\stddir1\BD05095_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857875" y="3571875"/>
            <a:ext cx="2913063" cy="2357438"/>
          </a:xfrm>
        </p:spPr>
      </p:pic>
      <p:sp>
        <p:nvSpPr>
          <p:cNvPr id="11" name="Прямоугольник 10"/>
          <p:cNvSpPr/>
          <p:nvPr/>
        </p:nvSpPr>
        <p:spPr>
          <a:xfrm>
            <a:off x="785786" y="642918"/>
            <a:ext cx="4429156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600" b="1" u="sng" spc="50" dirty="0">
                <a:ln w="11430"/>
                <a:solidFill>
                  <a:srgbClr val="8000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Урок - це…</a:t>
            </a:r>
            <a:endParaRPr lang="ru-RU" sz="6600" b="1" u="sng" spc="50" dirty="0">
              <a:ln w="11430"/>
              <a:solidFill>
                <a:srgbClr val="80008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2143116"/>
            <a:ext cx="5715008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У- </a:t>
            </a:r>
            <a:r>
              <a:rPr lang="uk-UA" sz="5400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успіх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Р-</a:t>
            </a:r>
            <a:r>
              <a:rPr lang="uk-UA" sz="5400" b="1" dirty="0" err="1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радість</a:t>
            </a:r>
            <a:endParaRPr lang="uk-UA" sz="54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О- </a:t>
            </a:r>
            <a:r>
              <a:rPr lang="uk-UA" sz="5400" b="1" dirty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обдарованість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К-</a:t>
            </a:r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uk-UA" sz="54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кмітливість</a:t>
            </a:r>
            <a:endParaRPr lang="ru-RU" sz="5400" b="1" dirty="0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1027" name="Picture 3" descr="C:\Documents and Settings\Oksana\Рабочий стол\CLIPART\standard\stddir1\BD07213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928688"/>
            <a:ext cx="22860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686700" cy="60801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uk-UA" sz="4000" b="1" dirty="0" smtClean="0">
                <a:solidFill>
                  <a:srgbClr val="800080"/>
                </a:solidFill>
              </a:rPr>
              <a:t>Перша в світі Конституція</a:t>
            </a:r>
            <a:endParaRPr lang="ru-RU" sz="4000" b="1" dirty="0">
              <a:solidFill>
                <a:srgbClr val="800080"/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7239000" cy="5313363"/>
          </a:xfrm>
        </p:spPr>
        <p:txBody>
          <a:bodyPr/>
          <a:lstStyle/>
          <a:p>
            <a:pPr algn="ctr"/>
            <a:r>
              <a:rPr lang="ru-RU" sz="2400" dirty="0" smtClean="0"/>
              <a:t>Автор </a:t>
            </a:r>
            <a:r>
              <a:rPr lang="ru-RU" sz="2400" b="1" dirty="0" err="1" smtClean="0"/>
              <a:t>першої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світі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Конституції</a:t>
            </a:r>
            <a:r>
              <a:rPr lang="ru-RU" sz="2400" b="1" dirty="0" smtClean="0"/>
              <a:t> </a:t>
            </a:r>
            <a:r>
              <a:rPr lang="ru-RU" sz="2400" dirty="0" smtClean="0"/>
              <a:t>– </a:t>
            </a:r>
            <a:r>
              <a:rPr lang="ru-RU" sz="2400" dirty="0" err="1" smtClean="0"/>
              <a:t>український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політичний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громадський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діяч</a:t>
            </a:r>
            <a:r>
              <a:rPr lang="ru-RU" sz="2400" dirty="0" smtClean="0"/>
              <a:t> </a:t>
            </a:r>
            <a:r>
              <a:rPr lang="ru-RU" sz="2400" dirty="0" err="1" smtClean="0"/>
              <a:t>Пилип</a:t>
            </a:r>
            <a:r>
              <a:rPr lang="ru-RU" sz="2400" dirty="0" smtClean="0"/>
              <a:t> Орлик. </a:t>
            </a:r>
          </a:p>
          <a:p>
            <a:pPr algn="ctr">
              <a:buNone/>
            </a:pPr>
            <a:r>
              <a:rPr lang="ru-RU" sz="2400" b="1" dirty="0" smtClean="0"/>
              <a:t>5 </a:t>
            </a:r>
            <a:r>
              <a:rPr lang="ru-RU" sz="2400" b="1" dirty="0" err="1" smtClean="0"/>
              <a:t>квітня</a:t>
            </a:r>
            <a:r>
              <a:rPr lang="ru-RU" sz="2400" b="1" dirty="0" smtClean="0"/>
              <a:t> 1710 р</a:t>
            </a:r>
            <a:r>
              <a:rPr lang="ru-RU" sz="2400" dirty="0" smtClean="0"/>
              <a:t>.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обрали</a:t>
            </a:r>
            <a:r>
              <a:rPr lang="ru-RU" sz="2400" dirty="0" smtClean="0"/>
              <a:t> </a:t>
            </a:r>
            <a:r>
              <a:rPr lang="ru-RU" sz="2400" dirty="0" err="1" smtClean="0"/>
              <a:t>гетьманом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Запорізького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війська</a:t>
            </a:r>
            <a:r>
              <a:rPr lang="ru-RU" sz="2400" dirty="0" smtClean="0"/>
              <a:t>. У </a:t>
            </a:r>
            <a:r>
              <a:rPr lang="ru-RU" sz="2400" dirty="0" err="1" smtClean="0"/>
              <a:t>цей</a:t>
            </a:r>
            <a:r>
              <a:rPr lang="ru-RU" sz="2400" dirty="0" smtClean="0"/>
              <a:t> же день </a:t>
            </a:r>
            <a:r>
              <a:rPr lang="ru-RU" sz="2400" dirty="0" err="1" smtClean="0"/>
              <a:t>Пилип</a:t>
            </a:r>
            <a:r>
              <a:rPr lang="ru-RU" sz="2400" dirty="0" smtClean="0"/>
              <a:t> Орлик </a:t>
            </a:r>
            <a:r>
              <a:rPr lang="ru-RU" sz="2400" dirty="0" err="1" smtClean="0"/>
              <a:t>оголосив</a:t>
            </a:r>
            <a:r>
              <a:rPr lang="ru-RU" sz="2400" dirty="0" smtClean="0"/>
              <a:t> «</a:t>
            </a:r>
            <a:r>
              <a:rPr lang="ru-RU" sz="2400" dirty="0" err="1" smtClean="0"/>
              <a:t>Конституцію</a:t>
            </a:r>
            <a:r>
              <a:rPr lang="ru-RU" sz="2400" dirty="0" smtClean="0"/>
              <a:t> прав </a:t>
            </a:r>
            <a:r>
              <a:rPr lang="ru-RU" sz="2400" dirty="0" err="1" smtClean="0"/>
              <a:t>і</a:t>
            </a:r>
            <a:r>
              <a:rPr lang="ru-RU" sz="2400" dirty="0" smtClean="0"/>
              <a:t> свобод </a:t>
            </a:r>
            <a:r>
              <a:rPr lang="ru-RU" sz="2400" dirty="0" err="1" smtClean="0"/>
              <a:t>війська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Запорізького</a:t>
            </a:r>
            <a:r>
              <a:rPr lang="ru-RU" sz="2400" dirty="0" smtClean="0"/>
              <a:t>». У США </a:t>
            </a:r>
            <a:r>
              <a:rPr lang="ru-RU" sz="2400" dirty="0" err="1" smtClean="0"/>
              <a:t>Конституцію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прийняли</a:t>
            </a:r>
            <a:r>
              <a:rPr lang="ru-RU" sz="2400" dirty="0" smtClean="0"/>
              <a:t> в 1787 р., у </a:t>
            </a:r>
            <a:r>
              <a:rPr lang="ru-RU" sz="2400" dirty="0" err="1" smtClean="0"/>
              <a:t>Франції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Польщі</a:t>
            </a:r>
            <a:r>
              <a:rPr lang="ru-RU" sz="2400" dirty="0" smtClean="0"/>
              <a:t> —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в 1791 </a:t>
            </a:r>
            <a:r>
              <a:rPr lang="ru-RU" sz="2800" dirty="0" smtClean="0"/>
              <a:t>р.</a:t>
            </a:r>
          </a:p>
          <a:p>
            <a:endParaRPr lang="ru-RU" dirty="0" smtClean="0"/>
          </a:p>
        </p:txBody>
      </p:sp>
      <p:pic>
        <p:nvPicPr>
          <p:cNvPr id="16388" name="Рисунок 3" descr="http://rama.com.ua/wp-content/uploads/2013/08/124_2_12__2_3_12zv-284x21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163757"/>
            <a:ext cx="3049513" cy="226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686700" cy="750888"/>
          </a:xfrm>
        </p:spPr>
        <p:txBody>
          <a:bodyPr/>
          <a:lstStyle/>
          <a:p>
            <a:pPr algn="ctr">
              <a:defRPr/>
            </a:pPr>
            <a:r>
              <a:rPr lang="uk-UA" sz="4000" b="1" dirty="0" smtClean="0">
                <a:solidFill>
                  <a:srgbClr val="990099"/>
                </a:solidFill>
              </a:rPr>
              <a:t>Перший рамковий вулик</a:t>
            </a:r>
            <a:endParaRPr lang="ru-RU" sz="4000" b="1" dirty="0">
              <a:solidFill>
                <a:srgbClr val="990099"/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7901014" cy="5170488"/>
          </a:xfrm>
        </p:spPr>
        <p:txBody>
          <a:bodyPr/>
          <a:lstStyle/>
          <a:p>
            <a:pPr algn="ctr"/>
            <a:r>
              <a:rPr lang="ru-RU" sz="2400" b="1" dirty="0" smtClean="0"/>
              <a:t>Перший </a:t>
            </a:r>
            <a:r>
              <a:rPr lang="ru-RU" sz="2400" b="1" dirty="0" err="1" smtClean="0"/>
              <a:t>рамковий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вулик</a:t>
            </a:r>
            <a:r>
              <a:rPr lang="ru-RU" sz="2400" b="1" dirty="0" smtClean="0"/>
              <a:t> </a:t>
            </a:r>
            <a:r>
              <a:rPr lang="ru-RU" sz="2400" dirty="0" err="1" smtClean="0"/>
              <a:t>винайдено</a:t>
            </a:r>
            <a:r>
              <a:rPr lang="ru-RU" sz="2400" dirty="0" smtClean="0"/>
              <a:t> в </a:t>
            </a:r>
            <a:r>
              <a:rPr lang="ru-RU" sz="2400" dirty="0" err="1" smtClean="0"/>
              <a:t>Україні</a:t>
            </a:r>
            <a:r>
              <a:rPr lang="ru-RU" sz="2400" dirty="0" smtClean="0"/>
              <a:t> у </a:t>
            </a:r>
            <a:r>
              <a:rPr lang="ru-RU" sz="2400" b="1" dirty="0" smtClean="0"/>
              <a:t>1814 р</a:t>
            </a:r>
            <a:r>
              <a:rPr lang="ru-RU" sz="2400" dirty="0" smtClean="0"/>
              <a:t>. Петром Прокоповичем. </a:t>
            </a:r>
          </a:p>
          <a:p>
            <a:pPr algn="ctr"/>
            <a:r>
              <a:rPr lang="ru-RU" sz="2400" dirty="0" err="1" smtClean="0"/>
              <a:t>Україна</a:t>
            </a:r>
            <a:r>
              <a:rPr lang="ru-RU" sz="2400" dirty="0" smtClean="0"/>
              <a:t> в </a:t>
            </a:r>
            <a:r>
              <a:rPr lang="ru-RU" sz="2400" dirty="0" err="1" smtClean="0"/>
              <a:t>останні</a:t>
            </a:r>
            <a:r>
              <a:rPr lang="ru-RU" sz="2400" dirty="0" smtClean="0"/>
              <a:t> роки </a:t>
            </a:r>
            <a:r>
              <a:rPr lang="ru-RU" sz="2400" dirty="0" err="1" smtClean="0"/>
              <a:t>впевнено</a:t>
            </a:r>
            <a:r>
              <a:rPr lang="ru-RU" sz="2400" dirty="0" smtClean="0"/>
              <a:t> </a:t>
            </a:r>
            <a:r>
              <a:rPr lang="ru-RU" sz="2400" dirty="0" err="1" smtClean="0"/>
              <a:t>зберігає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місце</a:t>
            </a:r>
            <a:r>
              <a:rPr lang="ru-RU" sz="2400" dirty="0" smtClean="0"/>
              <a:t> в </a:t>
            </a:r>
            <a:r>
              <a:rPr lang="ru-RU" sz="2400" dirty="0" err="1" smtClean="0"/>
              <a:t>трійці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лідерів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виробництва</a:t>
            </a:r>
            <a:r>
              <a:rPr lang="ru-RU" sz="2400" dirty="0" smtClean="0"/>
              <a:t> меду. </a:t>
            </a:r>
            <a:r>
              <a:rPr lang="ru-RU" sz="2400" dirty="0" err="1" smtClean="0"/>
              <a:t>Випереджаючи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країни</a:t>
            </a:r>
            <a:r>
              <a:rPr lang="ru-RU" sz="2400" dirty="0" smtClean="0"/>
              <a:t> </a:t>
            </a:r>
            <a:r>
              <a:rPr lang="ru-RU" sz="2400" dirty="0" err="1" smtClean="0"/>
              <a:t>Європи</a:t>
            </a:r>
            <a:r>
              <a:rPr lang="ru-RU" sz="2400" dirty="0" smtClean="0"/>
              <a:t> за </a:t>
            </a:r>
            <a:r>
              <a:rPr lang="ru-RU" sz="2400" dirty="0" err="1" smtClean="0"/>
              <a:t>обсягами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виробництва</a:t>
            </a:r>
            <a:r>
              <a:rPr lang="ru-RU" sz="2400" dirty="0" smtClean="0"/>
              <a:t> меду в </a:t>
            </a:r>
            <a:r>
              <a:rPr lang="ru-RU" sz="2400" dirty="0" err="1" smtClean="0"/>
              <a:t>кілька</a:t>
            </a:r>
            <a:r>
              <a:rPr lang="ru-RU" sz="2400" dirty="0" smtClean="0"/>
              <a:t> </a:t>
            </a:r>
            <a:r>
              <a:rPr lang="ru-RU" sz="2400" dirty="0" err="1" smtClean="0"/>
              <a:t>разів</a:t>
            </a:r>
            <a:r>
              <a:rPr lang="ru-RU" sz="2400" dirty="0" smtClean="0"/>
              <a:t>, </a:t>
            </a:r>
            <a:r>
              <a:rPr lang="ru-RU" sz="2400" dirty="0" err="1" smtClean="0"/>
              <a:t>Україна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одночасно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першою</a:t>
            </a:r>
            <a:r>
              <a:rPr lang="ru-RU" sz="2400" dirty="0" smtClean="0"/>
              <a:t> </a:t>
            </a:r>
            <a:r>
              <a:rPr lang="ru-RU" sz="2400" dirty="0" err="1" smtClean="0"/>
              <a:t>в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світі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виробництва</a:t>
            </a:r>
            <a:r>
              <a:rPr lang="ru-RU" sz="2400" dirty="0" smtClean="0"/>
              <a:t> меду на душу </a:t>
            </a:r>
            <a:r>
              <a:rPr lang="ru-RU" sz="2400" dirty="0" err="1" smtClean="0"/>
              <a:t>населення</a:t>
            </a:r>
            <a:r>
              <a:rPr lang="ru-RU" sz="2400" dirty="0" smtClean="0"/>
              <a:t> (1,5 кг).</a:t>
            </a:r>
          </a:p>
          <a:p>
            <a:endParaRPr lang="ru-RU" dirty="0" smtClean="0"/>
          </a:p>
        </p:txBody>
      </p:sp>
      <p:pic>
        <p:nvPicPr>
          <p:cNvPr id="17412" name="Рисунок 3" descr="http://rama.com.ua/wp-content/uploads/2013/08/203419555-284x21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286255"/>
            <a:ext cx="3000396" cy="222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543824" cy="71437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uk-UA" sz="4000" b="1" dirty="0" err="1" smtClean="0">
                <a:solidFill>
                  <a:srgbClr val="800080"/>
                </a:solidFill>
              </a:rPr>
              <a:t>Макдональдс</a:t>
            </a:r>
            <a:endParaRPr lang="ru-RU" sz="4000" b="1" dirty="0">
              <a:solidFill>
                <a:srgbClr val="800080"/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500062" y="1000125"/>
            <a:ext cx="7715275" cy="5456238"/>
          </a:xfrm>
        </p:spPr>
        <p:txBody>
          <a:bodyPr/>
          <a:lstStyle/>
          <a:p>
            <a:pPr algn="ctr"/>
            <a:r>
              <a:rPr lang="ru-RU" b="1" dirty="0" err="1" smtClean="0"/>
              <a:t>Третій</a:t>
            </a:r>
            <a:r>
              <a:rPr lang="ru-RU" b="1" dirty="0" smtClean="0"/>
              <a:t> </a:t>
            </a:r>
            <a:r>
              <a:rPr lang="ru-RU" b="1" dirty="0" err="1" smtClean="0"/>
              <a:t>найвідвідуваніший</a:t>
            </a:r>
            <a:r>
              <a:rPr lang="ru-RU" b="1" dirty="0" smtClean="0"/>
              <a:t> у </a:t>
            </a:r>
            <a:r>
              <a:rPr lang="ru-RU" b="1" dirty="0" err="1" smtClean="0"/>
              <a:t>світі</a:t>
            </a:r>
            <a:r>
              <a:rPr lang="ru-RU" b="1" dirty="0" smtClean="0"/>
              <a:t> </a:t>
            </a:r>
            <a:r>
              <a:rPr lang="ru-RU" dirty="0" smtClean="0"/>
              <a:t>Макдональдс </a:t>
            </a:r>
            <a:r>
              <a:rPr lang="ru-RU" dirty="0" err="1" smtClean="0"/>
              <a:t>знаходиться</a:t>
            </a:r>
            <a:r>
              <a:rPr lang="ru-RU" dirty="0" smtClean="0"/>
              <a:t> в </a:t>
            </a:r>
            <a:r>
              <a:rPr lang="ru-RU" dirty="0" err="1" smtClean="0"/>
              <a:t>Києві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залізничного</a:t>
            </a:r>
            <a:r>
              <a:rPr lang="ru-RU" dirty="0" smtClean="0"/>
              <a:t> вокзалу. </a:t>
            </a:r>
          </a:p>
          <a:p>
            <a:pPr algn="ctr"/>
            <a:r>
              <a:rPr lang="ru-RU" dirty="0" smtClean="0"/>
              <a:t>Цей заклад </a:t>
            </a:r>
            <a:r>
              <a:rPr lang="ru-RU" dirty="0" err="1" smtClean="0"/>
              <a:t>незмінно</a:t>
            </a:r>
            <a:r>
              <a:rPr lang="ru-RU" dirty="0" smtClean="0"/>
              <a:t> </a:t>
            </a:r>
            <a:r>
              <a:rPr lang="ru-RU" dirty="0" err="1" smtClean="0"/>
              <a:t>потрапляє</a:t>
            </a:r>
            <a:r>
              <a:rPr lang="ru-RU" dirty="0" smtClean="0"/>
              <a:t> до </a:t>
            </a:r>
            <a:r>
              <a:rPr lang="ru-RU" dirty="0" err="1" smtClean="0"/>
              <a:t>п’ятірки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жвавих</a:t>
            </a:r>
            <a:r>
              <a:rPr lang="ru-RU" dirty="0" smtClean="0"/>
              <a:t> </a:t>
            </a:r>
            <a:r>
              <a:rPr lang="ru-RU" dirty="0" err="1" smtClean="0"/>
              <a:t>Макдональдсів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</a:t>
            </a:r>
          </a:p>
        </p:txBody>
      </p:sp>
      <p:pic>
        <p:nvPicPr>
          <p:cNvPr id="18436" name="Рисунок 3" descr="Результат пошуку зображень за запитом &quot;зображення київського вокзалу і макдональдса перед ним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4071938"/>
            <a:ext cx="41433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500990" cy="64294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sz="4000" b="1" dirty="0" smtClean="0">
                <a:solidFill>
                  <a:srgbClr val="990099"/>
                </a:solidFill>
              </a:rPr>
              <a:t>Станція Арсенальна </a:t>
            </a:r>
            <a:endParaRPr lang="ru-RU" sz="4000" b="1" dirty="0">
              <a:solidFill>
                <a:srgbClr val="990099"/>
              </a:solidFill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57200" y="714375"/>
            <a:ext cx="7972452" cy="5741988"/>
          </a:xfrm>
        </p:spPr>
        <p:txBody>
          <a:bodyPr/>
          <a:lstStyle/>
          <a:p>
            <a:pPr algn="ctr"/>
            <a:r>
              <a:rPr lang="ru-RU" sz="2800" dirty="0" err="1" smtClean="0"/>
              <a:t>Станція</a:t>
            </a:r>
            <a:r>
              <a:rPr lang="ru-RU" sz="2800" dirty="0" smtClean="0"/>
              <a:t> метро </a:t>
            </a:r>
            <a:r>
              <a:rPr lang="ru-RU" sz="2800" b="1" dirty="0" smtClean="0"/>
              <a:t>«</a:t>
            </a:r>
            <a:r>
              <a:rPr lang="ru-RU" sz="2800" b="1" dirty="0" err="1" smtClean="0"/>
              <a:t>Арсенальна</a:t>
            </a:r>
            <a:r>
              <a:rPr lang="ru-RU" sz="2800" b="1" dirty="0" smtClean="0"/>
              <a:t>» </a:t>
            </a:r>
            <a:r>
              <a:rPr lang="ru-RU" sz="2800" dirty="0" smtClean="0"/>
              <a:t>у </a:t>
            </a:r>
            <a:r>
              <a:rPr lang="ru-RU" sz="2800" dirty="0" err="1" smtClean="0"/>
              <a:t>Києві</a:t>
            </a:r>
            <a:r>
              <a:rPr lang="ru-RU" sz="2800" dirty="0" smtClean="0"/>
              <a:t> — </a:t>
            </a:r>
            <a:r>
              <a:rPr lang="ru-RU" sz="2800" b="1" dirty="0" err="1" smtClean="0"/>
              <a:t>найглибша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світі</a:t>
            </a:r>
            <a:r>
              <a:rPr lang="ru-RU" sz="2800" b="1" dirty="0" smtClean="0"/>
              <a:t>. </a:t>
            </a:r>
          </a:p>
          <a:p>
            <a:pPr algn="ctr"/>
            <a:r>
              <a:rPr lang="ru-RU" sz="2800" dirty="0" smtClean="0"/>
              <a:t>Вона проходить </a:t>
            </a:r>
            <a:r>
              <a:rPr lang="ru-RU" sz="2800" dirty="0" err="1" smtClean="0"/>
              <a:t>під</a:t>
            </a:r>
            <a:r>
              <a:rPr lang="ru-RU" sz="2800" dirty="0" smtClean="0"/>
              <a:t> землею на </a:t>
            </a:r>
            <a:r>
              <a:rPr lang="ru-RU" sz="2800" dirty="0" err="1" smtClean="0"/>
              <a:t>глибині</a:t>
            </a:r>
            <a:r>
              <a:rPr lang="ru-RU" sz="2800" dirty="0" smtClean="0"/>
              <a:t> 105 м. </a:t>
            </a:r>
            <a:r>
              <a:rPr lang="ru-RU" sz="2800" dirty="0" err="1" smtClean="0"/>
              <a:t>Станцію</a:t>
            </a:r>
            <a:r>
              <a:rPr lang="ru-RU" sz="2800" dirty="0" smtClean="0"/>
              <a:t> </a:t>
            </a:r>
            <a:r>
              <a:rPr lang="ru-RU" sz="2800" dirty="0" err="1" smtClean="0"/>
              <a:t>біля</a:t>
            </a:r>
            <a:r>
              <a:rPr lang="ru-RU" sz="2800" dirty="0" smtClean="0"/>
              <a:t> </a:t>
            </a:r>
            <a:r>
              <a:rPr lang="ru-RU" sz="2800" dirty="0" err="1" smtClean="0"/>
              <a:t>будівлі</a:t>
            </a:r>
            <a:r>
              <a:rPr lang="ru-RU" sz="2800" dirty="0" smtClean="0"/>
              <a:t> парламенту </a:t>
            </a:r>
            <a:r>
              <a:rPr lang="ru-RU" sz="2800" dirty="0" err="1" smtClean="0"/>
              <a:t>побудували</a:t>
            </a:r>
            <a:r>
              <a:rPr lang="ru-RU" sz="2800" dirty="0" smtClean="0"/>
              <a:t> в 1960 р. </a:t>
            </a:r>
            <a:r>
              <a:rPr lang="ru-RU" sz="2800" dirty="0" err="1" smtClean="0"/>
              <a:t>однією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перших. За </a:t>
            </a:r>
            <a:r>
              <a:rPr lang="ru-RU" sz="2800" dirty="0" err="1" smtClean="0"/>
              <a:t>деякими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даними</a:t>
            </a:r>
            <a:r>
              <a:rPr lang="ru-RU" sz="2800" dirty="0" smtClean="0"/>
              <a:t>, у </a:t>
            </a:r>
            <a:r>
              <a:rPr lang="ru-RU" sz="2800" dirty="0" err="1" smtClean="0"/>
              <a:t>тунелях</a:t>
            </a:r>
            <a:r>
              <a:rPr lang="ru-RU" sz="2800" dirty="0" smtClean="0"/>
              <a:t> </a:t>
            </a:r>
            <a:r>
              <a:rPr lang="ru-RU" sz="2800" dirty="0" err="1" smtClean="0"/>
              <a:t>біля</a:t>
            </a:r>
            <a:r>
              <a:rPr lang="ru-RU" sz="2800" dirty="0" smtClean="0"/>
              <a:t> «</a:t>
            </a:r>
            <a:r>
              <a:rPr lang="ru-RU" sz="2800" dirty="0" err="1" smtClean="0"/>
              <a:t>Арсенальної</a:t>
            </a:r>
            <a:r>
              <a:rPr lang="ru-RU" sz="2800" dirty="0" smtClean="0"/>
              <a:t>»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dirty="0" err="1" smtClean="0"/>
              <a:t>таємні</a:t>
            </a:r>
            <a:r>
              <a:rPr lang="ru-RU" sz="2800" dirty="0" smtClean="0"/>
              <a:t> </a:t>
            </a:r>
            <a:r>
              <a:rPr lang="ru-RU" sz="2800" dirty="0" err="1" smtClean="0"/>
              <a:t>схованки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політичної</a:t>
            </a:r>
            <a:r>
              <a:rPr lang="ru-RU" sz="2800" dirty="0" smtClean="0"/>
              <a:t> </a:t>
            </a:r>
            <a:r>
              <a:rPr lang="ru-RU" dirty="0" err="1" smtClean="0"/>
              <a:t>верхівки</a:t>
            </a:r>
            <a:endParaRPr lang="ru-RU" dirty="0" smtClean="0"/>
          </a:p>
        </p:txBody>
      </p:sp>
      <p:pic>
        <p:nvPicPr>
          <p:cNvPr id="19460" name="Рисунок 3" descr="http://opogode.ua/images/uploads/14502718cc9-arsenalnaja-stancii-poezdka-jeskalatora_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4000500"/>
            <a:ext cx="54403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829576" cy="53655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uk-UA" sz="3600" b="1" dirty="0" err="1" smtClean="0">
                <a:solidFill>
                  <a:srgbClr val="800080"/>
                </a:solidFill>
              </a:rPr>
              <a:t>Києво</a:t>
            </a:r>
            <a:r>
              <a:rPr lang="uk-UA" sz="2400" b="1" dirty="0" smtClean="0">
                <a:solidFill>
                  <a:srgbClr val="800080"/>
                </a:solidFill>
              </a:rPr>
              <a:t> – </a:t>
            </a:r>
            <a:r>
              <a:rPr lang="uk-UA" sz="3200" b="1" dirty="0" err="1" smtClean="0">
                <a:solidFill>
                  <a:srgbClr val="800080"/>
                </a:solidFill>
              </a:rPr>
              <a:t>Могилянська</a:t>
            </a:r>
            <a:r>
              <a:rPr lang="uk-UA" sz="3200" b="1" dirty="0" smtClean="0">
                <a:solidFill>
                  <a:srgbClr val="800080"/>
                </a:solidFill>
              </a:rPr>
              <a:t> Академія</a:t>
            </a:r>
            <a:endParaRPr lang="ru-RU" sz="2400" b="1" dirty="0">
              <a:solidFill>
                <a:srgbClr val="800080"/>
              </a:solidFill>
            </a:endParaRPr>
          </a:p>
        </p:txBody>
      </p:sp>
      <p:sp>
        <p:nvSpPr>
          <p:cNvPr id="20483" name="Содержимое 7"/>
          <p:cNvSpPr>
            <a:spLocks noGrp="1"/>
          </p:cNvSpPr>
          <p:nvPr>
            <p:ph idx="1"/>
          </p:nvPr>
        </p:nvSpPr>
        <p:spPr>
          <a:xfrm>
            <a:off x="428624" y="857250"/>
            <a:ext cx="7858151" cy="5599113"/>
          </a:xfrm>
        </p:spPr>
        <p:txBody>
          <a:bodyPr/>
          <a:lstStyle/>
          <a:p>
            <a:pPr algn="ctr"/>
            <a:r>
              <a:rPr lang="ru-RU" sz="2400" b="1" dirty="0" err="1" smtClean="0"/>
              <a:t>Найстарішим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навчальним</a:t>
            </a:r>
            <a:r>
              <a:rPr lang="ru-RU" sz="2400" b="1" dirty="0" smtClean="0"/>
              <a:t> закладом </a:t>
            </a:r>
            <a:r>
              <a:rPr lang="ru-RU" sz="2400" b="1" dirty="0" err="1" smtClean="0"/>
              <a:t>Східної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Європи</a:t>
            </a:r>
            <a:r>
              <a:rPr lang="ru-RU" sz="2400" dirty="0" smtClean="0"/>
              <a:t> </a:t>
            </a:r>
            <a:r>
              <a:rPr lang="ru-RU" sz="2400" dirty="0" err="1" smtClean="0"/>
              <a:t>вважається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Києво-Могилянська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академія</a:t>
            </a:r>
            <a:r>
              <a:rPr lang="ru-RU" sz="2400" dirty="0" smtClean="0"/>
              <a:t> (1615 р.).</a:t>
            </a:r>
          </a:p>
          <a:p>
            <a:pPr algn="ctr">
              <a:buFont typeface="Wingdings 2" pitchFamily="18" charset="2"/>
              <a:buNone/>
            </a:pPr>
            <a:r>
              <a:rPr lang="ru-RU" sz="2400" dirty="0" err="1" smtClean="0"/>
              <a:t>Національний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університет</a:t>
            </a:r>
            <a:r>
              <a:rPr lang="ru-RU" sz="2400" dirty="0" smtClean="0"/>
              <a:t> «</a:t>
            </a:r>
            <a:r>
              <a:rPr lang="ru-RU" sz="2400" dirty="0" err="1" smtClean="0"/>
              <a:t>Києво-Могилянська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академія</a:t>
            </a:r>
            <a:r>
              <a:rPr lang="ru-RU" sz="2400" dirty="0" smtClean="0"/>
              <a:t>» (</a:t>
            </a:r>
            <a:r>
              <a:rPr lang="ru-RU" sz="2400" i="1" dirty="0" err="1" smtClean="0"/>
              <a:t>НаУКМА</a:t>
            </a:r>
            <a:r>
              <a:rPr lang="ru-RU" sz="2400" dirty="0" smtClean="0"/>
              <a:t> </a:t>
            </a:r>
            <a:r>
              <a:rPr lang="ru-RU" sz="2400" dirty="0" err="1" smtClean="0"/>
              <a:t>або</a:t>
            </a:r>
            <a:r>
              <a:rPr lang="ru-RU" sz="2400" dirty="0" smtClean="0"/>
              <a:t> просто </a:t>
            </a:r>
            <a:r>
              <a:rPr lang="ru-RU" sz="2400" i="1" dirty="0" err="1" smtClean="0"/>
              <a:t>Могилянка</a:t>
            </a:r>
            <a:r>
              <a:rPr lang="ru-RU" sz="2400" i="1" dirty="0" smtClean="0"/>
              <a:t>).</a:t>
            </a:r>
          </a:p>
          <a:p>
            <a:pPr algn="ctr">
              <a:buFont typeface="Wingdings 2" pitchFamily="18" charset="2"/>
              <a:buNone/>
            </a:pPr>
            <a:r>
              <a:rPr lang="ru-RU" sz="2400" dirty="0" smtClean="0"/>
              <a:t> З  </a:t>
            </a:r>
            <a:r>
              <a:rPr lang="ru-RU" sz="2400" u="sng" dirty="0" smtClean="0"/>
              <a:t>2009 </a:t>
            </a:r>
            <a:r>
              <a:rPr lang="ru-RU" sz="2400" dirty="0" smtClean="0"/>
              <a:t>року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статус </a:t>
            </a:r>
            <a:r>
              <a:rPr lang="ru-RU" sz="2400" dirty="0" err="1" smtClean="0"/>
              <a:t>дослідницького</a:t>
            </a:r>
            <a:r>
              <a:rPr lang="ru-RU" sz="2400" dirty="0" smtClean="0"/>
              <a:t> та автономного </a:t>
            </a:r>
            <a:r>
              <a:rPr lang="ru-RU" sz="2400" dirty="0" err="1" smtClean="0"/>
              <a:t>університету</a:t>
            </a:r>
            <a:r>
              <a:rPr lang="ru-RU" sz="2400" dirty="0" smtClean="0"/>
              <a:t>. </a:t>
            </a:r>
            <a:r>
              <a:rPr lang="ru-RU" sz="2400" dirty="0" err="1" smtClean="0"/>
              <a:t>НаУКМА</a:t>
            </a:r>
            <a:r>
              <a:rPr lang="ru-RU" sz="2400" dirty="0" smtClean="0"/>
              <a:t> </a:t>
            </a:r>
            <a:r>
              <a:rPr lang="ru-RU" sz="2400" dirty="0" err="1" smtClean="0"/>
              <a:t>позиціонує</a:t>
            </a:r>
            <a:r>
              <a:rPr lang="ru-RU" sz="2400" dirty="0" smtClean="0"/>
              <a:t> себе як </a:t>
            </a:r>
            <a:r>
              <a:rPr lang="ru-RU" sz="2400" dirty="0" err="1" smtClean="0"/>
              <a:t>проукраїнський</a:t>
            </a:r>
            <a:r>
              <a:rPr lang="ru-RU" sz="2400" dirty="0" smtClean="0"/>
              <a:t>, </a:t>
            </a:r>
            <a:r>
              <a:rPr lang="ru-RU" sz="2400" dirty="0" err="1" smtClean="0"/>
              <a:t>національно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політично</a:t>
            </a:r>
            <a:r>
              <a:rPr lang="ru-RU" sz="2400" dirty="0" smtClean="0"/>
              <a:t> </a:t>
            </a:r>
            <a:r>
              <a:rPr lang="ru-RU" sz="2400" dirty="0" err="1" smtClean="0"/>
              <a:t>свідомий</a:t>
            </a:r>
            <a:r>
              <a:rPr lang="ru-RU" sz="2400" dirty="0" smtClean="0"/>
              <a:t> </a:t>
            </a:r>
            <a:r>
              <a:rPr lang="ru-RU" sz="2400" dirty="0" err="1" smtClean="0"/>
              <a:t>вищий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навчальний</a:t>
            </a:r>
            <a:r>
              <a:rPr lang="ru-RU" sz="2400" dirty="0" smtClean="0"/>
              <a:t> заклад.</a:t>
            </a:r>
            <a:endParaRPr lang="ru-RU" sz="2000" dirty="0" smtClean="0"/>
          </a:p>
          <a:p>
            <a:endParaRPr lang="ru-RU" sz="1600" dirty="0" smtClean="0"/>
          </a:p>
        </p:txBody>
      </p:sp>
      <p:pic>
        <p:nvPicPr>
          <p:cNvPr id="20484" name="Рисунок 8" descr="Результат пошуку зображень за запитом &quot;зображення києво - могилянської академії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4357694"/>
            <a:ext cx="4154488" cy="219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7"/>
            <a:ext cx="7786742" cy="857256"/>
          </a:xfrm>
        </p:spPr>
        <p:txBody>
          <a:bodyPr/>
          <a:lstStyle/>
          <a:p>
            <a:pPr algn="ctr">
              <a:defRPr/>
            </a:pPr>
            <a:r>
              <a:rPr lang="uk-UA" sz="4000" b="1" dirty="0" smtClean="0">
                <a:solidFill>
                  <a:srgbClr val="990099"/>
                </a:solidFill>
              </a:rPr>
              <a:t>Хрещатик</a:t>
            </a:r>
            <a:endParaRPr lang="ru-RU" sz="4000" b="1" dirty="0">
              <a:solidFill>
                <a:srgbClr val="990099"/>
              </a:solidFill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7758138" cy="5027613"/>
          </a:xfrm>
        </p:spPr>
        <p:txBody>
          <a:bodyPr/>
          <a:lstStyle/>
          <a:p>
            <a:pPr algn="ctr"/>
            <a:r>
              <a:rPr lang="ru-RU" sz="2800" b="1" dirty="0" err="1" smtClean="0"/>
              <a:t>Найкоротша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головна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вулиця</a:t>
            </a:r>
            <a:r>
              <a:rPr lang="ru-RU" sz="2800" b="1" dirty="0" smtClean="0"/>
              <a:t> </a:t>
            </a:r>
            <a:r>
              <a:rPr lang="ru-RU" sz="2800" dirty="0" err="1" smtClean="0"/>
              <a:t>серед</a:t>
            </a:r>
            <a:r>
              <a:rPr lang="ru-RU" sz="2800" dirty="0" smtClean="0"/>
              <a:t> </a:t>
            </a:r>
            <a:r>
              <a:rPr lang="ru-RU" sz="2800" dirty="0" err="1" smtClean="0"/>
              <a:t>усіх</a:t>
            </a:r>
            <a:r>
              <a:rPr lang="ru-RU" sz="2800" dirty="0" smtClean="0"/>
              <a:t> </a:t>
            </a:r>
            <a:r>
              <a:rPr lang="ru-RU" sz="2800" dirty="0" err="1" smtClean="0"/>
              <a:t>столиць</a:t>
            </a:r>
            <a:r>
              <a:rPr lang="ru-RU" sz="2800" dirty="0" smtClean="0"/>
              <a:t> </a:t>
            </a:r>
            <a:r>
              <a:rPr lang="ru-RU" sz="2800" dirty="0" err="1" smtClean="0"/>
              <a:t>світу</a:t>
            </a:r>
            <a:r>
              <a:rPr lang="ru-RU" sz="2800" dirty="0" smtClean="0"/>
              <a:t>, </a:t>
            </a:r>
            <a:r>
              <a:rPr lang="ru-RU" sz="2800" dirty="0" err="1" smtClean="0"/>
              <a:t>але</a:t>
            </a:r>
            <a:r>
              <a:rPr lang="ru-RU" sz="2800" dirty="0" smtClean="0"/>
              <a:t> в той же час одна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b="1" dirty="0" err="1" smtClean="0"/>
              <a:t>найширших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найгарніших</a:t>
            </a:r>
            <a:r>
              <a:rPr lang="ru-RU" sz="2800" b="1" dirty="0" smtClean="0"/>
              <a:t> – </a:t>
            </a:r>
            <a:r>
              <a:rPr lang="ru-RU" sz="2800" b="1" dirty="0" err="1" smtClean="0"/>
              <a:t>Хрещатик</a:t>
            </a:r>
            <a:r>
              <a:rPr lang="ru-RU" sz="2800" b="1" dirty="0" smtClean="0"/>
              <a:t> </a:t>
            </a:r>
            <a:r>
              <a:rPr lang="ru-RU" sz="2800" dirty="0" smtClean="0"/>
              <a:t>у </a:t>
            </a:r>
            <a:r>
              <a:rPr lang="ru-RU" sz="2800" dirty="0" err="1" smtClean="0"/>
              <a:t>Києві</a:t>
            </a:r>
            <a:r>
              <a:rPr lang="ru-RU" sz="2800" dirty="0" smtClean="0"/>
              <a:t>. </a:t>
            </a:r>
          </a:p>
          <a:p>
            <a:pPr algn="ctr">
              <a:buFont typeface="Wingdings 2" pitchFamily="18" charset="2"/>
              <a:buNone/>
            </a:pPr>
            <a:r>
              <a:rPr lang="ru-RU" sz="2800" dirty="0" err="1" smtClean="0"/>
              <a:t>Її</a:t>
            </a:r>
            <a:r>
              <a:rPr lang="ru-RU" sz="2800" dirty="0" smtClean="0"/>
              <a:t>  </a:t>
            </a:r>
            <a:r>
              <a:rPr lang="ru-RU" sz="2800" dirty="0" err="1" smtClean="0"/>
              <a:t>довжина</a:t>
            </a:r>
            <a:r>
              <a:rPr lang="ru-RU" sz="2800" dirty="0" smtClean="0"/>
              <a:t> </a:t>
            </a:r>
            <a:r>
              <a:rPr lang="ru-RU" sz="2800" dirty="0" err="1" smtClean="0"/>
              <a:t>всього</a:t>
            </a:r>
            <a:r>
              <a:rPr lang="ru-RU" sz="2800" dirty="0" smtClean="0"/>
              <a:t> 1225 м.</a:t>
            </a:r>
          </a:p>
          <a:p>
            <a:endParaRPr lang="ru-RU" dirty="0" smtClean="0"/>
          </a:p>
        </p:txBody>
      </p:sp>
      <p:pic>
        <p:nvPicPr>
          <p:cNvPr id="21508" name="Рисунок 4" descr="Результат пошуку зображень за запитом &quot;зображення хрещатик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643314"/>
            <a:ext cx="39766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>
            <a:normAutofit/>
          </a:bodyPr>
          <a:lstStyle/>
          <a:p>
            <a:pPr marL="514350" indent="-514350" algn="ctr" eaLnBrk="1" hangingPunct="1">
              <a:buNone/>
            </a:pPr>
            <a:r>
              <a:rPr lang="uk-UA" dirty="0" smtClean="0"/>
              <a:t>Цікава таблиця</a:t>
            </a:r>
          </a:p>
          <a:p>
            <a:pPr marL="514350" indent="-514350" algn="just" eaLnBrk="1" hangingPunct="1">
              <a:buNone/>
            </a:pPr>
            <a:r>
              <a:rPr lang="uk-UA" sz="2000" dirty="0" smtClean="0"/>
              <a:t>1) Виберіть з першого рядка найбільше число а. 2) Виберіть з другого рядка найменше число</a:t>
            </a:r>
            <a:r>
              <a:rPr lang="en-US" sz="2000" dirty="0" smtClean="0"/>
              <a:t>  b</a:t>
            </a:r>
            <a:r>
              <a:rPr lang="uk-UA" sz="2000" dirty="0" smtClean="0"/>
              <a:t>. 3) Виберіть з третього рядка ні найменше, ні найбільше число с. Знайдіть значення виразу   а+ </a:t>
            </a:r>
            <a:r>
              <a:rPr lang="en-US" sz="2000" smtClean="0"/>
              <a:t>b</a:t>
            </a:r>
            <a:r>
              <a:rPr lang="uk-UA" sz="2000" smtClean="0"/>
              <a:t> </a:t>
            </a:r>
            <a:r>
              <a:rPr lang="uk-UA" sz="2000" dirty="0" smtClean="0"/>
              <a:t>+ с. </a:t>
            </a:r>
          </a:p>
          <a:p>
            <a:pPr marL="514350" indent="-514350" eaLnBrk="1" hangingPunct="1">
              <a:buNone/>
            </a:pPr>
            <a:endParaRPr lang="uk-UA" sz="1800" dirty="0" smtClean="0"/>
          </a:p>
          <a:p>
            <a:pPr marL="514350" indent="-514350" eaLnBrk="1" hangingPunct="1">
              <a:buNone/>
            </a:pPr>
            <a:endParaRPr lang="uk-UA" sz="1800" dirty="0" smtClean="0"/>
          </a:p>
          <a:p>
            <a:pPr marL="514350" indent="-514350" algn="ctr" eaLnBrk="1" hangingPunct="1">
              <a:buNone/>
            </a:pPr>
            <a:r>
              <a:rPr lang="ru-RU" dirty="0" smtClean="0"/>
              <a:t>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28604"/>
            <a:ext cx="785818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</a:rPr>
              <a:t>        </a:t>
            </a:r>
            <a:r>
              <a:rPr lang="uk-UA" sz="5400" b="1" dirty="0" smtClean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</a:rPr>
              <a:t>Домашнє </a:t>
            </a:r>
            <a:r>
              <a:rPr lang="uk-UA" sz="5400" b="1" dirty="0">
                <a:ln w="10541" cmpd="sng">
                  <a:solidFill>
                    <a:srgbClr val="B83D6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B83D68">
                        <a:tint val="40000"/>
                        <a:satMod val="250000"/>
                      </a:srgbClr>
                    </a:gs>
                    <a:gs pos="9000">
                      <a:srgbClr val="B83D68">
                        <a:tint val="52000"/>
                        <a:satMod val="300000"/>
                      </a:srgbClr>
                    </a:gs>
                    <a:gs pos="50000">
                      <a:srgbClr val="B83D68">
                        <a:shade val="20000"/>
                        <a:satMod val="300000"/>
                      </a:srgbClr>
                    </a:gs>
                    <a:gs pos="79000">
                      <a:srgbClr val="B83D68">
                        <a:tint val="52000"/>
                        <a:satMod val="300000"/>
                      </a:srgbClr>
                    </a:gs>
                    <a:gs pos="100000">
                      <a:srgbClr val="B83D6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</a:rPr>
              <a:t>завдання</a:t>
            </a:r>
          </a:p>
        </p:txBody>
      </p:sp>
      <p:pic>
        <p:nvPicPr>
          <p:cNvPr id="3076" name="Picture 4" descr="C:\Documents and Settings\Oksana\Рабочий стол\CLIPART\standard\stddir1\BD04947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5214950"/>
            <a:ext cx="16970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14348" y="3071810"/>
          <a:ext cx="7643864" cy="2071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966"/>
                <a:gridCol w="1910966"/>
                <a:gridCol w="1910966"/>
                <a:gridCol w="1910966"/>
              </a:tblGrid>
              <a:tr h="690567">
                <a:tc>
                  <a:txBody>
                    <a:bodyPr/>
                    <a:lstStyle/>
                    <a:p>
                      <a:r>
                        <a:rPr lang="uk-UA" sz="3600" dirty="0" smtClean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2869,44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-2869,04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2868,54</a:t>
                      </a:r>
                      <a:endParaRPr lang="ru-RU" sz="2000" dirty="0"/>
                    </a:p>
                  </a:txBody>
                  <a:tcPr/>
                </a:tc>
              </a:tr>
              <a:tr h="690567">
                <a:tc>
                  <a:txBody>
                    <a:bodyPr/>
                    <a:lstStyle/>
                    <a:p>
                      <a:r>
                        <a:rPr lang="uk-UA" sz="3600" dirty="0" smtClean="0"/>
                        <a:t>в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271,4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271,14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271,23</a:t>
                      </a:r>
                      <a:endParaRPr lang="ru-RU" sz="2000" dirty="0"/>
                    </a:p>
                  </a:txBody>
                  <a:tcPr/>
                </a:tc>
              </a:tr>
              <a:tr h="690567">
                <a:tc>
                  <a:txBody>
                    <a:bodyPr/>
                    <a:lstStyle/>
                    <a:p>
                      <a:r>
                        <a:rPr lang="uk-UA" sz="3600" dirty="0" smtClean="0"/>
                        <a:t>с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9876,34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-1123,58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-9876,34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28625" y="1785938"/>
            <a:ext cx="7786713" cy="2214562"/>
          </a:xfrm>
        </p:spPr>
        <p:txBody>
          <a:bodyPr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uk-UA" sz="3600" b="1" dirty="0" smtClean="0"/>
              <a:t>Думаємо </a:t>
            </a:r>
            <a:r>
              <a:rPr lang="uk-UA" sz="3600" b="1" i="1" dirty="0" smtClean="0">
                <a:solidFill>
                  <a:srgbClr val="C00000"/>
                </a:solidFill>
              </a:rPr>
              <a:t>колективно,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uk-UA" sz="3600" b="1" dirty="0" smtClean="0">
                <a:solidFill>
                  <a:srgbClr val="C00000"/>
                </a:solidFill>
              </a:rPr>
              <a:t>   </a:t>
            </a:r>
            <a:r>
              <a:rPr lang="uk-UA" sz="3600" b="1" dirty="0" smtClean="0"/>
              <a:t>Працюємо</a:t>
            </a:r>
            <a:r>
              <a:rPr lang="uk-UA" sz="3600" b="1" dirty="0" smtClean="0">
                <a:solidFill>
                  <a:srgbClr val="C00000"/>
                </a:solidFill>
              </a:rPr>
              <a:t> </a:t>
            </a:r>
            <a:r>
              <a:rPr lang="uk-UA" sz="3600" b="1" i="1" dirty="0" smtClean="0">
                <a:solidFill>
                  <a:srgbClr val="C00000"/>
                </a:solidFill>
              </a:rPr>
              <a:t>оперативно.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uk-UA" sz="3600" b="1" dirty="0" smtClean="0"/>
              <a:t>     Сперечаємось  </a:t>
            </a:r>
            <a:r>
              <a:rPr lang="uk-UA" sz="3600" b="1" i="1" dirty="0" smtClean="0">
                <a:solidFill>
                  <a:srgbClr val="C00000"/>
                </a:solidFill>
              </a:rPr>
              <a:t>доказово -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uk-UA" sz="3600" b="1" dirty="0" smtClean="0">
                <a:solidFill>
                  <a:srgbClr val="C00000"/>
                </a:solidFill>
              </a:rPr>
              <a:t>  Це для всіх </a:t>
            </a:r>
            <a:r>
              <a:rPr lang="uk-UA" sz="3600" b="1" i="1" dirty="0" smtClean="0">
                <a:solidFill>
                  <a:srgbClr val="C00000"/>
                </a:solidFill>
              </a:rPr>
              <a:t>обов'язково</a:t>
            </a:r>
            <a:r>
              <a:rPr lang="uk-UA" sz="3200" dirty="0" smtClean="0">
                <a:solidFill>
                  <a:schemeClr val="accent2"/>
                </a:solidFill>
              </a:rPr>
              <a:t>.</a:t>
            </a:r>
            <a:endParaRPr lang="ru-RU" sz="3200" dirty="0" smtClean="0">
              <a:solidFill>
                <a:schemeClr val="accent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428604"/>
            <a:ext cx="685804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800080"/>
                </a:solidFill>
                <a:latin typeface="+mn-lt"/>
              </a:rPr>
              <a:t>Девіз  уроку: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800080"/>
              </a:solidFill>
              <a:latin typeface="+mn-lt"/>
            </a:endParaRPr>
          </a:p>
        </p:txBody>
      </p:sp>
      <p:pic>
        <p:nvPicPr>
          <p:cNvPr id="1026" name="Picture 2" descr="C:\Documents and Settings\Oksana\Рабочий стол\CLIPART\standard\stddir1\BD06810_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4286250"/>
            <a:ext cx="1782763" cy="1770063"/>
          </a:xfrm>
        </p:spPr>
      </p:pic>
      <p:pic>
        <p:nvPicPr>
          <p:cNvPr id="1029" name="Picture 5" descr="C:\Documents and Settings\Oksana\Рабочий стол\CLIPART\standard\stddir1\BD06809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4357688"/>
            <a:ext cx="145891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C:\Documents and Settings\Oksana\Рабочий стол\CLIPART\standard\stddir1\BD05102_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8" y="4714875"/>
            <a:ext cx="115887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Oksana\Рабочий стол\CLIPART\standard\stddir3\PE01771_.WM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36588" y="4572000"/>
            <a:ext cx="3009900" cy="2027238"/>
          </a:xfrm>
        </p:spPr>
      </p:pic>
      <p:pic>
        <p:nvPicPr>
          <p:cNvPr id="2051" name="Picture 3" descr="C:\Documents and Settings\Oksana\Рабочий стол\CLIPART\Pub60Cor\BD00146_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4500563"/>
            <a:ext cx="2286000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571480"/>
            <a:ext cx="8072494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99"/>
                </a:solidFill>
                <a:latin typeface="+mn-lt"/>
              </a:rPr>
              <a:t>“ Те, що я  чую, я забуваю.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99"/>
                </a:solidFill>
                <a:latin typeface="+mn-lt"/>
              </a:rPr>
              <a:t>Те, що я бачу і чую, я трохи пам'ятаю.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99"/>
                </a:solidFill>
                <a:latin typeface="+mn-lt"/>
              </a:rPr>
              <a:t>Те,що чую, бачу й обговорюю, я починаю розуміти.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99"/>
                </a:solidFill>
                <a:latin typeface="+mn-lt"/>
              </a:rPr>
              <a:t>Коли я чую, бачу, обговорюю і роблю, я набуваю знань і навичок 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Конфуцій.</a:t>
            </a:r>
            <a:endParaRPr lang="uk-UA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99"/>
                </a:solidFill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786190"/>
            <a:ext cx="8715436" cy="278608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uk-UA" sz="4800" dirty="0" smtClean="0">
                <a:solidFill>
                  <a:srgbClr val="800080"/>
                </a:solidFill>
              </a:rPr>
              <a:t/>
            </a:r>
            <a:br>
              <a:rPr lang="uk-UA" sz="4800" dirty="0" smtClean="0">
                <a:solidFill>
                  <a:srgbClr val="800080"/>
                </a:solidFill>
              </a:rPr>
            </a:br>
            <a:r>
              <a:rPr lang="uk-UA" sz="4800" dirty="0" smtClean="0">
                <a:solidFill>
                  <a:srgbClr val="800080"/>
                </a:solidFill>
              </a:rPr>
              <a:t>                                          </a:t>
            </a:r>
            <a:r>
              <a:rPr lang="uk-UA" sz="4800" b="1" u="sng" dirty="0" smtClean="0">
                <a:solidFill>
                  <a:srgbClr val="800080"/>
                </a:solidFill>
              </a:rPr>
              <a:t>я зможу       </a:t>
            </a:r>
            <a:r>
              <a:rPr lang="uk-UA" sz="4800" dirty="0" smtClean="0">
                <a:solidFill>
                  <a:srgbClr val="800080"/>
                </a:solidFill>
              </a:rPr>
              <a:t/>
            </a:r>
            <a:br>
              <a:rPr lang="uk-UA" sz="4800" dirty="0" smtClean="0">
                <a:solidFill>
                  <a:srgbClr val="800080"/>
                </a:solidFill>
              </a:rPr>
            </a:br>
            <a:r>
              <a:rPr lang="uk-UA" sz="4800" dirty="0" smtClean="0">
                <a:solidFill>
                  <a:srgbClr val="800080"/>
                </a:solidFill>
              </a:rPr>
              <a:t> </a:t>
            </a:r>
            <a:r>
              <a:rPr lang="en-US" sz="4800" dirty="0" smtClean="0">
                <a:solidFill>
                  <a:srgbClr val="800080"/>
                </a:solidFill>
              </a:rPr>
              <a:t>                     </a:t>
            </a:r>
            <a:r>
              <a:rPr lang="uk-UA" sz="4800" b="1" u="sng" dirty="0" smtClean="0">
                <a:solidFill>
                  <a:srgbClr val="800080"/>
                </a:solidFill>
              </a:rPr>
              <a:t>я  вмію </a:t>
            </a:r>
            <a:r>
              <a:rPr lang="en-US" sz="4800" dirty="0" smtClean="0">
                <a:solidFill>
                  <a:srgbClr val="800080"/>
                </a:solidFill>
              </a:rPr>
              <a:t/>
            </a:r>
            <a:br>
              <a:rPr lang="en-US" sz="4800" dirty="0" smtClean="0">
                <a:solidFill>
                  <a:srgbClr val="800080"/>
                </a:solidFill>
              </a:rPr>
            </a:br>
            <a:r>
              <a:rPr lang="uk-UA" sz="4800" b="1" u="sng" dirty="0" smtClean="0">
                <a:solidFill>
                  <a:srgbClr val="800080"/>
                </a:solidFill>
              </a:rPr>
              <a:t>я  знаю     </a:t>
            </a:r>
            <a:r>
              <a:rPr lang="uk-UA" sz="4800" dirty="0" smtClean="0">
                <a:solidFill>
                  <a:srgbClr val="800080"/>
                </a:solidFill>
              </a:rPr>
              <a:t/>
            </a:r>
            <a:br>
              <a:rPr lang="uk-UA" sz="4800" dirty="0" smtClean="0">
                <a:solidFill>
                  <a:srgbClr val="800080"/>
                </a:solidFill>
              </a:rPr>
            </a:br>
            <a:endParaRPr lang="ru-RU" dirty="0">
              <a:solidFill>
                <a:srgbClr val="800080"/>
              </a:solidFill>
            </a:endParaRPr>
          </a:p>
        </p:txBody>
      </p:sp>
      <p:pic>
        <p:nvPicPr>
          <p:cNvPr id="3074" name="Picture 2" descr="C:\Documents and Settings\Oksana\Рабочий стол\CLIPART\smbusbas\BD05527_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357188"/>
            <a:ext cx="3640138" cy="371475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b="1" dirty="0" smtClean="0">
                <a:solidFill>
                  <a:srgbClr val="990099"/>
                </a:solidFill>
              </a:rPr>
              <a:t>Тема уроку :</a:t>
            </a:r>
            <a:endParaRPr lang="ru-RU" b="1" dirty="0">
              <a:solidFill>
                <a:srgbClr val="990099"/>
              </a:solidFill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uk-UA" sz="4000" b="1" i="1" u="sng" dirty="0" smtClean="0"/>
              <a:t>Урок</a:t>
            </a:r>
            <a:r>
              <a:rPr lang="en-US" sz="4000" b="1" i="1" u="sng" dirty="0" smtClean="0"/>
              <a:t> </a:t>
            </a:r>
            <a:r>
              <a:rPr lang="uk-UA" sz="4000" b="1" i="1" u="sng" dirty="0" smtClean="0"/>
              <a:t> -  подорож до столиці  України </a:t>
            </a:r>
            <a:endParaRPr lang="ru-RU" sz="3600" b="1" i="1" u="sng" dirty="0" smtClean="0"/>
          </a:p>
        </p:txBody>
      </p:sp>
      <p:pic>
        <p:nvPicPr>
          <p:cNvPr id="11268" name="Picture 1" descr="C:\Users\User\Desktop\конспект уроку\map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3209925"/>
            <a:ext cx="50958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829576" cy="132082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uk-UA" sz="4000" b="1" dirty="0" smtClean="0">
                <a:solidFill>
                  <a:srgbClr val="800080"/>
                </a:solidFill>
              </a:rPr>
              <a:t>Математичний   ланцюжок </a:t>
            </a:r>
            <a:endParaRPr lang="ru-RU" sz="4000" b="1" dirty="0">
              <a:solidFill>
                <a:srgbClr val="800080"/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/>
              <a:t>1. Виконайте дії :</a:t>
            </a:r>
            <a:endParaRPr lang="ru-RU" sz="2800" b="1" dirty="0" smtClean="0"/>
          </a:p>
          <a:p>
            <a:pPr algn="ctr">
              <a:buFont typeface="Wingdings 2" pitchFamily="18" charset="2"/>
              <a:buNone/>
            </a:pPr>
            <a:r>
              <a:rPr lang="uk-UA" sz="2800" dirty="0" smtClean="0"/>
              <a:t>     </a:t>
            </a:r>
            <a:r>
              <a:rPr lang="en-US" sz="2800" dirty="0" smtClean="0"/>
              <a:t>-</a:t>
            </a:r>
            <a:r>
              <a:rPr lang="uk-UA" sz="2800" dirty="0" smtClean="0"/>
              <a:t> 0, 25 х 10 ; </a:t>
            </a:r>
            <a:r>
              <a:rPr lang="en-US" sz="2800" dirty="0" smtClean="0"/>
              <a:t>   </a:t>
            </a:r>
            <a:r>
              <a:rPr lang="uk-UA" sz="2800" dirty="0" smtClean="0"/>
              <a:t>    2, 6 х (- 2);  </a:t>
            </a:r>
            <a:r>
              <a:rPr lang="en-US" sz="2800" dirty="0" smtClean="0"/>
              <a:t>   </a:t>
            </a:r>
            <a:r>
              <a:rPr lang="uk-UA" sz="2800" dirty="0" smtClean="0"/>
              <a:t> </a:t>
            </a:r>
            <a:r>
              <a:rPr lang="en-US" sz="2800" dirty="0" smtClean="0"/>
              <a:t> </a:t>
            </a:r>
            <a:r>
              <a:rPr lang="uk-UA" sz="2800" dirty="0" smtClean="0"/>
              <a:t>-2,125 +(- 0, 3);  	 </a:t>
            </a:r>
          </a:p>
          <a:p>
            <a:pPr>
              <a:buFont typeface="Wingdings 2" pitchFamily="18" charset="2"/>
              <a:buNone/>
            </a:pPr>
            <a:r>
              <a:rPr lang="uk-UA" sz="2800" dirty="0" smtClean="0"/>
              <a:t>           13, 3 х(- 10) ;    </a:t>
            </a:r>
            <a:r>
              <a:rPr lang="en-US" sz="2800" dirty="0" smtClean="0"/>
              <a:t> </a:t>
            </a:r>
            <a:r>
              <a:rPr lang="uk-UA" sz="2800" dirty="0" smtClean="0"/>
              <a:t>3, 1 – (- 1,2)</a:t>
            </a:r>
            <a:r>
              <a:rPr lang="en-US" sz="2800" dirty="0" smtClean="0"/>
              <a:t> </a:t>
            </a:r>
            <a:r>
              <a:rPr lang="uk-UA" sz="2800" dirty="0" smtClean="0"/>
              <a:t>;   - 0,328 х (- 2).</a:t>
            </a:r>
            <a:endParaRPr lang="ru-RU" sz="2800" dirty="0" smtClean="0"/>
          </a:p>
          <a:p>
            <a:pPr algn="ctr"/>
            <a:r>
              <a:rPr lang="uk-UA" sz="2800" b="1" dirty="0" smtClean="0"/>
              <a:t>2. Розв’яжіть рівняння:  </a:t>
            </a:r>
            <a:r>
              <a:rPr lang="uk-UA" sz="2800" dirty="0" smtClean="0"/>
              <a:t>х : (- 100) = 3, 04;</a:t>
            </a:r>
            <a:endParaRPr lang="ru-RU" sz="2800" dirty="0" smtClean="0"/>
          </a:p>
          <a:p>
            <a:pPr algn="ctr">
              <a:buNone/>
            </a:pPr>
            <a:r>
              <a:rPr lang="uk-UA" sz="2800" dirty="0" smtClean="0"/>
              <a:t>х : ( - 0,01) = -256 ;     0,25 + </a:t>
            </a:r>
            <a:r>
              <a:rPr lang="uk-UA" sz="2800" dirty="0" err="1" smtClean="0"/>
              <a:t>х</a:t>
            </a:r>
            <a:r>
              <a:rPr lang="uk-UA" sz="2800" dirty="0" smtClean="0"/>
              <a:t> = - 6</a:t>
            </a:r>
            <a:r>
              <a:rPr lang="uk-UA" sz="2800" smtClean="0"/>
              <a:t>, 25.</a:t>
            </a:r>
            <a:endParaRPr lang="uk-UA" sz="2800" dirty="0" smtClean="0"/>
          </a:p>
          <a:p>
            <a:pPr algn="ctr"/>
            <a:r>
              <a:rPr lang="uk-UA" sz="2800" b="1" dirty="0" smtClean="0"/>
              <a:t>3. Знайдіть значення виразу:</a:t>
            </a:r>
          </a:p>
          <a:p>
            <a:pPr algn="ctr">
              <a:buFont typeface="Wingdings 2" pitchFamily="18" charset="2"/>
              <a:buNone/>
            </a:pPr>
            <a:r>
              <a:rPr lang="uk-UA" sz="2800" dirty="0" smtClean="0"/>
              <a:t>      ( -125 - 34, 6 </a:t>
            </a:r>
            <a:r>
              <a:rPr lang="uk-UA" sz="2800" dirty="0" smtClean="0">
                <a:sym typeface="Wingdings" pitchFamily="2" charset="2"/>
              </a:rPr>
              <a:t>: (-</a:t>
            </a:r>
            <a:r>
              <a:rPr lang="uk-UA" sz="2800" dirty="0" smtClean="0"/>
              <a:t> 0, 125 )) х ( ½ -  0,5 );            </a:t>
            </a:r>
          </a:p>
          <a:p>
            <a:pPr algn="ctr">
              <a:buFont typeface="Wingdings 2" pitchFamily="18" charset="2"/>
              <a:buNone/>
            </a:pPr>
            <a:r>
              <a:rPr lang="uk-UA" sz="2800" dirty="0" smtClean="0"/>
              <a:t>        (- 673 -  23,4 х (-3, 45 ))   </a:t>
            </a:r>
            <a:r>
              <a:rPr lang="uk-UA" sz="2800" dirty="0" err="1" smtClean="0"/>
              <a:t>х</a:t>
            </a:r>
            <a:r>
              <a:rPr lang="uk-UA" sz="2800" dirty="0" smtClean="0"/>
              <a:t>  (  </a:t>
            </a:r>
            <a:r>
              <a:rPr lang="uk-UA" dirty="0" smtClean="0"/>
              <a:t>⅕</a:t>
            </a:r>
            <a:r>
              <a:rPr lang="uk-UA" sz="2800" dirty="0" smtClean="0"/>
              <a:t>  -  0,2 );</a:t>
            </a:r>
          </a:p>
          <a:p>
            <a:pPr>
              <a:buFont typeface="Wingdings 2" pitchFamily="18" charset="2"/>
              <a:buNone/>
            </a:pPr>
            <a:r>
              <a:rPr lang="uk-UA" sz="2800" dirty="0" smtClean="0"/>
              <a:t>                   (- 3345 +(- 4, 56) : 0, 2 ))   х  </a:t>
            </a:r>
            <a:r>
              <a:rPr lang="uk-UA" dirty="0" smtClean="0"/>
              <a:t>(  ⅛</a:t>
            </a:r>
            <a:r>
              <a:rPr lang="uk-UA" sz="2800" dirty="0" smtClean="0"/>
              <a:t>  -  0, 125 ).</a:t>
            </a:r>
          </a:p>
          <a:p>
            <a:pPr>
              <a:buFont typeface="Wingdings 2" pitchFamily="18" charset="2"/>
              <a:buNone/>
            </a:pPr>
            <a:endParaRPr lang="ru-RU" sz="2800" dirty="0" smtClean="0"/>
          </a:p>
          <a:p>
            <a:pPr algn="ctr">
              <a:buFont typeface="Wingdings 2" pitchFamily="18" charset="2"/>
              <a:buNone/>
            </a:pPr>
            <a:endParaRPr lang="ru-RU" sz="2800" dirty="0" smtClean="0"/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758138" cy="203675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uk-UA" sz="4400" dirty="0" smtClean="0">
                <a:solidFill>
                  <a:schemeClr val="tx2"/>
                </a:solidFill>
              </a:rPr>
              <a:t/>
            </a:r>
            <a:br>
              <a:rPr lang="uk-UA" sz="4400" dirty="0" smtClean="0">
                <a:solidFill>
                  <a:schemeClr val="tx2"/>
                </a:solidFill>
              </a:rPr>
            </a:br>
            <a:r>
              <a:rPr lang="uk-UA" sz="4400" dirty="0" smtClean="0">
                <a:solidFill>
                  <a:schemeClr val="tx2"/>
                </a:solidFill>
              </a:rPr>
              <a:t/>
            </a:r>
            <a:br>
              <a:rPr lang="uk-UA" sz="4400" dirty="0" smtClean="0">
                <a:solidFill>
                  <a:schemeClr val="tx2"/>
                </a:solidFill>
              </a:rPr>
            </a:br>
            <a:r>
              <a:rPr lang="uk-UA" sz="4000" b="1" dirty="0" smtClean="0">
                <a:solidFill>
                  <a:srgbClr val="990099"/>
                </a:solidFill>
              </a:rPr>
              <a:t>Україна, рідний край, </a:t>
            </a:r>
            <a:r>
              <a:rPr lang="ru-RU" sz="4000" b="1" dirty="0" smtClean="0">
                <a:solidFill>
                  <a:srgbClr val="990099"/>
                </a:solidFill>
              </a:rPr>
              <a:t/>
            </a:r>
            <a:br>
              <a:rPr lang="ru-RU" sz="4000" b="1" dirty="0" smtClean="0">
                <a:solidFill>
                  <a:srgbClr val="990099"/>
                </a:solidFill>
              </a:rPr>
            </a:br>
            <a:r>
              <a:rPr lang="uk-UA" sz="4000" b="1" dirty="0" smtClean="0">
                <a:solidFill>
                  <a:srgbClr val="990099"/>
                </a:solidFill>
              </a:rPr>
              <a:t>Поле, річка, синій гай.</a:t>
            </a:r>
            <a:r>
              <a:rPr lang="ru-RU" sz="4000" b="1" dirty="0" smtClean="0">
                <a:solidFill>
                  <a:srgbClr val="990099"/>
                </a:solidFill>
              </a:rPr>
              <a:t/>
            </a:r>
            <a:br>
              <a:rPr lang="ru-RU" sz="4000" b="1" dirty="0" smtClean="0">
                <a:solidFill>
                  <a:srgbClr val="990099"/>
                </a:solidFill>
              </a:rPr>
            </a:br>
            <a:r>
              <a:rPr lang="uk-UA" sz="4000" b="1" dirty="0" smtClean="0">
                <a:solidFill>
                  <a:srgbClr val="990099"/>
                </a:solidFill>
              </a:rPr>
              <a:t>Любо стежкою іти – </a:t>
            </a:r>
            <a:r>
              <a:rPr lang="ru-RU" sz="4000" b="1" dirty="0" smtClean="0">
                <a:solidFill>
                  <a:srgbClr val="990099"/>
                </a:solidFill>
              </a:rPr>
              <a:t/>
            </a:r>
            <a:br>
              <a:rPr lang="ru-RU" sz="4000" b="1" dirty="0" smtClean="0">
                <a:solidFill>
                  <a:srgbClr val="990099"/>
                </a:solidFill>
              </a:rPr>
            </a:br>
            <a:r>
              <a:rPr lang="uk-UA" sz="4000" b="1" dirty="0" smtClean="0">
                <a:solidFill>
                  <a:srgbClr val="990099"/>
                </a:solidFill>
              </a:rPr>
              <a:t>Тут живемо я і ти.</a:t>
            </a:r>
            <a:endParaRPr lang="ru-RU" sz="4000" b="1" dirty="0">
              <a:solidFill>
                <a:srgbClr val="990099"/>
              </a:solidFill>
            </a:endParaRPr>
          </a:p>
        </p:txBody>
      </p:sp>
      <p:pic>
        <p:nvPicPr>
          <p:cNvPr id="13315" name="Picture 2" descr="C:\Users\User\Desktop\конспект уроку\56a5f8fa6184db5d6b35c85af9d76ec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3857625"/>
            <a:ext cx="35147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Результат пошуку зображень за запитом &quot;зображення поле ріка&quot;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3837477"/>
            <a:ext cx="3286147" cy="2193436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428604"/>
            <a:ext cx="7239000" cy="750871"/>
          </a:xfrm>
        </p:spPr>
        <p:txBody>
          <a:bodyPr/>
          <a:lstStyle/>
          <a:p>
            <a:pPr algn="ctr">
              <a:defRPr/>
            </a:pPr>
            <a:r>
              <a:rPr lang="uk-UA" sz="4000" b="1" dirty="0" smtClean="0">
                <a:solidFill>
                  <a:srgbClr val="800080"/>
                </a:solidFill>
              </a:rPr>
              <a:t>Наша країна - Україна</a:t>
            </a:r>
            <a:endParaRPr lang="ru-RU" sz="4000" b="1" dirty="0">
              <a:solidFill>
                <a:srgbClr val="80008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57224" y="1500174"/>
          <a:ext cx="7500990" cy="4918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uk-UA" sz="4000" b="1" dirty="0" smtClean="0">
                <a:solidFill>
                  <a:srgbClr val="990099"/>
                </a:solidFill>
              </a:rPr>
              <a:t>Найбільший в світі літак: </a:t>
            </a:r>
            <a:br>
              <a:rPr lang="uk-UA" sz="4000" b="1" dirty="0" smtClean="0">
                <a:solidFill>
                  <a:srgbClr val="990099"/>
                </a:solidFill>
              </a:rPr>
            </a:br>
            <a:r>
              <a:rPr lang="uk-UA" sz="4000" b="1" dirty="0" smtClean="0">
                <a:solidFill>
                  <a:srgbClr val="990099"/>
                </a:solidFill>
              </a:rPr>
              <a:t>“ </a:t>
            </a:r>
            <a:r>
              <a:rPr lang="uk-UA" sz="4000" b="1" dirty="0" err="1" smtClean="0">
                <a:solidFill>
                  <a:srgbClr val="990099"/>
                </a:solidFill>
              </a:rPr>
              <a:t>Мрія”</a:t>
            </a:r>
            <a:endParaRPr lang="ru-RU" sz="4000" b="1" dirty="0">
              <a:solidFill>
                <a:srgbClr val="990099"/>
              </a:solidFill>
            </a:endParaRPr>
          </a:p>
        </p:txBody>
      </p:sp>
      <p:pic>
        <p:nvPicPr>
          <p:cNvPr id="15363" name="Содержимое 3" descr="http://rama.com.ua/wp-content/uploads/2013/08/0_a3b63_1ca2da12_orig-284x21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643306" y="4143380"/>
            <a:ext cx="3000396" cy="2509839"/>
          </a:xfrm>
        </p:spPr>
      </p:pic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500034" y="1357298"/>
            <a:ext cx="7858151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uk-UA" sz="2800" dirty="0"/>
              <a:t>Українці, а саме конструкторське бюро Антонова, розробили літак </a:t>
            </a:r>
            <a:r>
              <a:rPr lang="uk-UA" sz="2800" dirty="0" smtClean="0"/>
              <a:t>із </a:t>
            </a:r>
            <a:r>
              <a:rPr lang="uk-UA" sz="2800" b="1" dirty="0" smtClean="0"/>
              <a:t>найбільшою </a:t>
            </a:r>
            <a:r>
              <a:rPr lang="uk-UA" sz="2800" b="1" dirty="0"/>
              <a:t>у </a:t>
            </a:r>
            <a:r>
              <a:rPr lang="uk-UA" sz="2800" b="1" dirty="0" smtClean="0"/>
              <a:t>світі вантажопідйомністю </a:t>
            </a:r>
            <a:r>
              <a:rPr lang="uk-UA" sz="2800" dirty="0" smtClean="0"/>
              <a:t>— </a:t>
            </a:r>
            <a:r>
              <a:rPr lang="uk-UA" sz="2800" dirty="0" err="1"/>
              <a:t>Ан</a:t>
            </a:r>
            <a:r>
              <a:rPr lang="uk-UA" sz="2800" dirty="0"/>
              <a:t>-225 «Мрія». </a:t>
            </a:r>
            <a:r>
              <a:rPr lang="ru-RU" sz="2800" dirty="0" err="1"/>
              <a:t>Спочатку</a:t>
            </a:r>
            <a:r>
              <a:rPr lang="ru-RU" sz="2800" dirty="0"/>
              <a:t> </a:t>
            </a:r>
            <a:r>
              <a:rPr lang="ru-RU" sz="2800" dirty="0" err="1"/>
              <a:t>він</a:t>
            </a:r>
            <a:r>
              <a:rPr lang="ru-RU" sz="2800" dirty="0"/>
              <a:t> </a:t>
            </a:r>
            <a:r>
              <a:rPr lang="ru-RU" sz="2800" dirty="0" err="1"/>
              <a:t>проектувався</a:t>
            </a:r>
            <a:r>
              <a:rPr lang="ru-RU" sz="2800" dirty="0"/>
              <a:t> для </a:t>
            </a:r>
            <a:r>
              <a:rPr lang="ru-RU" sz="2800" dirty="0" err="1"/>
              <a:t>транспортування</a:t>
            </a:r>
            <a:r>
              <a:rPr lang="ru-RU" sz="2800" dirty="0"/>
              <a:t> </a:t>
            </a:r>
            <a:r>
              <a:rPr lang="ru-RU" sz="2800" dirty="0" err="1"/>
              <a:t>космічних</a:t>
            </a:r>
            <a:r>
              <a:rPr lang="ru-RU" sz="2800" dirty="0"/>
              <a:t> </a:t>
            </a:r>
            <a:r>
              <a:rPr lang="ru-RU" sz="2800" dirty="0" err="1"/>
              <a:t>кораблів</a:t>
            </a:r>
            <a:r>
              <a:rPr lang="ru-RU" sz="2800" dirty="0"/>
              <a:t>. </a:t>
            </a:r>
            <a:r>
              <a:rPr lang="ru-RU" sz="2800" dirty="0" err="1"/>
              <a:t>Наразі</a:t>
            </a:r>
            <a:r>
              <a:rPr lang="ru-RU" sz="2800" dirty="0"/>
              <a:t> «</a:t>
            </a:r>
            <a:r>
              <a:rPr lang="ru-RU" sz="2800" dirty="0" err="1"/>
              <a:t>Мрія</a:t>
            </a:r>
            <a:r>
              <a:rPr lang="ru-RU" sz="2800" dirty="0"/>
              <a:t>» </a:t>
            </a:r>
            <a:r>
              <a:rPr lang="ru-RU" sz="2800" dirty="0" err="1"/>
              <a:t>виконує</a:t>
            </a:r>
            <a:r>
              <a:rPr lang="ru-RU" sz="2800" dirty="0"/>
              <a:t> </a:t>
            </a:r>
            <a:r>
              <a:rPr lang="ru-RU" sz="2800" dirty="0" err="1"/>
              <a:t>комерційні</a:t>
            </a:r>
            <a:r>
              <a:rPr lang="ru-RU" sz="2800" dirty="0"/>
              <a:t> </a:t>
            </a:r>
            <a:r>
              <a:rPr lang="ru-RU" sz="2800" dirty="0" err="1"/>
              <a:t>вантажні</a:t>
            </a:r>
            <a:r>
              <a:rPr lang="ru-RU" sz="2800" dirty="0"/>
              <a:t> </a:t>
            </a:r>
            <a:r>
              <a:rPr lang="ru-RU" sz="2800" dirty="0" err="1" smtClean="0"/>
              <a:t>перевезенн</a:t>
            </a:r>
            <a:r>
              <a:rPr lang="uk-UA" sz="2800" dirty="0" smtClean="0"/>
              <a:t>я. Його максимальна злітна вага - 640 тонн.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555</Words>
  <Application>Microsoft Office PowerPoint</Application>
  <PresentationFormat>Екран (4:3)</PresentationFormat>
  <Paragraphs>77</Paragraphs>
  <Slides>16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1" baseType="lpstr">
      <vt:lpstr>Arial</vt:lpstr>
      <vt:lpstr>Calibri</vt:lpstr>
      <vt:lpstr>Wingdings</vt:lpstr>
      <vt:lpstr>Wingdings 2</vt:lpstr>
      <vt:lpstr>Тема Office</vt:lpstr>
      <vt:lpstr>Презентація PowerPoint</vt:lpstr>
      <vt:lpstr>Презентація PowerPoint</vt:lpstr>
      <vt:lpstr>Презентація PowerPoint</vt:lpstr>
      <vt:lpstr>                                           я зможу                              я  вмію  я  знаю      </vt:lpstr>
      <vt:lpstr>Тема уроку :</vt:lpstr>
      <vt:lpstr>Математичний   ланцюжок </vt:lpstr>
      <vt:lpstr>  Україна, рідний край,  Поле, річка, синій гай. Любо стежкою іти –  Тут живемо я і ти.</vt:lpstr>
      <vt:lpstr>Наша країна - Україна</vt:lpstr>
      <vt:lpstr>Найбільший в світі літак:  “ Мрія”</vt:lpstr>
      <vt:lpstr>Перша в світі Конституція</vt:lpstr>
      <vt:lpstr>Перший рамковий вулик</vt:lpstr>
      <vt:lpstr>Макдональдс</vt:lpstr>
      <vt:lpstr>Станція Арсенальна </vt:lpstr>
      <vt:lpstr>Києво – Могилянська Академія</vt:lpstr>
      <vt:lpstr>Хрещатик</vt:lpstr>
      <vt:lpstr>Презентація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Мальчик</dc:creator>
  <cp:lastModifiedBy>Admin</cp:lastModifiedBy>
  <cp:revision>66</cp:revision>
  <dcterms:created xsi:type="dcterms:W3CDTF">2016-11-18T19:36:52Z</dcterms:created>
  <dcterms:modified xsi:type="dcterms:W3CDTF">2017-04-17T18:36:27Z</dcterms:modified>
</cp:coreProperties>
</file>