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81" r:id="rId6"/>
    <p:sldId id="259" r:id="rId7"/>
    <p:sldId id="282" r:id="rId8"/>
    <p:sldId id="283" r:id="rId9"/>
    <p:sldId id="260" r:id="rId10"/>
    <p:sldId id="261" r:id="rId11"/>
    <p:sldId id="273" r:id="rId12"/>
    <p:sldId id="275" r:id="rId13"/>
    <p:sldId id="276" r:id="rId14"/>
    <p:sldId id="277" r:id="rId15"/>
    <p:sldId id="263" r:id="rId16"/>
    <p:sldId id="278" r:id="rId17"/>
    <p:sldId id="279" r:id="rId18"/>
    <p:sldId id="284" r:id="rId19"/>
    <p:sldId id="285" r:id="rId20"/>
    <p:sldId id="286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1142976" y="428604"/>
            <a:ext cx="7215238" cy="16430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429552" cy="1785950"/>
          </a:xfrm>
          <a:prstGeom prst="flowChartAlternateProcess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Права, свободи та відповідальність </a:t>
            </a:r>
            <a:endParaRPr lang="ru-RU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16826" y="4361366"/>
            <a:ext cx="4441387" cy="2163978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25100" y="4549676"/>
            <a:ext cx="4119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Підготував</a:t>
            </a:r>
          </a:p>
          <a:p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Учень 11 класу</a:t>
            </a:r>
          </a:p>
          <a:p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Кужіль Степан</a:t>
            </a:r>
            <a:endParaRPr lang="uk-UA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Поняття 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97152"/>
            <a:ext cx="8391876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800" b="0" i="1" dirty="0"/>
              <a:t>За </a:t>
            </a:r>
            <a:r>
              <a:rPr lang="ru-RU" sz="1800" b="0" i="1" dirty="0" err="1"/>
              <a:t>своїм</a:t>
            </a:r>
            <a:r>
              <a:rPr lang="ru-RU" sz="1800" b="0" i="1" dirty="0"/>
              <a:t> </a:t>
            </a:r>
            <a:r>
              <a:rPr lang="ru-RU" sz="1800" b="0" i="1" dirty="0" err="1"/>
              <a:t>змістом</a:t>
            </a:r>
            <a:r>
              <a:rPr lang="ru-RU" sz="1800" b="0" i="1" dirty="0"/>
              <a:t> права і </a:t>
            </a:r>
            <a:r>
              <a:rPr lang="ru-RU" sz="1800" b="0" i="1" dirty="0" err="1"/>
              <a:t>свободи</a:t>
            </a:r>
            <a:r>
              <a:rPr lang="ru-RU" sz="1800" b="0" i="1" dirty="0"/>
              <a:t>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- </a:t>
            </a:r>
            <a:r>
              <a:rPr lang="ru-RU" sz="1800" b="0" i="1" dirty="0" err="1"/>
              <a:t>це</a:t>
            </a:r>
            <a:r>
              <a:rPr lang="ru-RU" sz="1800" b="0" i="1" dirty="0"/>
              <a:t> право на </a:t>
            </a:r>
            <a:r>
              <a:rPr lang="ru-RU" sz="1800" b="0" i="1" dirty="0" err="1"/>
              <a:t>володіння</a:t>
            </a:r>
            <a:r>
              <a:rPr lang="ru-RU" sz="1800" b="0" i="1" dirty="0"/>
              <a:t>, </a:t>
            </a:r>
            <a:r>
              <a:rPr lang="ru-RU" sz="1800" b="0" i="1" dirty="0" err="1"/>
              <a:t>користування</a:t>
            </a:r>
            <a:r>
              <a:rPr lang="ru-RU" sz="1800" b="0" i="1" dirty="0"/>
              <a:t> і </a:t>
            </a:r>
            <a:r>
              <a:rPr lang="ru-RU" sz="1800" b="0" i="1" dirty="0" err="1"/>
              <a:t>розпорядження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політичними</a:t>
            </a:r>
            <a:r>
              <a:rPr lang="ru-RU" sz="1800" b="0" i="1" dirty="0"/>
              <a:t>, </a:t>
            </a:r>
            <a:r>
              <a:rPr lang="ru-RU" sz="1800" b="0" i="1" dirty="0" err="1"/>
              <a:t>економічними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соціальними</a:t>
            </a:r>
            <a:r>
              <a:rPr lang="ru-RU" sz="1800" b="0" i="1" dirty="0"/>
              <a:t> та </a:t>
            </a:r>
            <a:r>
              <a:rPr lang="ru-RU" sz="1800" b="0" i="1" dirty="0" err="1"/>
              <a:t>культурними</a:t>
            </a:r>
            <a:r>
              <a:rPr lang="ru-RU" sz="1800" b="0" i="1" dirty="0"/>
              <a:t> (</a:t>
            </a:r>
            <a:r>
              <a:rPr lang="ru-RU" sz="1800" b="0" i="1" dirty="0" err="1"/>
              <a:t>духовними</a:t>
            </a:r>
            <a:r>
              <a:rPr lang="ru-RU" sz="1800" b="0" i="1" dirty="0"/>
              <a:t>) </a:t>
            </a:r>
            <a:r>
              <a:rPr lang="ru-RU" sz="1800" b="0" i="1" dirty="0" err="1"/>
              <a:t>цінностями</a:t>
            </a:r>
            <a:r>
              <a:rPr lang="ru-RU" sz="1800" b="0" i="1" dirty="0"/>
              <a:t>; за формою вони </a:t>
            </a:r>
            <a:r>
              <a:rPr lang="ru-RU" sz="1800" b="0" i="1" dirty="0" smtClean="0"/>
              <a:t>є видом</a:t>
            </a:r>
            <a:r>
              <a:rPr lang="ru-RU" sz="1800" b="0" i="1" dirty="0"/>
              <a:t>, способом </a:t>
            </a:r>
            <a:r>
              <a:rPr lang="ru-RU" sz="1800" b="0" i="1" dirty="0" err="1"/>
              <a:t>поведінки</a:t>
            </a:r>
            <a:r>
              <a:rPr lang="ru-RU" sz="1800" b="0" i="1" dirty="0"/>
              <a:t> </a:t>
            </a:r>
            <a:r>
              <a:rPr lang="ru-RU" sz="1800" b="0" i="1" dirty="0" err="1"/>
              <a:t>або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діяльності</a:t>
            </a:r>
            <a:r>
              <a:rPr lang="ru-RU" sz="1800" b="0" i="1" dirty="0"/>
              <a:t> особи </a:t>
            </a:r>
            <a:r>
              <a:rPr lang="ru-RU" sz="1800" b="0" i="1" dirty="0" err="1"/>
              <a:t>чи</a:t>
            </a:r>
            <a:r>
              <a:rPr lang="ru-RU" sz="1800" b="0" i="1" dirty="0"/>
              <a:t> </a:t>
            </a:r>
            <a:r>
              <a:rPr lang="ru-RU" sz="1800" b="0" i="1" dirty="0" err="1"/>
              <a:t>колективу</a:t>
            </a:r>
            <a:r>
              <a:rPr lang="ru-RU" sz="1800" b="0" i="1" dirty="0"/>
              <a:t> </a:t>
            </a:r>
            <a:r>
              <a:rPr lang="ru-RU" sz="1800" b="0" i="1" dirty="0" err="1"/>
              <a:t>осіб</a:t>
            </a:r>
            <a:r>
              <a:rPr lang="ru-RU" sz="1800" b="0" i="1" dirty="0"/>
              <a:t> у </a:t>
            </a:r>
            <a:r>
              <a:rPr lang="ru-RU" sz="1800" b="0" i="1" dirty="0" err="1"/>
              <a:t>суспільстві</a:t>
            </a:r>
            <a:r>
              <a:rPr lang="ru-RU" sz="1800" b="0" i="1" dirty="0"/>
              <a:t> з метою </a:t>
            </a:r>
            <a:r>
              <a:rPr lang="ru-RU" sz="1800" b="0" i="1" dirty="0" err="1"/>
              <a:t>задоволення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своїх</a:t>
            </a:r>
            <a:r>
              <a:rPr lang="ru-RU" sz="1800" b="0" i="1" dirty="0"/>
              <a:t> </a:t>
            </a:r>
            <a:r>
              <a:rPr lang="ru-RU" sz="1800" b="0" i="1" dirty="0" err="1"/>
              <a:t>політичних</a:t>
            </a:r>
            <a:r>
              <a:rPr lang="ru-RU" sz="1800" b="0" i="1" dirty="0"/>
              <a:t>, </a:t>
            </a:r>
            <a:r>
              <a:rPr lang="ru-RU" sz="1800" b="0" i="1" dirty="0" err="1"/>
              <a:t>економічних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соціальних</a:t>
            </a:r>
            <a:r>
              <a:rPr lang="ru-RU" sz="1800" b="0" i="1" dirty="0"/>
              <a:t> і </a:t>
            </a:r>
            <a:r>
              <a:rPr lang="ru-RU" sz="1800" b="0" i="1" dirty="0" err="1"/>
              <a:t>культурних</a:t>
            </a:r>
            <a:r>
              <a:rPr lang="ru-RU" sz="1800" b="0" i="1" dirty="0"/>
              <a:t> (</a:t>
            </a:r>
            <a:r>
              <a:rPr lang="ru-RU" sz="1800" b="0" i="1" dirty="0" err="1"/>
              <a:t>духовних</a:t>
            </a:r>
            <a:r>
              <a:rPr lang="ru-RU" sz="1800" b="0" i="1" dirty="0"/>
              <a:t>) потреб та </a:t>
            </a:r>
            <a:r>
              <a:rPr lang="ru-RU" sz="1800" b="0" i="1" dirty="0" err="1"/>
              <a:t>інтересів</a:t>
            </a:r>
            <a:r>
              <a:rPr lang="ru-RU" sz="1800" b="0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3000099" y="1484784"/>
            <a:ext cx="3086593" cy="312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76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" y="1412776"/>
            <a:ext cx="4096264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Поняття 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4437113"/>
            <a:ext cx="8507321" cy="22560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4365105"/>
            <a:ext cx="8286807" cy="2160240"/>
          </a:xfrm>
        </p:spPr>
        <p:txBody>
          <a:bodyPr>
            <a:noAutofit/>
          </a:bodyPr>
          <a:lstStyle/>
          <a:p>
            <a:endParaRPr lang="ru-RU" sz="1600" b="0" i="1" dirty="0" smtClean="0"/>
          </a:p>
          <a:p>
            <a:r>
              <a:rPr lang="ru-RU" sz="1600" b="0" i="1" dirty="0" err="1"/>
              <a:t>Між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поняттями</a:t>
            </a:r>
            <a:r>
              <a:rPr lang="ru-RU" sz="1600" b="0" i="1" dirty="0"/>
              <a:t> "права" і "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" </a:t>
            </a:r>
            <a:r>
              <a:rPr lang="ru-RU" sz="1600" b="0" i="1" dirty="0" smtClean="0"/>
              <a:t> </a:t>
            </a:r>
            <a:r>
              <a:rPr lang="ru-RU" sz="1600" b="0" i="1" dirty="0"/>
              <a:t>є </a:t>
            </a:r>
            <a:r>
              <a:rPr lang="ru-RU" sz="1600" b="0" i="1" dirty="0" err="1"/>
              <a:t>різниця</a:t>
            </a:r>
            <a:r>
              <a:rPr lang="ru-RU" sz="1600" b="0" i="1" dirty="0"/>
              <a:t>.</a:t>
            </a:r>
          </a:p>
          <a:p>
            <a:r>
              <a:rPr lang="ru-RU" sz="1600" b="0" i="1" dirty="0" err="1" smtClean="0"/>
              <a:t>Термін</a:t>
            </a:r>
            <a:r>
              <a:rPr lang="ru-RU" sz="1600" b="0" i="1" dirty="0" smtClean="0"/>
              <a:t> </a:t>
            </a:r>
            <a:r>
              <a:rPr lang="ru-RU" sz="1600" b="0" i="1" dirty="0"/>
              <a:t>"права" </a:t>
            </a:r>
            <a:r>
              <a:rPr lang="ru-RU" sz="1600" b="0" i="1" dirty="0" err="1"/>
              <a:t>вживається</a:t>
            </a:r>
            <a:r>
              <a:rPr lang="ru-RU" sz="1600" b="0" i="1" dirty="0"/>
              <a:t> в тому </a:t>
            </a:r>
            <a:r>
              <a:rPr lang="ru-RU" sz="1600" b="0" i="1" dirty="0" err="1"/>
              <a:t>разі</a:t>
            </a:r>
            <a:r>
              <a:rPr lang="ru-RU" sz="1600" b="0" i="1" dirty="0"/>
              <a:t>, коли </a:t>
            </a:r>
            <a:r>
              <a:rPr lang="ru-RU" sz="1600" b="0" i="1" dirty="0" err="1"/>
              <a:t>йдеться</a:t>
            </a:r>
            <a:r>
              <a:rPr lang="ru-RU" sz="1600" b="0" i="1" dirty="0"/>
              <a:t> про право </a:t>
            </a:r>
            <a:r>
              <a:rPr lang="ru-RU" sz="1600" b="0" i="1" dirty="0" err="1"/>
              <a:t>громадян</a:t>
            </a:r>
            <a:r>
              <a:rPr lang="ru-RU" sz="1600" b="0" i="1" dirty="0"/>
              <a:t> </a:t>
            </a:r>
            <a:r>
              <a:rPr lang="ru-RU" sz="1600" b="0" i="1" dirty="0" err="1"/>
              <a:t>отримати</a:t>
            </a:r>
            <a:r>
              <a:rPr lang="ru-RU" sz="1600" b="0" i="1" dirty="0"/>
              <a:t> </a:t>
            </a:r>
            <a:r>
              <a:rPr lang="ru-RU" sz="1600" b="0" i="1" dirty="0" err="1"/>
              <a:t>від</a:t>
            </a:r>
            <a:r>
              <a:rPr lang="ru-RU" sz="1600" b="0" i="1" dirty="0"/>
              <a:t> </a:t>
            </a:r>
            <a:r>
              <a:rPr lang="ru-RU" sz="1600" b="0" i="1" dirty="0" err="1"/>
              <a:t>суспільства</a:t>
            </a:r>
            <a:r>
              <a:rPr lang="ru-RU" sz="1600" b="0" i="1" dirty="0"/>
              <a:t> та </a:t>
            </a:r>
            <a:r>
              <a:rPr lang="ru-RU" sz="1600" b="0" i="1" dirty="0" err="1"/>
              <a:t>держави</a:t>
            </a:r>
            <a:r>
              <a:rPr lang="ru-RU" sz="1600" b="0" i="1" dirty="0"/>
              <a:t> </a:t>
            </a:r>
            <a:r>
              <a:rPr lang="ru-RU" sz="1600" b="0" i="1" dirty="0" err="1"/>
              <a:t>певне</a:t>
            </a:r>
            <a:r>
              <a:rPr lang="ru-RU" sz="1600" b="0" i="1" dirty="0"/>
              <a:t> </a:t>
            </a:r>
            <a:r>
              <a:rPr lang="ru-RU" sz="1600" b="0" i="1" dirty="0" err="1"/>
              <a:t>матеріальне</a:t>
            </a:r>
            <a:r>
              <a:rPr lang="ru-RU" sz="1600" b="0" i="1" dirty="0"/>
              <a:t>, </a:t>
            </a:r>
            <a:r>
              <a:rPr lang="ru-RU" sz="1600" b="0" i="1" dirty="0" err="1"/>
              <a:t>культурне</a:t>
            </a:r>
            <a:r>
              <a:rPr lang="ru-RU" sz="1600" b="0" i="1" dirty="0"/>
              <a:t>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духовне</a:t>
            </a:r>
            <a:r>
              <a:rPr lang="ru-RU" sz="1600" b="0" i="1" dirty="0"/>
              <a:t> благо (</a:t>
            </a:r>
            <a:r>
              <a:rPr lang="ru-RU" sz="1600" b="0" i="1" dirty="0" err="1"/>
              <a:t>наприклад</a:t>
            </a:r>
            <a:r>
              <a:rPr lang="ru-RU" sz="1600" b="0" i="1" dirty="0"/>
              <a:t>, право на </a:t>
            </a:r>
            <a:r>
              <a:rPr lang="ru-RU" sz="1600" b="0" i="1" dirty="0" err="1"/>
              <a:t>працю</a:t>
            </a:r>
            <a:r>
              <a:rPr lang="ru-RU" sz="1600" b="0" i="1" dirty="0"/>
              <a:t>, </a:t>
            </a:r>
            <a:r>
              <a:rPr lang="ru-RU" sz="1600" b="0" i="1" dirty="0" err="1"/>
              <a:t>освіту</a:t>
            </a:r>
            <a:r>
              <a:rPr lang="ru-RU" sz="1600" b="0" i="1" dirty="0"/>
              <a:t>, </a:t>
            </a:r>
            <a:r>
              <a:rPr lang="ru-RU" sz="1600" b="0" i="1" dirty="0" err="1"/>
              <a:t>матеріальне</a:t>
            </a:r>
            <a:r>
              <a:rPr lang="ru-RU" sz="1600" b="0" i="1" dirty="0"/>
              <a:t> </a:t>
            </a:r>
            <a:r>
              <a:rPr lang="ru-RU" sz="1600" b="0" i="1" dirty="0" err="1"/>
              <a:t>забезпечення</a:t>
            </a:r>
            <a:r>
              <a:rPr lang="ru-RU" sz="1600" b="0" i="1" dirty="0"/>
              <a:t> </a:t>
            </a:r>
            <a:r>
              <a:rPr lang="ru-RU" sz="1600" b="0" i="1" dirty="0" err="1"/>
              <a:t>тощо</a:t>
            </a:r>
            <a:r>
              <a:rPr lang="ru-RU" sz="1600" b="0" i="1" dirty="0"/>
              <a:t>).</a:t>
            </a:r>
          </a:p>
          <a:p>
            <a:r>
              <a:rPr lang="ru-RU" sz="1600" b="0" i="1" dirty="0" err="1"/>
              <a:t>Термін</a:t>
            </a:r>
            <a:r>
              <a:rPr lang="ru-RU" sz="1600" b="0" i="1" dirty="0"/>
              <a:t> "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" </a:t>
            </a:r>
            <a:r>
              <a:rPr lang="ru-RU" sz="1600" b="0" i="1" dirty="0" err="1"/>
              <a:t>використовують</a:t>
            </a:r>
            <a:r>
              <a:rPr lang="ru-RU" sz="1600" b="0" i="1" dirty="0"/>
              <a:t> </a:t>
            </a:r>
            <a:r>
              <a:rPr lang="ru-RU" sz="1600" b="0" i="1" dirty="0" err="1"/>
              <a:t>тоді</a:t>
            </a:r>
            <a:r>
              <a:rPr lang="ru-RU" sz="1600" b="0" i="1" dirty="0"/>
              <a:t>, коли </a:t>
            </a:r>
            <a:r>
              <a:rPr lang="ru-RU" sz="1600" b="0" i="1" dirty="0" err="1"/>
              <a:t>мовиться</a:t>
            </a:r>
            <a:r>
              <a:rPr lang="ru-RU" sz="1600" b="0" i="1" dirty="0"/>
              <a:t> про свободу </a:t>
            </a:r>
            <a:r>
              <a:rPr lang="ru-RU" sz="1600" b="0" i="1" dirty="0" err="1"/>
              <a:t>здійснити</a:t>
            </a:r>
            <a:r>
              <a:rPr lang="ru-RU" sz="1600" b="0" i="1" dirty="0"/>
              <a:t> той </a:t>
            </a:r>
            <a:r>
              <a:rPr lang="ru-RU" sz="1600" b="0" i="1" dirty="0" err="1"/>
              <a:t>чи</a:t>
            </a:r>
            <a:r>
              <a:rPr lang="ru-RU" sz="1600" b="0" i="1" dirty="0"/>
              <a:t> той </a:t>
            </a:r>
            <a:r>
              <a:rPr lang="ru-RU" sz="1600" b="0" i="1" dirty="0" err="1"/>
              <a:t>учинок</a:t>
            </a:r>
            <a:r>
              <a:rPr lang="ru-RU" sz="1600" b="0" i="1" dirty="0"/>
              <a:t> (для прикладу,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 слова, </a:t>
            </a:r>
            <a:r>
              <a:rPr lang="ru-RU" sz="1600" b="0" i="1" dirty="0" err="1"/>
              <a:t>друку</a:t>
            </a:r>
            <a:r>
              <a:rPr lang="ru-RU" sz="1600" b="0" i="1" dirty="0"/>
              <a:t>, </a:t>
            </a:r>
            <a:r>
              <a:rPr lang="ru-RU" sz="1600" b="0" i="1" dirty="0" err="1"/>
              <a:t>мітингів</a:t>
            </a:r>
            <a:r>
              <a:rPr lang="ru-RU" sz="1600" b="0" i="1" dirty="0"/>
              <a:t>, </a:t>
            </a:r>
            <a:r>
              <a:rPr lang="ru-RU" sz="1600" b="0" i="1" dirty="0" err="1"/>
              <a:t>демонстрацій</a:t>
            </a:r>
            <a:r>
              <a:rPr lang="ru-RU" sz="1600" b="0" i="1" dirty="0"/>
              <a:t>, </a:t>
            </a:r>
            <a:r>
              <a:rPr lang="ru-RU" sz="1600" b="0" i="1" dirty="0" err="1"/>
              <a:t>віросповідання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.). Свобода </a:t>
            </a:r>
            <a:r>
              <a:rPr lang="ru-RU" sz="1600" b="0" i="1" dirty="0" err="1"/>
              <a:t>громадян</a:t>
            </a:r>
            <a:r>
              <a:rPr lang="ru-RU" sz="1600" b="0" i="1" dirty="0"/>
              <a:t> </a:t>
            </a:r>
            <a:r>
              <a:rPr lang="ru-RU" sz="1600" b="0" i="1" dirty="0" err="1"/>
              <a:t>означає</a:t>
            </a:r>
            <a:r>
              <a:rPr lang="ru-RU" sz="1600" b="0" i="1" dirty="0"/>
              <a:t> </a:t>
            </a:r>
            <a:r>
              <a:rPr lang="ru-RU" sz="1600" b="0" i="1" dirty="0" err="1"/>
              <a:t>надання</a:t>
            </a:r>
            <a:r>
              <a:rPr lang="ru-RU" sz="1600" b="0" i="1" dirty="0"/>
              <a:t> </a:t>
            </a:r>
            <a:r>
              <a:rPr lang="ru-RU" sz="1600" b="0" i="1" dirty="0" err="1"/>
              <a:t>їм</a:t>
            </a:r>
            <a:r>
              <a:rPr lang="ru-RU" sz="1600" b="0" i="1" dirty="0"/>
              <a:t> права </a:t>
            </a:r>
            <a:r>
              <a:rPr lang="ru-RU" sz="1600" b="0" i="1" dirty="0" err="1"/>
              <a:t>вимагати</a:t>
            </a:r>
            <a:r>
              <a:rPr lang="ru-RU" sz="1600" b="0" i="1" dirty="0"/>
              <a:t>, </a:t>
            </a:r>
            <a:r>
              <a:rPr lang="ru-RU" sz="1600" b="0" i="1" dirty="0" err="1"/>
              <a:t>щоб</a:t>
            </a:r>
            <a:r>
              <a:rPr lang="ru-RU" sz="1600" b="0" i="1" dirty="0"/>
              <a:t> </a:t>
            </a:r>
            <a:r>
              <a:rPr lang="ru-RU" sz="1600" b="0" i="1" dirty="0" err="1"/>
              <a:t>ніхто</a:t>
            </a:r>
            <a:r>
              <a:rPr lang="ru-RU" sz="1600" b="0" i="1" dirty="0"/>
              <a:t> не </a:t>
            </a:r>
            <a:r>
              <a:rPr lang="ru-RU" sz="1600" b="0" i="1" dirty="0" err="1"/>
              <a:t>заважав</a:t>
            </a:r>
            <a:r>
              <a:rPr lang="ru-RU" sz="1600" b="0" i="1" dirty="0"/>
              <a:t> у </a:t>
            </a:r>
            <a:r>
              <a:rPr lang="ru-RU" sz="1600" b="0" i="1" dirty="0" err="1"/>
              <a:t>здійсненні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цієї</a:t>
            </a:r>
            <a:r>
              <a:rPr lang="ru-RU" sz="1600" b="0" i="1" dirty="0"/>
              <a:t>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05" y="1412776"/>
            <a:ext cx="3648407" cy="2736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759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Захист </a:t>
            </a:r>
            <a:r>
              <a:rPr lang="uk-UA" dirty="0"/>
              <a:t>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5229199"/>
            <a:ext cx="8507321" cy="1463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301207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/>
              <a:t>Права та </a:t>
            </a:r>
            <a:r>
              <a:rPr lang="ru-RU" sz="1800" b="0" i="1" dirty="0" err="1"/>
              <a:t>свободи</a:t>
            </a:r>
            <a:r>
              <a:rPr lang="ru-RU" sz="1800" b="0" i="1" dirty="0"/>
              <a:t>, </a:t>
            </a:r>
            <a:r>
              <a:rPr lang="ru-RU" sz="1800" b="0" i="1" dirty="0" err="1"/>
              <a:t>закріплені</a:t>
            </a:r>
            <a:r>
              <a:rPr lang="ru-RU" sz="1800" b="0" i="1" dirty="0"/>
              <a:t> в </a:t>
            </a:r>
            <a:r>
              <a:rPr lang="ru-RU" sz="1800" b="0" i="1" dirty="0" err="1"/>
              <a:t>конституції</a:t>
            </a:r>
            <a:r>
              <a:rPr lang="ru-RU" sz="1800" b="0" i="1" dirty="0"/>
              <a:t>, </a:t>
            </a:r>
            <a:r>
              <a:rPr lang="ru-RU" sz="1800" b="0" i="1" dirty="0" err="1"/>
              <a:t>називають</a:t>
            </a:r>
            <a:r>
              <a:rPr lang="ru-RU" sz="1800" b="0" i="1" dirty="0"/>
              <a:t> </a:t>
            </a:r>
            <a:r>
              <a:rPr lang="ru-RU" sz="1800" b="0" i="1" dirty="0" err="1"/>
              <a:t>конституційними</a:t>
            </a:r>
            <a:r>
              <a:rPr lang="ru-RU" sz="1800" b="0" i="1" dirty="0"/>
              <a:t>. </a:t>
            </a:r>
            <a:r>
              <a:rPr lang="ru-RU" sz="1800" b="0" i="1" dirty="0" err="1"/>
              <a:t>Одначе</a:t>
            </a:r>
            <a:r>
              <a:rPr lang="ru-RU" sz="1800" b="0" i="1" dirty="0"/>
              <a:t> не </a:t>
            </a:r>
            <a:r>
              <a:rPr lang="ru-RU" sz="1800" b="0" i="1" dirty="0" err="1"/>
              <a:t>завжди</a:t>
            </a:r>
            <a:r>
              <a:rPr lang="ru-RU" sz="1800" b="0" i="1" dirty="0"/>
              <a:t> </a:t>
            </a:r>
            <a:r>
              <a:rPr lang="ru-RU" sz="1800" b="0" i="1" dirty="0" err="1"/>
              <a:t>можливо</a:t>
            </a:r>
            <a:r>
              <a:rPr lang="ru-RU" sz="1800" b="0" i="1" dirty="0"/>
              <a:t> провести </a:t>
            </a:r>
            <a:r>
              <a:rPr lang="ru-RU" sz="1800" b="0" i="1" dirty="0" err="1"/>
              <a:t>чітке</a:t>
            </a:r>
            <a:r>
              <a:rPr lang="ru-RU" sz="1800" b="0" i="1" dirty="0"/>
              <a:t> </a:t>
            </a:r>
            <a:r>
              <a:rPr lang="ru-RU" sz="1800" b="0" i="1" dirty="0" err="1"/>
              <a:t>розмежування</a:t>
            </a:r>
            <a:r>
              <a:rPr lang="ru-RU" sz="1800" b="0" i="1" dirty="0"/>
              <a:t> </a:t>
            </a:r>
            <a:r>
              <a:rPr lang="ru-RU" sz="1800" b="0" i="1" dirty="0" err="1"/>
              <a:t>між</a:t>
            </a:r>
            <a:r>
              <a:rPr lang="ru-RU" sz="1800" b="0" i="1" dirty="0"/>
              <a:t> правами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та правами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. І </a:t>
            </a:r>
            <a:r>
              <a:rPr lang="ru-RU" sz="1800" b="0" i="1" dirty="0" err="1"/>
              <a:t>ті</a:t>
            </a:r>
            <a:r>
              <a:rPr lang="ru-RU" sz="1800" b="0" i="1" dirty="0"/>
              <a:t> й </a:t>
            </a:r>
            <a:r>
              <a:rPr lang="ru-RU" sz="1800" b="0" i="1" dirty="0" err="1"/>
              <a:t>ті</a:t>
            </a:r>
            <a:r>
              <a:rPr lang="ru-RU" sz="1800" b="0" i="1" dirty="0"/>
              <a:t>, будучи </a:t>
            </a:r>
            <a:r>
              <a:rPr lang="ru-RU" sz="1800" b="0" i="1" dirty="0" err="1"/>
              <a:t>записаними</a:t>
            </a:r>
            <a:r>
              <a:rPr lang="ru-RU" sz="1800" b="0" i="1" dirty="0"/>
              <a:t> в </a:t>
            </a:r>
            <a:r>
              <a:rPr lang="ru-RU" sz="1800" b="0" i="1" dirty="0" err="1"/>
              <a:t>конституції</a:t>
            </a:r>
            <a:r>
              <a:rPr lang="ru-RU" sz="1800" b="0" i="1" dirty="0"/>
              <a:t>, </a:t>
            </a:r>
            <a:r>
              <a:rPr lang="ru-RU" sz="1800" b="0" i="1" dirty="0" err="1"/>
              <a:t>повинні</a:t>
            </a:r>
            <a:r>
              <a:rPr lang="ru-RU" sz="1800" b="0" i="1" dirty="0"/>
              <a:t> </a:t>
            </a:r>
            <a:r>
              <a:rPr lang="ru-RU" sz="1800" b="0" i="1" dirty="0" err="1"/>
              <a:t>забезпечуватися</a:t>
            </a:r>
            <a:r>
              <a:rPr lang="ru-RU" sz="1800" b="0" i="1" dirty="0"/>
              <a:t> державою.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52" y="1556792"/>
            <a:ext cx="44164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Захист </a:t>
            </a:r>
            <a:r>
              <a:rPr lang="uk-UA" dirty="0"/>
              <a:t>прав  і свобод людини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58" y="5229199"/>
            <a:ext cx="8507321" cy="14639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28596" y="5301207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Зага́льна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деклара́ція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люди́ни</a:t>
            </a:r>
            <a:r>
              <a:rPr lang="ru-RU" sz="1800" b="0" i="1" dirty="0"/>
              <a:t> — </a:t>
            </a:r>
            <a:r>
              <a:rPr lang="ru-RU" sz="1800" b="0" i="1" dirty="0" err="1"/>
              <a:t>рішення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Генеральної</a:t>
            </a:r>
            <a:r>
              <a:rPr lang="ru-RU" sz="1800" b="0" i="1" dirty="0"/>
              <a:t> </a:t>
            </a:r>
            <a:r>
              <a:rPr lang="ru-RU" sz="1800" b="0" i="1" dirty="0" err="1"/>
              <a:t>Асамблеї</a:t>
            </a:r>
            <a:r>
              <a:rPr lang="ru-RU" sz="1800" b="0" i="1" dirty="0"/>
              <a:t> ООН, яке є </a:t>
            </a:r>
            <a:r>
              <a:rPr lang="ru-RU" sz="1800" b="0" i="1" dirty="0" err="1"/>
              <a:t>найавторитетнішим</a:t>
            </a:r>
            <a:r>
              <a:rPr lang="ru-RU" sz="1800" b="0" i="1" dirty="0"/>
              <a:t> </a:t>
            </a:r>
            <a:r>
              <a:rPr lang="ru-RU" sz="1800" b="0" i="1" dirty="0" err="1"/>
              <a:t>джерелом</a:t>
            </a:r>
            <a:r>
              <a:rPr lang="ru-RU" sz="1800" b="0" i="1" dirty="0"/>
              <a:t> </a:t>
            </a:r>
            <a:r>
              <a:rPr lang="ru-RU" sz="1800" b="0" i="1" dirty="0" err="1"/>
              <a:t>міжнародних</a:t>
            </a:r>
            <a:r>
              <a:rPr lang="ru-RU" sz="1800" b="0" i="1" dirty="0"/>
              <a:t> норм </a:t>
            </a:r>
            <a:r>
              <a:rPr lang="ru-RU" sz="1800" b="0" i="1" dirty="0" err="1"/>
              <a:t>щодо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. </a:t>
            </a:r>
            <a:r>
              <a:rPr lang="ru-RU" sz="1800" b="0" i="1" dirty="0" err="1"/>
              <a:t>Загальна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разом з </a:t>
            </a:r>
            <a:r>
              <a:rPr lang="ru-RU" sz="1800" b="0" i="1" dirty="0" err="1"/>
              <a:t>Міжнародними</a:t>
            </a:r>
            <a:r>
              <a:rPr lang="ru-RU" sz="1800" b="0" i="1" dirty="0"/>
              <a:t> пактами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</a:t>
            </a:r>
            <a:r>
              <a:rPr lang="ru-RU" sz="1800" b="0" i="1" dirty="0" err="1"/>
              <a:t>іноді</a:t>
            </a:r>
            <a:r>
              <a:rPr lang="ru-RU" sz="1800" b="0" i="1" dirty="0"/>
              <a:t> </a:t>
            </a:r>
            <a:r>
              <a:rPr lang="ru-RU" sz="1800" b="0" i="1" dirty="0" err="1"/>
              <a:t>позначається</a:t>
            </a:r>
            <a:r>
              <a:rPr lang="ru-RU" sz="1800" b="0" i="1" dirty="0"/>
              <a:t> як </a:t>
            </a:r>
            <a:r>
              <a:rPr lang="ru-RU" sz="1800" b="0" i="1" dirty="0" err="1"/>
              <a:t>Міжнародний</a:t>
            </a:r>
            <a:r>
              <a:rPr lang="ru-RU" sz="1800" b="0" i="1" dirty="0"/>
              <a:t> </a:t>
            </a:r>
            <a:r>
              <a:rPr lang="ru-RU" sz="1800" b="0" i="1" dirty="0" err="1"/>
              <a:t>Білль</a:t>
            </a:r>
            <a:r>
              <a:rPr lang="ru-RU" sz="1800" b="0" i="1" dirty="0"/>
              <a:t>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61" y="1412776"/>
            <a:ext cx="531751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625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58" y="4797151"/>
            <a:ext cx="8758842" cy="1895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428596" y="5454989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dirty="0"/>
              <a:t>Перше </a:t>
            </a:r>
            <a:r>
              <a:rPr lang="ru-RU" sz="1800" dirty="0" err="1"/>
              <a:t>покоління</a:t>
            </a:r>
            <a:r>
              <a:rPr lang="ru-RU" sz="1800" dirty="0"/>
              <a:t> прав </a:t>
            </a:r>
            <a:r>
              <a:rPr lang="ru-RU" sz="1800" dirty="0" err="1"/>
              <a:t>людини</a:t>
            </a:r>
            <a:r>
              <a:rPr lang="ru-RU" sz="1800" b="0" i="1" dirty="0"/>
              <a:t> — </a:t>
            </a:r>
            <a:r>
              <a:rPr lang="ru-RU" sz="1800" b="0" i="1" dirty="0" err="1"/>
              <a:t>невідчужувані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особисті</a:t>
            </a:r>
            <a:r>
              <a:rPr lang="ru-RU" sz="1800" b="0" i="1" dirty="0"/>
              <a:t> (</a:t>
            </a:r>
            <a:r>
              <a:rPr lang="ru-RU" sz="1800" b="0" i="1" dirty="0" err="1"/>
              <a:t>громадянські</a:t>
            </a:r>
            <a:r>
              <a:rPr lang="ru-RU" sz="1800" b="0" i="1" dirty="0"/>
              <a:t>) і </a:t>
            </a:r>
            <a:r>
              <a:rPr lang="ru-RU" sz="1800" b="0" i="1" dirty="0" err="1" smtClean="0"/>
              <a:t>політичні</a:t>
            </a:r>
            <a:r>
              <a:rPr lang="ru-RU" sz="1800" b="0" i="1" dirty="0" smtClean="0"/>
              <a:t> права.</a:t>
            </a:r>
            <a:r>
              <a:rPr lang="ru-RU" sz="1800" b="0" i="1" dirty="0"/>
              <a:t/>
            </a:r>
            <a:br>
              <a:rPr lang="ru-RU" sz="1800" b="0" i="1" dirty="0"/>
            </a:br>
            <a:r>
              <a:rPr lang="ru-RU" sz="1800" b="0" i="1" dirty="0" err="1"/>
              <a:t>Це</a:t>
            </a:r>
            <a:r>
              <a:rPr lang="ru-RU" sz="1800" b="0" i="1" dirty="0"/>
              <a:t> — право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 на свободу думки, </a:t>
            </a:r>
            <a:r>
              <a:rPr lang="ru-RU" sz="1800" b="0" i="1" dirty="0" err="1"/>
              <a:t>совісті</a:t>
            </a:r>
            <a:r>
              <a:rPr lang="ru-RU" sz="1800" b="0" i="1" dirty="0"/>
              <a:t> та </a:t>
            </a:r>
            <a:r>
              <a:rPr lang="ru-RU" sz="1800" b="0" i="1" dirty="0" err="1"/>
              <a:t>релігії</a:t>
            </a:r>
            <a:r>
              <a:rPr lang="ru-RU" sz="1800" b="0" i="1" dirty="0"/>
              <a:t>, на участь у </a:t>
            </a:r>
            <a:r>
              <a:rPr lang="ru-RU" sz="1800" b="0" i="1" dirty="0" err="1"/>
              <a:t>здійсненні</a:t>
            </a:r>
            <a:r>
              <a:rPr lang="ru-RU" sz="1800" b="0" i="1" dirty="0"/>
              <a:t> </a:t>
            </a:r>
            <a:r>
              <a:rPr lang="ru-RU" sz="1800" b="0" i="1" dirty="0" err="1"/>
              <a:t>державних</a:t>
            </a:r>
            <a:r>
              <a:rPr lang="ru-RU" sz="1800" b="0" i="1" dirty="0"/>
              <a:t> справ, на </a:t>
            </a:r>
            <a:r>
              <a:rPr lang="ru-RU" sz="1800" b="0" i="1" dirty="0" err="1"/>
              <a:t>рівність</a:t>
            </a:r>
            <a:r>
              <a:rPr lang="ru-RU" sz="1800" b="0" i="1" dirty="0"/>
              <a:t> перед законом, право на </a:t>
            </a:r>
            <a:r>
              <a:rPr lang="ru-RU" sz="1800" b="0" i="1" dirty="0" err="1"/>
              <a:t>життя</a:t>
            </a:r>
            <a:r>
              <a:rPr lang="ru-RU" sz="1800" b="0" i="1" dirty="0"/>
              <a:t>, свободу і </a:t>
            </a:r>
            <a:r>
              <a:rPr lang="ru-RU" sz="1800" b="0" i="1" dirty="0" err="1"/>
              <a:t>безпеку</a:t>
            </a:r>
            <a:r>
              <a:rPr lang="ru-RU" sz="1800" b="0" i="1" dirty="0"/>
              <a:t> особи, право на свободу </a:t>
            </a:r>
            <a:r>
              <a:rPr lang="ru-RU" sz="1800" b="0" i="1" dirty="0" err="1"/>
              <a:t>від</a:t>
            </a:r>
            <a:r>
              <a:rPr lang="ru-RU" sz="1800" b="0" i="1" dirty="0"/>
              <a:t> </a:t>
            </a:r>
            <a:r>
              <a:rPr lang="ru-RU" sz="1800" b="0" i="1" dirty="0" err="1"/>
              <a:t>довільного</a:t>
            </a:r>
            <a:r>
              <a:rPr lang="ru-RU" sz="1800" b="0" i="1" dirty="0"/>
              <a:t> </a:t>
            </a:r>
            <a:r>
              <a:rPr lang="ru-RU" sz="1800" b="0" i="1" dirty="0" err="1"/>
              <a:t>арешту</a:t>
            </a:r>
            <a:r>
              <a:rPr lang="ru-RU" sz="1800" b="0" i="1" dirty="0"/>
              <a:t>, </a:t>
            </a:r>
            <a:r>
              <a:rPr lang="ru-RU" sz="1800" b="0" i="1" dirty="0" err="1"/>
              <a:t>затримання</a:t>
            </a:r>
            <a:r>
              <a:rPr lang="ru-RU" sz="1800" b="0" i="1" dirty="0"/>
              <a:t> </a:t>
            </a:r>
            <a:r>
              <a:rPr lang="ru-RU" sz="1800" b="0" i="1" dirty="0" err="1"/>
              <a:t>або</a:t>
            </a:r>
            <a:r>
              <a:rPr lang="ru-RU" sz="1800" b="0" i="1" dirty="0"/>
              <a:t> </a:t>
            </a:r>
            <a:r>
              <a:rPr lang="ru-RU" sz="1800" b="0" i="1" dirty="0" err="1" smtClean="0"/>
              <a:t>вигнання</a:t>
            </a:r>
            <a:r>
              <a:rPr lang="ru-RU" sz="1800" b="0" i="1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41" y="1175843"/>
            <a:ext cx="4225311" cy="338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31" y="1700808"/>
            <a:ext cx="4339532" cy="2887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5013176"/>
            <a:ext cx="8712968" cy="1679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i="1" dirty="0"/>
              <a:t>Друге </a:t>
            </a:r>
            <a:r>
              <a:rPr lang="ru-RU" sz="1800" i="1" dirty="0" err="1"/>
              <a:t>покоління</a:t>
            </a:r>
            <a:r>
              <a:rPr lang="ru-RU" sz="1800" i="1" dirty="0"/>
              <a:t> прав </a:t>
            </a:r>
            <a:r>
              <a:rPr lang="ru-RU" sz="1800" i="1" dirty="0" err="1"/>
              <a:t>людини</a:t>
            </a:r>
            <a:r>
              <a:rPr lang="ru-RU" sz="1800" i="1" dirty="0"/>
              <a:t> </a:t>
            </a:r>
            <a:r>
              <a:rPr lang="ru-RU" sz="1800" b="0" i="1" dirty="0"/>
              <a:t>— </a:t>
            </a:r>
            <a:r>
              <a:rPr lang="ru-RU" sz="1800" b="0" i="1" dirty="0" err="1"/>
              <a:t>поглиблення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особистих</a:t>
            </a:r>
            <a:r>
              <a:rPr lang="ru-RU" sz="1800" b="0" i="1" dirty="0"/>
              <a:t> (</a:t>
            </a:r>
            <a:r>
              <a:rPr lang="ru-RU" sz="1800" b="0" i="1" dirty="0" err="1"/>
              <a:t>громадянських</a:t>
            </a:r>
            <a:r>
              <a:rPr lang="ru-RU" sz="1800" b="0" i="1" dirty="0"/>
              <a:t>) і </a:t>
            </a:r>
            <a:r>
              <a:rPr lang="ru-RU" sz="1800" b="0" i="1" dirty="0" err="1"/>
              <a:t>розвиток</a:t>
            </a:r>
            <a:r>
              <a:rPr lang="ru-RU" sz="1800" b="0" i="1" dirty="0"/>
              <a:t> </a:t>
            </a:r>
            <a:r>
              <a:rPr lang="ru-RU" sz="1800" b="0" i="1" dirty="0" err="1"/>
              <a:t>соціально-економічних</a:t>
            </a:r>
            <a:r>
              <a:rPr lang="ru-RU" sz="1800" b="0" i="1" dirty="0"/>
              <a:t> і </a:t>
            </a:r>
            <a:r>
              <a:rPr lang="ru-RU" sz="1800" b="0" i="1" dirty="0" err="1"/>
              <a:t>культурних</a:t>
            </a:r>
            <a:r>
              <a:rPr lang="ru-RU" sz="1800" b="0" i="1" dirty="0"/>
              <a:t> прав (право на </a:t>
            </a:r>
            <a:r>
              <a:rPr lang="ru-RU" sz="1800" b="0" i="1" dirty="0" err="1"/>
              <a:t>працю</a:t>
            </a:r>
            <a:r>
              <a:rPr lang="ru-RU" sz="1800" b="0" i="1" dirty="0"/>
              <a:t>, </a:t>
            </a:r>
            <a:r>
              <a:rPr lang="ru-RU" sz="1800" b="0" i="1" dirty="0" err="1"/>
              <a:t>відпочинок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соціальне</a:t>
            </a:r>
            <a:r>
              <a:rPr lang="ru-RU" sz="1800" b="0" i="1" dirty="0"/>
              <a:t> </a:t>
            </a:r>
            <a:r>
              <a:rPr lang="ru-RU" sz="1800" b="0" i="1" dirty="0" err="1"/>
              <a:t>забезпечення</a:t>
            </a:r>
            <a:r>
              <a:rPr lang="ru-RU" sz="1800" b="0" i="1" dirty="0"/>
              <a:t>, </a:t>
            </a:r>
            <a:r>
              <a:rPr lang="ru-RU" sz="1800" b="0" i="1" dirty="0" err="1"/>
              <a:t>медичну</a:t>
            </a:r>
            <a:r>
              <a:rPr lang="ru-RU" sz="1800" b="0" i="1" dirty="0"/>
              <a:t> </a:t>
            </a:r>
            <a:r>
              <a:rPr lang="ru-RU" sz="1800" b="0" i="1" dirty="0" err="1"/>
              <a:t>допомогу</a:t>
            </a:r>
            <a:r>
              <a:rPr lang="ru-RU" sz="1800" b="0" i="1" dirty="0"/>
              <a:t> та </a:t>
            </a:r>
            <a:r>
              <a:rPr lang="ru-RU" sz="1800" b="0" i="1" dirty="0" err="1"/>
              <a:t>ін</a:t>
            </a:r>
            <a:r>
              <a:rPr lang="ru-RU" sz="1800" b="0" i="1" dirty="0"/>
              <a:t>.) — </a:t>
            </a:r>
            <a:r>
              <a:rPr lang="ru-RU" sz="1800" b="0" i="1" dirty="0" err="1"/>
              <a:t>сформувалося</a:t>
            </a:r>
            <a:r>
              <a:rPr lang="ru-RU" sz="1800" b="0" i="1" dirty="0"/>
              <a:t> в </a:t>
            </a:r>
            <a:r>
              <a:rPr lang="ru-RU" sz="1800" b="0" i="1" dirty="0" err="1"/>
              <a:t>процесі</a:t>
            </a:r>
            <a:r>
              <a:rPr lang="ru-RU" sz="1800" b="0" i="1" dirty="0"/>
              <a:t> </a:t>
            </a:r>
            <a:r>
              <a:rPr lang="ru-RU" sz="1800" b="0" i="1" dirty="0" err="1"/>
              <a:t>боротьби</a:t>
            </a:r>
            <a:r>
              <a:rPr lang="ru-RU" sz="1800" b="0" i="1" dirty="0"/>
              <a:t> </a:t>
            </a:r>
            <a:r>
              <a:rPr lang="ru-RU" sz="1800" b="0" i="1" dirty="0" err="1"/>
              <a:t>народів</a:t>
            </a:r>
            <a:r>
              <a:rPr lang="ru-RU" sz="1800" b="0" i="1" dirty="0"/>
              <a:t> за </a:t>
            </a:r>
            <a:r>
              <a:rPr lang="ru-RU" sz="1800" b="0" i="1" dirty="0" err="1"/>
              <a:t>поліпшення</a:t>
            </a:r>
            <a:r>
              <a:rPr lang="ru-RU" sz="1800" b="0" i="1" dirty="0"/>
              <a:t> </a:t>
            </a:r>
            <a:r>
              <a:rPr lang="ru-RU" sz="1800" b="0" i="1" dirty="0" err="1"/>
              <a:t>свого</a:t>
            </a:r>
            <a:r>
              <a:rPr lang="ru-RU" sz="1800" b="0" i="1" dirty="0"/>
              <a:t> </a:t>
            </a:r>
            <a:r>
              <a:rPr lang="ru-RU" sz="1800" b="0" i="1" dirty="0" err="1"/>
              <a:t>економічного</a:t>
            </a:r>
            <a:r>
              <a:rPr lang="ru-RU" sz="1800" b="0" i="1" dirty="0"/>
              <a:t> становища та </a:t>
            </a:r>
            <a:r>
              <a:rPr lang="ru-RU" sz="1800" b="0" i="1" dirty="0" err="1"/>
              <a:t>підвищення</a:t>
            </a:r>
            <a:r>
              <a:rPr lang="ru-RU" sz="1800" b="0" i="1" dirty="0"/>
              <a:t> культурного статусу. </a:t>
            </a:r>
          </a:p>
        </p:txBody>
      </p:sp>
    </p:spTree>
    <p:extLst>
      <p:ext uri="{BB962C8B-B14F-4D97-AF65-F5344CB8AC3E}">
        <p14:creationId xmlns:p14="http://schemas.microsoft.com/office/powerpoint/2010/main" val="435206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Теорія</a:t>
            </a:r>
            <a:r>
              <a:rPr lang="ru-RU" dirty="0" smtClean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725144"/>
            <a:ext cx="8712968" cy="19679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sz="1600" i="1" dirty="0" err="1"/>
              <a:t>Третє</a:t>
            </a:r>
            <a:r>
              <a:rPr lang="ru-RU" sz="1600" i="1" dirty="0"/>
              <a:t> </a:t>
            </a:r>
            <a:r>
              <a:rPr lang="ru-RU" sz="1600" i="1" dirty="0" err="1"/>
              <a:t>покоління</a:t>
            </a:r>
            <a:r>
              <a:rPr lang="ru-RU" sz="1600" i="1" dirty="0"/>
              <a:t> прав </a:t>
            </a:r>
            <a:r>
              <a:rPr lang="ru-RU" sz="1600" i="1" dirty="0" err="1"/>
              <a:t>людини</a:t>
            </a:r>
            <a:r>
              <a:rPr lang="ru-RU" sz="1600" b="0" i="1" dirty="0"/>
              <a:t> </a:t>
            </a:r>
            <a:r>
              <a:rPr lang="ru-RU" sz="1600" b="0" i="1" dirty="0" err="1"/>
              <a:t>можна</a:t>
            </a:r>
            <a:r>
              <a:rPr lang="ru-RU" sz="1600" b="0" i="1" dirty="0"/>
              <a:t> </a:t>
            </a:r>
            <a:r>
              <a:rPr lang="ru-RU" sz="1600" b="0" i="1" dirty="0" err="1"/>
              <a:t>назвати</a:t>
            </a:r>
            <a:r>
              <a:rPr lang="ru-RU" sz="1600" b="0" i="1" dirty="0"/>
              <a:t> </a:t>
            </a:r>
            <a:r>
              <a:rPr lang="ru-RU" sz="1600" b="0" i="1" dirty="0" err="1"/>
              <a:t>солідарними</a:t>
            </a:r>
            <a:r>
              <a:rPr lang="ru-RU" sz="1600" b="0" i="1" dirty="0"/>
              <a:t> (</a:t>
            </a:r>
            <a:r>
              <a:rPr lang="ru-RU" sz="1600" b="0" i="1" dirty="0" err="1"/>
              <a:t>колективними</a:t>
            </a:r>
            <a:r>
              <a:rPr lang="ru-RU" sz="1600" b="0" i="1" dirty="0"/>
              <a:t>), </a:t>
            </a:r>
            <a:r>
              <a:rPr lang="ru-RU" sz="1600" b="0" i="1" dirty="0" err="1"/>
              <a:t>тобто</a:t>
            </a:r>
            <a:r>
              <a:rPr lang="ru-RU" sz="1600" b="0" i="1" dirty="0"/>
              <a:t> правами </a:t>
            </a:r>
            <a:r>
              <a:rPr lang="ru-RU" sz="1600" b="0" i="1" dirty="0" err="1"/>
              <a:t>всього</a:t>
            </a:r>
            <a:r>
              <a:rPr lang="ru-RU" sz="1600" b="0" i="1" dirty="0"/>
              <a:t> </a:t>
            </a:r>
            <a:r>
              <a:rPr lang="ru-RU" sz="1600" b="0" i="1" dirty="0" err="1"/>
              <a:t>людства</a:t>
            </a:r>
            <a:r>
              <a:rPr lang="ru-RU" sz="1600" b="0" i="1" dirty="0"/>
              <a:t> — правами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і правами </a:t>
            </a:r>
            <a:r>
              <a:rPr lang="ru-RU" sz="1600" b="0" i="1" dirty="0" err="1"/>
              <a:t>народів</a:t>
            </a:r>
            <a:r>
              <a:rPr lang="ru-RU" sz="1600" b="0" i="1" dirty="0"/>
              <a:t>. </a:t>
            </a:r>
            <a:r>
              <a:rPr lang="ru-RU" sz="1600" b="0" i="1" dirty="0" err="1"/>
              <a:t>Це</a:t>
            </a:r>
            <a:r>
              <a:rPr lang="ru-RU" sz="1600" b="0" i="1" dirty="0"/>
              <a:t> право на мир, </a:t>
            </a:r>
            <a:r>
              <a:rPr lang="ru-RU" sz="1600" b="0" i="1" dirty="0" err="1"/>
              <a:t>безпеку</a:t>
            </a:r>
            <a:r>
              <a:rPr lang="ru-RU" sz="1600" b="0" i="1" dirty="0"/>
              <a:t>, </a:t>
            </a:r>
            <a:r>
              <a:rPr lang="ru-RU" sz="1600" b="0" i="1" dirty="0" err="1"/>
              <a:t>незалежність</a:t>
            </a:r>
            <a:r>
              <a:rPr lang="ru-RU" sz="1600" b="0" i="1" dirty="0"/>
              <a:t>, на </a:t>
            </a:r>
            <a:r>
              <a:rPr lang="ru-RU" sz="1600" b="0" i="1" dirty="0" err="1"/>
              <a:t>здорове</a:t>
            </a:r>
            <a:r>
              <a:rPr lang="ru-RU" sz="1600" b="0" i="1" dirty="0"/>
              <a:t> </a:t>
            </a:r>
            <a:r>
              <a:rPr lang="ru-RU" sz="1600" b="0" i="1" dirty="0" err="1"/>
              <a:t>навколишнє</a:t>
            </a:r>
            <a:r>
              <a:rPr lang="ru-RU" sz="1600" b="0" i="1" dirty="0"/>
              <a:t> </a:t>
            </a:r>
            <a:r>
              <a:rPr lang="ru-RU" sz="1600" b="0" i="1" dirty="0" err="1"/>
              <a:t>середовище</a:t>
            </a:r>
            <a:r>
              <a:rPr lang="ru-RU" sz="1600" b="0" i="1" dirty="0"/>
              <a:t>, на </a:t>
            </a:r>
            <a:r>
              <a:rPr lang="ru-RU" sz="1600" b="0" i="1" dirty="0" err="1"/>
              <a:t>соціальний</a:t>
            </a:r>
            <a:r>
              <a:rPr lang="ru-RU" sz="1600" b="0" i="1" dirty="0"/>
              <a:t> і </a:t>
            </a:r>
            <a:r>
              <a:rPr lang="ru-RU" sz="1600" b="0" i="1" dirty="0" err="1"/>
              <a:t>економічний</a:t>
            </a:r>
            <a:r>
              <a:rPr lang="ru-RU" sz="1600" b="0" i="1" dirty="0"/>
              <a:t> </a:t>
            </a:r>
            <a:r>
              <a:rPr lang="ru-RU" sz="1600" b="0" i="1" dirty="0" err="1"/>
              <a:t>розвиток</a:t>
            </a:r>
            <a:r>
              <a:rPr lang="ru-RU" sz="1600" b="0" i="1" dirty="0"/>
              <a:t> як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, так і </a:t>
            </a:r>
            <a:r>
              <a:rPr lang="ru-RU" sz="1600" b="0" i="1" dirty="0" err="1"/>
              <a:t>людства</a:t>
            </a:r>
            <a:r>
              <a:rPr lang="ru-RU" sz="1600" b="0" i="1" dirty="0"/>
              <a:t> у </a:t>
            </a:r>
            <a:r>
              <a:rPr lang="ru-RU" sz="1600" b="0" i="1" dirty="0" err="1"/>
              <a:t>цілому</a:t>
            </a:r>
            <a:r>
              <a:rPr lang="ru-RU" sz="1600" b="0" i="1" dirty="0"/>
              <a:t>. </a:t>
            </a:r>
            <a:r>
              <a:rPr lang="ru-RU" sz="1600" b="0" i="1" dirty="0" err="1"/>
              <a:t>Йдеться</a:t>
            </a:r>
            <a:r>
              <a:rPr lang="ru-RU" sz="1600" b="0" i="1" dirty="0"/>
              <a:t> про </a:t>
            </a:r>
            <a:r>
              <a:rPr lang="ru-RU" sz="1600" b="0" i="1" dirty="0" err="1"/>
              <a:t>ті</a:t>
            </a:r>
            <a:r>
              <a:rPr lang="ru-RU" sz="1600" b="0" i="1" dirty="0"/>
              <a:t> права особи, </a:t>
            </a:r>
            <a:r>
              <a:rPr lang="ru-RU" sz="1600" b="0" i="1" dirty="0" err="1"/>
              <a:t>які</a:t>
            </a:r>
            <a:r>
              <a:rPr lang="ru-RU" sz="1600" b="0" i="1" dirty="0"/>
              <a:t> не </a:t>
            </a:r>
            <a:r>
              <a:rPr lang="ru-RU" sz="1600" b="0" i="1" dirty="0" err="1"/>
              <a:t>пов'язані</a:t>
            </a:r>
            <a:r>
              <a:rPr lang="ru-RU" sz="1600" b="0" i="1" dirty="0"/>
              <a:t> з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особистим</a:t>
            </a:r>
            <a:r>
              <a:rPr lang="ru-RU" sz="1600" b="0" i="1" dirty="0"/>
              <a:t> статусом, а </a:t>
            </a:r>
            <a:r>
              <a:rPr lang="ru-RU" sz="1600" b="0" i="1" dirty="0" err="1"/>
              <a:t>диктуються</a:t>
            </a:r>
            <a:r>
              <a:rPr lang="ru-RU" sz="1600" b="0" i="1" dirty="0"/>
              <a:t> </a:t>
            </a:r>
            <a:r>
              <a:rPr lang="ru-RU" sz="1600" b="0" i="1" dirty="0" err="1"/>
              <a:t>належністю</a:t>
            </a:r>
            <a:r>
              <a:rPr lang="ru-RU" sz="1600" b="0" i="1" dirty="0"/>
              <a:t> до </a:t>
            </a:r>
            <a:r>
              <a:rPr lang="ru-RU" sz="1600" b="0" i="1" dirty="0" err="1"/>
              <a:t>якоїсь</a:t>
            </a:r>
            <a:r>
              <a:rPr lang="ru-RU" sz="1600" b="0" i="1" dirty="0"/>
              <a:t> </a:t>
            </a:r>
            <a:r>
              <a:rPr lang="ru-RU" sz="1600" b="0" i="1" dirty="0" err="1"/>
              <a:t>спільності</a:t>
            </a:r>
            <a:r>
              <a:rPr lang="ru-RU" sz="1600" b="0" i="1" dirty="0"/>
              <a:t> (</a:t>
            </a:r>
            <a:r>
              <a:rPr lang="ru-RU" sz="1600" b="0" i="1" dirty="0" err="1"/>
              <a:t>асоціації</a:t>
            </a:r>
            <a:r>
              <a:rPr lang="ru-RU" sz="1600" b="0" i="1" dirty="0"/>
              <a:t>), </a:t>
            </a:r>
            <a:r>
              <a:rPr lang="ru-RU" sz="1600" b="0" i="1" dirty="0" err="1"/>
              <a:t>тобто</a:t>
            </a:r>
            <a:r>
              <a:rPr lang="ru-RU" sz="1600" b="0" i="1" dirty="0"/>
              <a:t> є </a:t>
            </a:r>
            <a:r>
              <a:rPr lang="ru-RU" sz="1600" b="0" i="1" dirty="0" err="1"/>
              <a:t>солідарними</a:t>
            </a:r>
            <a:r>
              <a:rPr lang="ru-RU" sz="1600" b="0" i="1" dirty="0"/>
              <a:t> (</a:t>
            </a:r>
            <a:r>
              <a:rPr lang="ru-RU" sz="1600" b="0" i="1" dirty="0" err="1"/>
              <a:t>колективними</a:t>
            </a:r>
            <a:r>
              <a:rPr lang="ru-RU" sz="1600" b="0" i="1" dirty="0"/>
              <a:t>), у </a:t>
            </a:r>
            <a:r>
              <a:rPr lang="ru-RU" sz="1600" b="0" i="1" dirty="0" err="1"/>
              <a:t>яких</a:t>
            </a:r>
            <a:r>
              <a:rPr lang="ru-RU" sz="1600" b="0" i="1" dirty="0"/>
              <a:t> правам особи </a:t>
            </a:r>
            <a:r>
              <a:rPr lang="ru-RU" sz="1600" b="0" i="1" dirty="0" err="1"/>
              <a:t>відведене</a:t>
            </a:r>
            <a:r>
              <a:rPr lang="ru-RU" sz="1600" b="0" i="1" dirty="0"/>
              <a:t> головне </a:t>
            </a:r>
            <a:r>
              <a:rPr lang="ru-RU" sz="1600" b="0" i="1" dirty="0" err="1"/>
              <a:t>місце</a:t>
            </a:r>
            <a:r>
              <a:rPr lang="ru-RU" sz="1600" b="0" i="1" dirty="0"/>
              <a:t> (право на </a:t>
            </a:r>
            <a:r>
              <a:rPr lang="ru-RU" sz="1600" b="0" i="1" dirty="0" err="1"/>
              <a:t>солідарність</a:t>
            </a:r>
            <a:r>
              <a:rPr lang="ru-RU" sz="1600" b="0" i="1" dirty="0"/>
              <a:t>, право на </a:t>
            </a:r>
            <a:r>
              <a:rPr lang="ru-RU" sz="1600" b="0" i="1" dirty="0" err="1"/>
              <a:t>міжнародне</a:t>
            </a:r>
            <a:r>
              <a:rPr lang="ru-RU" sz="1600" b="0" i="1" dirty="0"/>
              <a:t> </a:t>
            </a:r>
            <a:r>
              <a:rPr lang="ru-RU" sz="1600" b="0" i="1" dirty="0" err="1"/>
              <a:t>спілкування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63" y="1484784"/>
            <a:ext cx="5067467" cy="2850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763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Відповідальність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013176"/>
            <a:ext cx="8712968" cy="1679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46" y="1484784"/>
            <a:ext cx="31623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Відповідальність</a:t>
            </a:r>
            <a:r>
              <a:rPr lang="ru-RU" sz="1800" b="0" i="1" dirty="0"/>
              <a:t> є </a:t>
            </a:r>
            <a:r>
              <a:rPr lang="ru-RU" sz="1800" b="0" i="1" dirty="0" err="1"/>
              <a:t>найважливішою</a:t>
            </a:r>
            <a:r>
              <a:rPr lang="ru-RU" sz="1800" b="0" i="1" dirty="0"/>
              <a:t> </a:t>
            </a:r>
            <a:r>
              <a:rPr lang="ru-RU" sz="1800" b="0" i="1" dirty="0" smtClean="0"/>
              <a:t> </a:t>
            </a:r>
            <a:r>
              <a:rPr lang="ru-RU" sz="1800" b="0" i="1" dirty="0" err="1" smtClean="0"/>
              <a:t>якістю</a:t>
            </a:r>
            <a:r>
              <a:rPr lang="ru-RU" sz="1800" b="0" i="1" dirty="0" smtClean="0"/>
              <a:t>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, тому </a:t>
            </a:r>
            <a:r>
              <a:rPr lang="ru-RU" sz="1800" b="0" i="1" dirty="0" err="1"/>
              <a:t>що</a:t>
            </a:r>
            <a:r>
              <a:rPr lang="ru-RU" sz="1800" b="0" i="1" dirty="0"/>
              <a:t>, </a:t>
            </a:r>
            <a:r>
              <a:rPr lang="ru-RU" sz="1800" b="0" i="1" dirty="0" err="1"/>
              <a:t>беручи</a:t>
            </a:r>
            <a:r>
              <a:rPr lang="ru-RU" sz="1800" b="0" i="1" dirty="0"/>
              <a:t> на себе </a:t>
            </a:r>
            <a:r>
              <a:rPr lang="ru-RU" sz="1800" b="0" i="1" dirty="0" err="1"/>
              <a:t>відповідальність</a:t>
            </a:r>
            <a:r>
              <a:rPr lang="ru-RU" sz="1800" b="0" i="1" dirty="0"/>
              <a:t>, вона </a:t>
            </a:r>
            <a:r>
              <a:rPr lang="ru-RU" sz="1800" b="0" i="1" dirty="0" err="1"/>
              <a:t>самореалізується</a:t>
            </a:r>
            <a:r>
              <a:rPr lang="ru-RU" sz="1800" b="0" i="1" dirty="0" smtClean="0"/>
              <a:t>.</a:t>
            </a:r>
          </a:p>
          <a:p>
            <a:r>
              <a:rPr lang="ru-RU" sz="1800" b="0" i="1" dirty="0" err="1"/>
              <a:t>Відповідальність</a:t>
            </a:r>
            <a:r>
              <a:rPr lang="ru-RU" sz="1800" b="0" i="1" dirty="0"/>
              <a:t> - </a:t>
            </a:r>
            <a:r>
              <a:rPr lang="ru-RU" sz="1800" b="0" i="1" dirty="0" err="1"/>
              <a:t>усвідомлення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особистістю</a:t>
            </a:r>
            <a:r>
              <a:rPr lang="ru-RU" sz="1800" b="0" i="1" dirty="0"/>
              <a:t> </a:t>
            </a:r>
            <a:r>
              <a:rPr lang="ru-RU" sz="1800" b="0" i="1" dirty="0" err="1"/>
              <a:t>власної</a:t>
            </a:r>
            <a:r>
              <a:rPr lang="ru-RU" sz="1800" b="0" i="1" dirty="0"/>
              <a:t> </a:t>
            </a:r>
            <a:r>
              <a:rPr lang="ru-RU" sz="1800" b="0" i="1" dirty="0" err="1"/>
              <a:t>повинності</a:t>
            </a:r>
            <a:r>
              <a:rPr lang="ru-RU" sz="1800" b="0" i="1" dirty="0"/>
              <a:t>, </a:t>
            </a:r>
            <a:r>
              <a:rPr lang="ru-RU" sz="1800" b="0" i="1" dirty="0" err="1"/>
              <a:t>власних</a:t>
            </a:r>
            <a:r>
              <a:rPr lang="ru-RU" sz="1800" b="0" i="1" dirty="0"/>
              <a:t> </a:t>
            </a:r>
            <a:r>
              <a:rPr lang="ru-RU" sz="1800" b="0" i="1" dirty="0" err="1"/>
              <a:t>обов'язків</a:t>
            </a:r>
            <a:r>
              <a:rPr lang="ru-RU" sz="1800" b="0" i="1" dirty="0"/>
              <a:t> і </a:t>
            </a:r>
            <a:r>
              <a:rPr lang="ru-RU" sz="1800" b="0" i="1" dirty="0" err="1"/>
              <a:t>розумне</a:t>
            </a:r>
            <a:r>
              <a:rPr lang="ru-RU" sz="1800" b="0" i="1" dirty="0"/>
              <a:t> </a:t>
            </a:r>
            <a:r>
              <a:rPr lang="ru-RU" sz="1800" b="0" i="1" dirty="0" err="1"/>
              <a:t>їх</a:t>
            </a:r>
            <a:r>
              <a:rPr lang="ru-RU" sz="1800" b="0" i="1" dirty="0"/>
              <a:t> </a:t>
            </a:r>
            <a:r>
              <a:rPr lang="ru-RU" sz="1800" b="0" i="1" dirty="0" err="1"/>
              <a:t>виконання</a:t>
            </a:r>
            <a:r>
              <a:rPr lang="ru-RU" sz="1800" b="0" i="1" dirty="0" smtClean="0"/>
              <a:t>. </a:t>
            </a:r>
            <a:r>
              <a:rPr lang="ru-RU" sz="1800" b="0" i="1" dirty="0" err="1"/>
              <a:t>Відповідальність</a:t>
            </a:r>
            <a:r>
              <a:rPr lang="ru-RU" sz="1800" b="0" i="1" dirty="0"/>
              <a:t> є </a:t>
            </a:r>
            <a:r>
              <a:rPr lang="ru-RU" sz="1800" b="0" i="1" dirty="0" err="1"/>
              <a:t>необхідною</a:t>
            </a:r>
            <a:r>
              <a:rPr lang="ru-RU" sz="1800" b="0" i="1" dirty="0"/>
              <a:t> </a:t>
            </a:r>
            <a:r>
              <a:rPr lang="ru-RU" sz="1800" b="0" i="1" dirty="0" err="1"/>
              <a:t>ознакою</a:t>
            </a:r>
            <a:r>
              <a:rPr lang="ru-RU" sz="1800" b="0" i="1" dirty="0"/>
              <a:t> </a:t>
            </a:r>
            <a:r>
              <a:rPr lang="ru-RU" sz="1800" b="0" i="1" dirty="0" err="1"/>
              <a:t>зрілого</a:t>
            </a:r>
            <a:r>
              <a:rPr lang="ru-RU" sz="1800" b="0" i="1" dirty="0"/>
              <a:t> </a:t>
            </a:r>
            <a:r>
              <a:rPr lang="ru-RU" sz="1800" b="0" i="1" dirty="0" err="1"/>
              <a:t>вчинку</a:t>
            </a:r>
            <a:r>
              <a:rPr lang="ru-RU" sz="1800" b="0" i="1" dirty="0"/>
              <a:t>, а все </a:t>
            </a:r>
            <a:r>
              <a:rPr lang="ru-RU" sz="1800" b="0" i="1" dirty="0" err="1"/>
              <a:t>життя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особистості</a:t>
            </a:r>
            <a:r>
              <a:rPr lang="ru-RU" sz="1800" b="0" i="1" dirty="0"/>
              <a:t> - складною </a:t>
            </a:r>
            <a:r>
              <a:rPr lang="ru-RU" sz="1800" b="0" i="1" dirty="0" err="1"/>
              <a:t>сукупністю</a:t>
            </a:r>
            <a:r>
              <a:rPr lang="ru-RU" sz="1800" b="0" i="1" dirty="0"/>
              <a:t> </a:t>
            </a:r>
            <a:r>
              <a:rPr lang="ru-RU" sz="1800" b="0" i="1" dirty="0" err="1"/>
              <a:t>вчинків</a:t>
            </a:r>
            <a:r>
              <a:rPr lang="ru-RU" sz="1800" b="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5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81128"/>
            <a:ext cx="8712968" cy="2111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pPr algn="just"/>
            <a:r>
              <a:rPr lang="ru-RU" sz="1700" b="0" i="1" dirty="0" smtClean="0"/>
              <a:t>  </a:t>
            </a:r>
            <a:r>
              <a:rPr lang="ru-RU" sz="1700" b="0" i="1" dirty="0" err="1" smtClean="0"/>
              <a:t>Формування</a:t>
            </a:r>
            <a:r>
              <a:rPr lang="ru-RU" sz="1700" b="0" i="1" dirty="0" smtClean="0"/>
              <a:t> </a:t>
            </a:r>
            <a:r>
              <a:rPr lang="ru-RU" sz="1700" b="0" i="1" dirty="0" err="1"/>
              <a:t>відповідальності</a:t>
            </a:r>
            <a:r>
              <a:rPr lang="ru-RU" sz="1700" b="0" i="1" dirty="0"/>
              <a:t> </a:t>
            </a:r>
            <a:r>
              <a:rPr lang="ru-RU" sz="1700" b="0" i="1" dirty="0" err="1"/>
              <a:t>пов'язане</a:t>
            </a:r>
            <a:r>
              <a:rPr lang="ru-RU" sz="1700" b="0" i="1" dirty="0"/>
              <a:t> з </a:t>
            </a:r>
            <a:r>
              <a:rPr lang="ru-RU" sz="1700" b="0" i="1" dirty="0" err="1"/>
              <a:t>розвитком</a:t>
            </a:r>
            <a:r>
              <a:rPr lang="ru-RU" sz="1700" b="0" i="1" dirty="0"/>
              <a:t> </a:t>
            </a:r>
            <a:r>
              <a:rPr lang="ru-RU" sz="1700" b="0" i="1" dirty="0" err="1"/>
              <a:t>автономності</a:t>
            </a:r>
            <a:r>
              <a:rPr lang="ru-RU" sz="1700" b="0" i="1" dirty="0"/>
              <a:t>, </a:t>
            </a:r>
            <a:r>
              <a:rPr lang="ru-RU" sz="1700" b="0" i="1" dirty="0" err="1"/>
              <a:t>утвердженням</a:t>
            </a:r>
            <a:r>
              <a:rPr lang="ru-RU" sz="1700" b="0" i="1" dirty="0"/>
              <a:t> </a:t>
            </a:r>
            <a:r>
              <a:rPr lang="ru-RU" sz="1700" b="0" i="1" dirty="0" err="1"/>
              <a:t>свободи</a:t>
            </a:r>
            <a:r>
              <a:rPr lang="ru-RU" sz="1700" b="0" i="1" dirty="0"/>
              <a:t> </a:t>
            </a:r>
            <a:r>
              <a:rPr lang="ru-RU" sz="1700" b="0" i="1" dirty="0" err="1"/>
              <a:t>особистості</a:t>
            </a:r>
            <a:r>
              <a:rPr lang="ru-RU" sz="1700" b="0" i="1" dirty="0"/>
              <a:t>, </a:t>
            </a:r>
            <a:r>
              <a:rPr lang="ru-RU" sz="1700" b="0" i="1" dirty="0" err="1"/>
              <a:t>тобто</a:t>
            </a:r>
            <a:r>
              <a:rPr lang="ru-RU" sz="1700" b="0" i="1" dirty="0"/>
              <a:t> свободою </a:t>
            </a:r>
            <a:r>
              <a:rPr lang="ru-RU" sz="1700" b="0" i="1" dirty="0" err="1"/>
              <a:t>прийняття</a:t>
            </a:r>
            <a:r>
              <a:rPr lang="ru-RU" sz="1700" b="0" i="1" dirty="0"/>
              <a:t> </a:t>
            </a:r>
            <a:r>
              <a:rPr lang="ru-RU" sz="1700" b="0" i="1" dirty="0" err="1"/>
              <a:t>рішень</a:t>
            </a:r>
            <a:r>
              <a:rPr lang="ru-RU" sz="1700" b="0" i="1" dirty="0"/>
              <a:t> у </a:t>
            </a:r>
            <a:r>
              <a:rPr lang="ru-RU" sz="1700" b="0" i="1" dirty="0" err="1"/>
              <a:t>всіх</a:t>
            </a:r>
            <a:r>
              <a:rPr lang="ru-RU" sz="1700" b="0" i="1" dirty="0"/>
              <a:t> сферах </a:t>
            </a:r>
            <a:r>
              <a:rPr lang="ru-RU" sz="1700" b="0" i="1" dirty="0" err="1"/>
              <a:t>життєдіяльності</a:t>
            </a:r>
            <a:r>
              <a:rPr lang="ru-RU" sz="1700" b="0" i="1" dirty="0"/>
              <a:t>. </a:t>
            </a:r>
            <a:r>
              <a:rPr lang="ru-RU" sz="1700" b="0" i="1" dirty="0" err="1"/>
              <a:t>Цій</a:t>
            </a:r>
            <a:r>
              <a:rPr lang="ru-RU" sz="1700" b="0" i="1" dirty="0"/>
              <a:t> </a:t>
            </a:r>
            <a:r>
              <a:rPr lang="ru-RU" sz="1700" b="0" i="1" dirty="0" err="1"/>
              <a:t>особистісній</a:t>
            </a:r>
            <a:r>
              <a:rPr lang="ru-RU" sz="1700" b="0" i="1" dirty="0"/>
              <a:t> </a:t>
            </a:r>
            <a:r>
              <a:rPr lang="ru-RU" sz="1700" b="0" i="1" dirty="0" err="1"/>
              <a:t>позиції</a:t>
            </a:r>
            <a:r>
              <a:rPr lang="ru-RU" sz="1700" b="0" i="1" dirty="0"/>
              <a:t> часто </a:t>
            </a:r>
            <a:r>
              <a:rPr lang="ru-RU" sz="1700" b="0" i="1" dirty="0" err="1"/>
              <a:t>заважає</a:t>
            </a:r>
            <a:r>
              <a:rPr lang="ru-RU" sz="1700" b="0" i="1" dirty="0"/>
              <a:t> </a:t>
            </a:r>
            <a:r>
              <a:rPr lang="ru-RU" sz="1700" b="0" i="1" dirty="0" err="1"/>
              <a:t>гіперопіка</a:t>
            </a:r>
            <a:r>
              <a:rPr lang="ru-RU" sz="1700" b="0" i="1" dirty="0"/>
              <a:t> у </a:t>
            </a:r>
            <a:r>
              <a:rPr lang="ru-RU" sz="1700" b="0" i="1" dirty="0" err="1"/>
              <a:t>сімейному</a:t>
            </a:r>
            <a:r>
              <a:rPr lang="ru-RU" sz="1700" b="0" i="1" dirty="0"/>
              <a:t> </a:t>
            </a:r>
            <a:r>
              <a:rPr lang="ru-RU" sz="1700" b="0" i="1" dirty="0" err="1"/>
              <a:t>вихованні</a:t>
            </a:r>
            <a:r>
              <a:rPr lang="ru-RU" sz="1700" b="0" i="1" dirty="0"/>
              <a:t>. У </a:t>
            </a:r>
            <a:r>
              <a:rPr lang="ru-RU" sz="1700" b="0" i="1" dirty="0" err="1"/>
              <a:t>школі</a:t>
            </a:r>
            <a:r>
              <a:rPr lang="ru-RU" sz="1700" b="0" i="1" dirty="0"/>
              <a:t> вона </a:t>
            </a:r>
            <a:r>
              <a:rPr lang="ru-RU" sz="1700" b="0" i="1" dirty="0" err="1"/>
              <a:t>проявляється</a:t>
            </a:r>
            <a:r>
              <a:rPr lang="ru-RU" sz="1700" b="0" i="1" dirty="0"/>
              <a:t> у </a:t>
            </a:r>
            <a:r>
              <a:rPr lang="ru-RU" sz="1700" b="0" i="1" dirty="0" err="1"/>
              <a:t>вихованні</a:t>
            </a:r>
            <a:r>
              <a:rPr lang="ru-RU" sz="1700" b="0" i="1" dirty="0"/>
              <a:t> і </a:t>
            </a:r>
            <a:r>
              <a:rPr lang="ru-RU" sz="1700" b="0" i="1" dirty="0" err="1"/>
              <a:t>навчанні</a:t>
            </a:r>
            <a:r>
              <a:rPr lang="ru-RU" sz="1700" b="0" i="1" dirty="0"/>
              <a:t>. </a:t>
            </a:r>
            <a:r>
              <a:rPr lang="ru-RU" sz="1700" b="0" i="1" dirty="0" err="1"/>
              <a:t>Така</a:t>
            </a:r>
            <a:r>
              <a:rPr lang="ru-RU" sz="1700" b="0" i="1" dirty="0"/>
              <a:t> </a:t>
            </a:r>
            <a:r>
              <a:rPr lang="ru-RU" sz="1700" b="0" i="1" dirty="0" err="1"/>
              <a:t>поведінкова</a:t>
            </a:r>
            <a:r>
              <a:rPr lang="ru-RU" sz="1700" b="0" i="1" dirty="0"/>
              <a:t> установка </a:t>
            </a:r>
            <a:r>
              <a:rPr lang="ru-RU" sz="1700" b="0" i="1" dirty="0" err="1"/>
              <a:t>дорослих</a:t>
            </a:r>
            <a:r>
              <a:rPr lang="ru-RU" sz="1700" b="0" i="1" dirty="0"/>
              <a:t> </a:t>
            </a:r>
            <a:r>
              <a:rPr lang="ru-RU" sz="1700" b="0" i="1" dirty="0" err="1"/>
              <a:t>реалізується</a:t>
            </a:r>
            <a:r>
              <a:rPr lang="ru-RU" sz="1700" b="0" i="1" dirty="0"/>
              <a:t> у </a:t>
            </a:r>
            <a:r>
              <a:rPr lang="ru-RU" sz="1700" b="0" i="1" dirty="0" err="1"/>
              <a:t>системі</a:t>
            </a:r>
            <a:r>
              <a:rPr lang="ru-RU" sz="1700" b="0" i="1" dirty="0"/>
              <a:t> </a:t>
            </a:r>
            <a:r>
              <a:rPr lang="ru-RU" sz="1700" b="0" i="1" dirty="0" err="1"/>
              <a:t>соціально-перцептивних</a:t>
            </a:r>
            <a:r>
              <a:rPr lang="ru-RU" sz="1700" b="0" i="1" dirty="0"/>
              <a:t> </a:t>
            </a:r>
            <a:r>
              <a:rPr lang="ru-RU" sz="1700" b="0" i="1" dirty="0" err="1"/>
              <a:t>стереотипів</a:t>
            </a:r>
            <a:r>
              <a:rPr lang="ru-RU" sz="1700" b="0" i="1" dirty="0"/>
              <a:t>, </a:t>
            </a:r>
            <a:r>
              <a:rPr lang="ru-RU" sz="1700" b="0" i="1" dirty="0" err="1"/>
              <a:t>уявленнях</a:t>
            </a:r>
            <a:r>
              <a:rPr lang="ru-RU" sz="1700" b="0" i="1" dirty="0"/>
              <a:t> про </a:t>
            </a:r>
            <a:r>
              <a:rPr lang="ru-RU" sz="1700" b="0" i="1" dirty="0" err="1"/>
              <a:t>нездатність</a:t>
            </a:r>
            <a:r>
              <a:rPr lang="ru-RU" sz="1700" b="0" i="1" dirty="0"/>
              <a:t> </a:t>
            </a:r>
            <a:r>
              <a:rPr lang="ru-RU" sz="1700" b="0" i="1" dirty="0" err="1"/>
              <a:t>учнів</a:t>
            </a:r>
            <a:r>
              <a:rPr lang="ru-RU" sz="1700" b="0" i="1" dirty="0"/>
              <a:t> до </a:t>
            </a:r>
            <a:r>
              <a:rPr lang="ru-RU" sz="1700" b="0" i="1" dirty="0" err="1"/>
              <a:t>автономної</a:t>
            </a:r>
            <a:r>
              <a:rPr lang="ru-RU" sz="1700" b="0" i="1" dirty="0"/>
              <a:t> і </a:t>
            </a:r>
            <a:r>
              <a:rPr lang="ru-RU" sz="1700" b="0" i="1" dirty="0" err="1"/>
              <a:t>самостійної</a:t>
            </a:r>
            <a:r>
              <a:rPr lang="ru-RU" sz="1700" b="0" i="1" dirty="0"/>
              <a:t> </a:t>
            </a:r>
            <a:r>
              <a:rPr lang="ru-RU" sz="1700" b="0" i="1" dirty="0" err="1"/>
              <a:t>діяльності</a:t>
            </a:r>
            <a:r>
              <a:rPr lang="ru-RU" sz="1700" b="0" i="1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95" y="1196752"/>
            <a:ext cx="338137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820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530436"/>
            <a:ext cx="8715106" cy="21626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274204" y="5301208"/>
            <a:ext cx="8286807" cy="1224137"/>
          </a:xfrm>
        </p:spPr>
        <p:txBody>
          <a:bodyPr>
            <a:noAutofit/>
          </a:bodyPr>
          <a:lstStyle/>
          <a:p>
            <a:pPr algn="just"/>
            <a:r>
              <a:rPr lang="ru-RU" sz="1800" b="0" i="1" dirty="0"/>
              <a:t>Проблема </a:t>
            </a:r>
            <a:r>
              <a:rPr lang="ru-RU" sz="1800" b="0" i="1" dirty="0" err="1"/>
              <a:t>пошуку</a:t>
            </a:r>
            <a:r>
              <a:rPr lang="ru-RU" sz="1800" b="0" i="1" dirty="0"/>
              <a:t> </a:t>
            </a:r>
            <a:r>
              <a:rPr lang="ru-RU" sz="1800" b="0" i="1" dirty="0" err="1"/>
              <a:t>підростаючою</a:t>
            </a:r>
            <a:r>
              <a:rPr lang="ru-RU" sz="1800" b="0" i="1" dirty="0"/>
              <a:t> </a:t>
            </a:r>
            <a:r>
              <a:rPr lang="ru-RU" sz="1800" b="0" i="1" dirty="0" err="1"/>
              <a:t>особистістю</a:t>
            </a:r>
            <a:r>
              <a:rPr lang="ru-RU" sz="1800" b="0" i="1" dirty="0"/>
              <a:t> простору для </a:t>
            </a:r>
            <a:r>
              <a:rPr lang="ru-RU" sz="1800" b="0" i="1" dirty="0" err="1"/>
              <a:t>самореалізації</a:t>
            </a:r>
            <a:r>
              <a:rPr lang="ru-RU" sz="1800" b="0" i="1" dirty="0"/>
              <a:t> </a:t>
            </a:r>
            <a:r>
              <a:rPr lang="ru-RU" sz="1800" b="0" i="1" dirty="0" err="1"/>
              <a:t>надзвичайно</a:t>
            </a:r>
            <a:r>
              <a:rPr lang="ru-RU" sz="1800" b="0" i="1" dirty="0"/>
              <a:t> актуальна в </a:t>
            </a:r>
            <a:r>
              <a:rPr lang="ru-RU" sz="1800" b="0" i="1" dirty="0" err="1"/>
              <a:t>сучасних</a:t>
            </a:r>
            <a:r>
              <a:rPr lang="ru-RU" sz="1800" b="0" i="1" dirty="0"/>
              <a:t> </a:t>
            </a:r>
            <a:r>
              <a:rPr lang="ru-RU" sz="1800" b="0" i="1" dirty="0" err="1"/>
              <a:t>умовах</a:t>
            </a:r>
            <a:r>
              <a:rPr lang="ru-RU" sz="1800" b="0" i="1" dirty="0"/>
              <a:t>. </a:t>
            </a:r>
            <a:r>
              <a:rPr lang="ru-RU" sz="1800" b="0" i="1" dirty="0" err="1"/>
              <a:t>Адже</a:t>
            </a:r>
            <a:r>
              <a:rPr lang="ru-RU" sz="1800" b="0" i="1" dirty="0"/>
              <a:t> </a:t>
            </a:r>
            <a:r>
              <a:rPr lang="ru-RU" sz="1800" b="0" i="1" dirty="0" err="1"/>
              <a:t>сучасне</a:t>
            </a:r>
            <a:r>
              <a:rPr lang="ru-RU" sz="1800" b="0" i="1" dirty="0"/>
              <a:t> </a:t>
            </a:r>
            <a:r>
              <a:rPr lang="ru-RU" sz="1800" b="0" i="1" dirty="0" err="1"/>
              <a:t>суспільство</a:t>
            </a:r>
            <a:r>
              <a:rPr lang="ru-RU" sz="1800" b="0" i="1" dirty="0"/>
              <a:t>, у межах </a:t>
            </a:r>
            <a:r>
              <a:rPr lang="ru-RU" sz="1800" b="0" i="1" dirty="0" err="1"/>
              <a:t>якого</a:t>
            </a:r>
            <a:r>
              <a:rPr lang="ru-RU" sz="1800" b="0" i="1" dirty="0"/>
              <a:t> </a:t>
            </a:r>
            <a:r>
              <a:rPr lang="ru-RU" sz="1800" b="0" i="1" dirty="0" err="1"/>
              <a:t>створюється</a:t>
            </a:r>
            <a:r>
              <a:rPr lang="ru-RU" sz="1800" b="0" i="1" dirty="0"/>
              <a:t> </a:t>
            </a:r>
            <a:r>
              <a:rPr lang="ru-RU" sz="1800" b="0" i="1" dirty="0" err="1"/>
              <a:t>цей</a:t>
            </a:r>
            <a:r>
              <a:rPr lang="ru-RU" sz="1800" b="0" i="1" dirty="0"/>
              <a:t> </a:t>
            </a:r>
            <a:r>
              <a:rPr lang="ru-RU" sz="1800" b="0" i="1" dirty="0" err="1"/>
              <a:t>простір</a:t>
            </a:r>
            <a:r>
              <a:rPr lang="ru-RU" sz="1800" b="0" i="1" dirty="0"/>
              <a:t>, </a:t>
            </a:r>
            <a:r>
              <a:rPr lang="ru-RU" sz="1800" b="0" i="1" dirty="0" err="1"/>
              <a:t>характеризується</a:t>
            </a:r>
            <a:r>
              <a:rPr lang="ru-RU" sz="1800" b="0" i="1" dirty="0"/>
              <a:t> </a:t>
            </a:r>
            <a:r>
              <a:rPr lang="ru-RU" sz="1800" b="0" i="1" dirty="0" err="1"/>
              <a:t>нестабільністю</a:t>
            </a:r>
            <a:r>
              <a:rPr lang="ru-RU" sz="1800" b="0" i="1" dirty="0"/>
              <a:t>, </a:t>
            </a:r>
            <a:r>
              <a:rPr lang="ru-RU" sz="1800" b="0" i="1" dirty="0" err="1"/>
              <a:t>невизначеністю</a:t>
            </a:r>
            <a:r>
              <a:rPr lang="ru-RU" sz="1800" b="0" i="1" dirty="0"/>
              <a:t> </a:t>
            </a:r>
            <a:r>
              <a:rPr lang="ru-RU" sz="1800" b="0" i="1" dirty="0" err="1"/>
              <a:t>всіх</a:t>
            </a:r>
            <a:r>
              <a:rPr lang="ru-RU" sz="1800" b="0" i="1" dirty="0"/>
              <a:t> </a:t>
            </a:r>
            <a:r>
              <a:rPr lang="ru-RU" sz="1800" b="0" i="1" dirty="0" err="1"/>
              <a:t>його</a:t>
            </a:r>
            <a:r>
              <a:rPr lang="ru-RU" sz="1800" b="0" i="1" dirty="0"/>
              <a:t> сфер. Тому </a:t>
            </a:r>
            <a:r>
              <a:rPr lang="ru-RU" sz="1800" b="0" i="1" dirty="0" err="1"/>
              <a:t>особистості</a:t>
            </a:r>
            <a:r>
              <a:rPr lang="ru-RU" sz="1800" b="0" i="1" dirty="0"/>
              <a:t> часто </a:t>
            </a:r>
            <a:r>
              <a:rPr lang="ru-RU" sz="1800" b="0" i="1" dirty="0" err="1"/>
              <a:t>психологічно</a:t>
            </a:r>
            <a:r>
              <a:rPr lang="ru-RU" sz="1800" b="0" i="1" dirty="0"/>
              <a:t> </a:t>
            </a:r>
            <a:r>
              <a:rPr lang="ru-RU" sz="1800" b="0" i="1" dirty="0" err="1"/>
              <a:t>важко</a:t>
            </a:r>
            <a:r>
              <a:rPr lang="ru-RU" sz="1800" b="0" i="1" dirty="0"/>
              <a:t> </a:t>
            </a:r>
            <a:r>
              <a:rPr lang="ru-RU" sz="1800" b="0" i="1" dirty="0" err="1"/>
              <a:t>здійснити</a:t>
            </a:r>
            <a:r>
              <a:rPr lang="ru-RU" sz="1800" b="0" i="1" dirty="0"/>
              <a:t> </a:t>
            </a:r>
            <a:r>
              <a:rPr lang="ru-RU" sz="1800" b="0" i="1" dirty="0" err="1"/>
              <a:t>самостійний</a:t>
            </a:r>
            <a:r>
              <a:rPr lang="ru-RU" sz="1800" b="0" i="1" dirty="0"/>
              <a:t>, </a:t>
            </a:r>
            <a:r>
              <a:rPr lang="ru-RU" sz="1800" b="0" i="1" dirty="0" err="1"/>
              <a:t>свідомий</a:t>
            </a:r>
            <a:r>
              <a:rPr lang="ru-RU" sz="1800" b="0" i="1" dirty="0"/>
              <a:t>, </a:t>
            </a:r>
            <a:r>
              <a:rPr lang="ru-RU" sz="1800" b="0" i="1" dirty="0" err="1"/>
              <a:t>відповідальний</a:t>
            </a:r>
            <a:r>
              <a:rPr lang="ru-RU" sz="1800" b="0" i="1" dirty="0"/>
              <a:t> </a:t>
            </a:r>
            <a:r>
              <a:rPr lang="ru-RU" sz="1800" b="0" i="1" dirty="0" err="1"/>
              <a:t>вибір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діяльнісної</a:t>
            </a:r>
            <a:r>
              <a:rPr lang="ru-RU" sz="1800" b="0" i="1" dirty="0"/>
              <a:t> і духовно-</a:t>
            </a:r>
            <a:r>
              <a:rPr lang="ru-RU" sz="1800" b="0" i="1" dirty="0" err="1"/>
              <a:t>практичної</a:t>
            </a:r>
            <a:r>
              <a:rPr lang="ru-RU" sz="1800" b="0" i="1" dirty="0"/>
              <a:t> </a:t>
            </a:r>
            <a:r>
              <a:rPr lang="ru-RU" sz="1800" b="0" i="1" dirty="0" err="1"/>
              <a:t>позиції</a:t>
            </a:r>
            <a:r>
              <a:rPr lang="ru-RU" sz="1800" b="0" i="1" dirty="0"/>
              <a:t>, </a:t>
            </a:r>
            <a:r>
              <a:rPr lang="ru-RU" sz="1800" b="0" i="1" dirty="0" err="1"/>
              <a:t>свого</a:t>
            </a:r>
            <a:r>
              <a:rPr lang="ru-RU" sz="1800" b="0" i="1" dirty="0"/>
              <a:t> </a:t>
            </a:r>
            <a:r>
              <a:rPr lang="ru-RU" sz="1800" b="0" i="1" dirty="0" err="1"/>
              <a:t>місця</a:t>
            </a:r>
            <a:r>
              <a:rPr lang="ru-RU" sz="1800" b="0" i="1" dirty="0"/>
              <a:t> у </a:t>
            </a:r>
            <a:r>
              <a:rPr lang="ru-RU" sz="1800" b="0" i="1" dirty="0" err="1"/>
              <a:t>світі</a:t>
            </a:r>
            <a:r>
              <a:rPr lang="ru-RU" sz="1800" b="0" i="1" dirty="0" smtClean="0"/>
              <a:t>.</a:t>
            </a:r>
            <a:r>
              <a:rPr lang="ru-RU" sz="1800" b="0" i="1" dirty="0"/>
              <a:t> Тому </a:t>
            </a:r>
            <a:r>
              <a:rPr lang="ru-RU" sz="1800" b="0" i="1" dirty="0" err="1"/>
              <a:t>формування</a:t>
            </a:r>
            <a:r>
              <a:rPr lang="ru-RU" sz="1800" b="0" i="1" dirty="0"/>
              <a:t> у </a:t>
            </a:r>
            <a:r>
              <a:rPr lang="ru-RU" sz="1800" b="0" i="1" dirty="0" err="1"/>
              <a:t>молоді</a:t>
            </a:r>
            <a:r>
              <a:rPr lang="ru-RU" sz="1800" b="0" i="1" dirty="0"/>
              <a:t> потреби у </a:t>
            </a:r>
            <a:r>
              <a:rPr lang="ru-RU" sz="1800" b="0" i="1" dirty="0" err="1"/>
              <a:t>самореалізації</a:t>
            </a:r>
            <a:r>
              <a:rPr lang="ru-RU" sz="1800" b="0" i="1" dirty="0"/>
              <a:t> </a:t>
            </a:r>
            <a:r>
              <a:rPr lang="ru-RU" sz="1800" b="0" i="1" dirty="0" err="1"/>
              <a:t>має</a:t>
            </a:r>
            <a:r>
              <a:rPr lang="ru-RU" sz="1800" b="0" i="1" dirty="0"/>
              <a:t> бути </a:t>
            </a:r>
            <a:r>
              <a:rPr lang="ru-RU" sz="1800" b="0" i="1" dirty="0" err="1"/>
              <a:t>стрижнем</a:t>
            </a:r>
            <a:r>
              <a:rPr lang="ru-RU" sz="1800" b="0" i="1" dirty="0"/>
              <a:t> </a:t>
            </a:r>
            <a:r>
              <a:rPr lang="ru-RU" sz="1800" b="0" i="1" dirty="0" err="1"/>
              <a:t>виховної</a:t>
            </a:r>
            <a:r>
              <a:rPr lang="ru-RU" sz="1800" b="0" i="1" dirty="0"/>
              <a:t> </a:t>
            </a:r>
            <a:r>
              <a:rPr lang="ru-RU" sz="1800" b="0" i="1" dirty="0" err="1"/>
              <a:t>діяльності</a:t>
            </a:r>
            <a:r>
              <a:rPr lang="ru-RU" sz="1800" b="0" i="1" dirty="0"/>
              <a:t> педагога. </a:t>
            </a:r>
            <a:endParaRPr lang="ru-RU" sz="1700" b="0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16" r="896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86" y="1154609"/>
            <a:ext cx="6935014" cy="329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0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5301208"/>
            <a:ext cx="828680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rmAutofit/>
          </a:bodyPr>
          <a:lstStyle/>
          <a:p>
            <a:pPr algn="just"/>
            <a:r>
              <a:rPr lang="ru-RU" sz="2000" b="0" i="1" dirty="0" smtClean="0"/>
              <a:t>    </a:t>
            </a:r>
            <a:r>
              <a:rPr lang="ru-RU" sz="2000" b="0" i="1" dirty="0" err="1" smtClean="0"/>
              <a:t>Історія</a:t>
            </a:r>
            <a:r>
              <a:rPr lang="ru-RU" sz="2000" b="0" i="1" dirty="0" smtClean="0"/>
              <a:t> </a:t>
            </a:r>
            <a:r>
              <a:rPr lang="ru-RU" sz="2000" b="0" i="1" dirty="0" err="1"/>
              <a:t>ідеї</a:t>
            </a:r>
            <a:r>
              <a:rPr lang="ru-RU" sz="2000" b="0" i="1" dirty="0"/>
              <a:t> прав </a:t>
            </a:r>
            <a:r>
              <a:rPr lang="ru-RU" sz="2000" b="0" i="1" dirty="0" err="1"/>
              <a:t>людини</a:t>
            </a:r>
            <a:r>
              <a:rPr lang="ru-RU" sz="2000" b="0" i="1" dirty="0"/>
              <a:t> </a:t>
            </a:r>
            <a:r>
              <a:rPr lang="ru-RU" sz="2000" b="0" i="1" dirty="0" err="1"/>
              <a:t>бере</a:t>
            </a:r>
            <a:r>
              <a:rPr lang="ru-RU" sz="2000" b="0" i="1" dirty="0"/>
              <a:t> </a:t>
            </a:r>
            <a:r>
              <a:rPr lang="ru-RU" sz="2000" b="0" i="1" dirty="0" err="1"/>
              <a:t>свої</a:t>
            </a:r>
            <a:r>
              <a:rPr lang="ru-RU" sz="2000" b="0" i="1" dirty="0"/>
              <a:t> </a:t>
            </a:r>
            <a:r>
              <a:rPr lang="ru-RU" sz="2000" b="0" i="1" dirty="0" err="1"/>
              <a:t>витоки</a:t>
            </a:r>
            <a:r>
              <a:rPr lang="ru-RU" sz="2000" b="0" i="1" dirty="0"/>
              <a:t> в </a:t>
            </a:r>
            <a:r>
              <a:rPr lang="ru-RU" sz="2000" b="0" i="1" dirty="0" err="1"/>
              <a:t>давнині</a:t>
            </a:r>
            <a:r>
              <a:rPr lang="ru-RU" sz="2000" b="0" i="1" dirty="0"/>
              <a:t>. </a:t>
            </a:r>
            <a:r>
              <a:rPr lang="ru-RU" sz="2000" b="0" i="1" dirty="0" err="1"/>
              <a:t>Вже</a:t>
            </a:r>
            <a:r>
              <a:rPr lang="ru-RU" sz="2000" b="0" i="1" dirty="0"/>
              <a:t> в </a:t>
            </a:r>
            <a:r>
              <a:rPr lang="ru-RU" sz="2000" b="0" i="1" dirty="0" err="1"/>
              <a:t>Біблії</a:t>
            </a:r>
            <a:r>
              <a:rPr lang="ru-RU" sz="2000" b="0" i="1" dirty="0"/>
              <a:t> </a:t>
            </a:r>
            <a:r>
              <a:rPr lang="ru-RU" sz="2000" b="0" i="1" dirty="0" err="1"/>
              <a:t>містяться</a:t>
            </a:r>
            <a:r>
              <a:rPr lang="ru-RU" sz="2000" b="0" i="1" dirty="0"/>
              <a:t> </a:t>
            </a:r>
            <a:r>
              <a:rPr lang="ru-RU" sz="2000" b="0" i="1" dirty="0" err="1"/>
              <a:t>положення</a:t>
            </a:r>
            <a:r>
              <a:rPr lang="ru-RU" sz="2000" b="0" i="1" dirty="0"/>
              <a:t> про </a:t>
            </a:r>
            <a:r>
              <a:rPr lang="ru-RU" sz="2000" b="0" i="1" dirty="0" err="1"/>
              <a:t>цінність</a:t>
            </a:r>
            <a:r>
              <a:rPr lang="ru-RU" sz="2000" b="0" i="1" dirty="0"/>
              <a:t> і </a:t>
            </a:r>
            <a:r>
              <a:rPr lang="ru-RU" sz="2000" b="0" i="1" dirty="0" err="1"/>
              <a:t>недоторканність</a:t>
            </a:r>
            <a:r>
              <a:rPr lang="ru-RU" sz="2000" b="0" i="1" dirty="0"/>
              <a:t> </a:t>
            </a:r>
            <a:r>
              <a:rPr lang="ru-RU" sz="2000" b="0" i="1" dirty="0" err="1"/>
              <a:t>людського</a:t>
            </a:r>
            <a:r>
              <a:rPr lang="ru-RU" sz="2000" b="0" i="1" dirty="0"/>
              <a:t> </a:t>
            </a:r>
            <a:r>
              <a:rPr lang="ru-RU" sz="2000" b="0" i="1" dirty="0" err="1"/>
              <a:t>життя</a:t>
            </a:r>
            <a:r>
              <a:rPr lang="ru-RU" sz="2000" b="0" i="1" dirty="0"/>
              <a:t>, </a:t>
            </a:r>
            <a:r>
              <a:rPr lang="ru-RU" sz="2000" b="0" i="1" dirty="0" err="1"/>
              <a:t>рівності</a:t>
            </a:r>
            <a:r>
              <a:rPr lang="ru-RU" sz="2000" b="0" i="1" dirty="0"/>
              <a:t> людей.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5"/>
            <a:ext cx="4718075" cy="370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92086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за 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увагу</a:t>
            </a:r>
            <a:r>
              <a:rPr lang="uk-UA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653136"/>
            <a:ext cx="8286808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В </a:t>
            </a:r>
            <a:r>
              <a:rPr lang="ru-RU" sz="1600" b="0" i="1" dirty="0" err="1"/>
              <a:t>античних</a:t>
            </a:r>
            <a:r>
              <a:rPr lang="ru-RU" sz="1600" b="0" i="1" dirty="0"/>
              <a:t> державах і </a:t>
            </a:r>
            <a:r>
              <a:rPr lang="ru-RU" sz="1600" b="0" i="1" dirty="0" err="1"/>
              <a:t>країнах</a:t>
            </a:r>
            <a:r>
              <a:rPr lang="ru-RU" sz="1600" b="0" i="1" dirty="0"/>
              <a:t> </a:t>
            </a:r>
            <a:r>
              <a:rPr lang="ru-RU" sz="1600" b="0" i="1" dirty="0" err="1"/>
              <a:t>Давнього</a:t>
            </a:r>
            <a:r>
              <a:rPr lang="ru-RU" sz="1600" b="0" i="1" dirty="0"/>
              <a:t> Сходу </a:t>
            </a:r>
            <a:r>
              <a:rPr lang="ru-RU" sz="1600" b="0" i="1" dirty="0" err="1"/>
              <a:t>обґрунтовувалася</a:t>
            </a:r>
            <a:r>
              <a:rPr lang="ru-RU" sz="1600" b="0" i="1" dirty="0"/>
              <a:t> </a:t>
            </a:r>
            <a:r>
              <a:rPr lang="ru-RU" sz="1600" b="0" i="1" dirty="0" err="1"/>
              <a:t>рівність</a:t>
            </a:r>
            <a:r>
              <a:rPr lang="ru-RU" sz="1600" b="0" i="1" dirty="0"/>
              <a:t> людей </a:t>
            </a:r>
            <a:r>
              <a:rPr lang="ru-RU" sz="1600" b="0" i="1" dirty="0" err="1"/>
              <a:t>однаковими</a:t>
            </a:r>
            <a:r>
              <a:rPr lang="ru-RU" sz="1600" b="0" i="1" dirty="0"/>
              <a:t> </a:t>
            </a:r>
            <a:r>
              <a:rPr lang="ru-RU" sz="1600" b="0" i="1" dirty="0" err="1"/>
              <a:t>природними</a:t>
            </a:r>
            <a:r>
              <a:rPr lang="ru-RU" sz="1600" b="0" i="1" dirty="0"/>
              <a:t> </a:t>
            </a:r>
            <a:r>
              <a:rPr lang="ru-RU" sz="1600" b="0" i="1" dirty="0" err="1"/>
              <a:t>умовами</a:t>
            </a:r>
            <a:r>
              <a:rPr lang="ru-RU" sz="1600" b="0" i="1" dirty="0"/>
              <a:t> </a:t>
            </a:r>
            <a:r>
              <a:rPr lang="ru-RU" sz="1600" b="0" i="1" dirty="0" err="1"/>
              <a:t>їхнього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походження</a:t>
            </a:r>
            <a:r>
              <a:rPr lang="ru-RU" sz="1600" b="0" i="1" dirty="0"/>
              <a:t> з Космосу, «неба». І </a:t>
            </a:r>
            <a:r>
              <a:rPr lang="ru-RU" sz="1600" b="0" i="1" dirty="0" err="1"/>
              <a:t>хоча</a:t>
            </a:r>
            <a:r>
              <a:rPr lang="ru-RU" sz="1600" b="0" i="1" dirty="0"/>
              <a:t> за </a:t>
            </a:r>
            <a:r>
              <a:rPr lang="ru-RU" sz="1600" b="0" i="1" dirty="0" err="1"/>
              <a:t>часів</a:t>
            </a:r>
            <a:r>
              <a:rPr lang="ru-RU" sz="1600" b="0" i="1" dirty="0"/>
              <a:t> </a:t>
            </a:r>
            <a:r>
              <a:rPr lang="ru-RU" sz="1600" b="0" i="1" dirty="0" err="1"/>
              <a:t>рабовласництва</a:t>
            </a:r>
            <a:r>
              <a:rPr lang="ru-RU" sz="1600" b="0" i="1" dirty="0"/>
              <a:t> і </a:t>
            </a:r>
            <a:r>
              <a:rPr lang="ru-RU" sz="1600" b="0" i="1" dirty="0" err="1"/>
              <a:t>феодалізму</a:t>
            </a:r>
            <a:r>
              <a:rPr lang="ru-RU" sz="1600" b="0" i="1" dirty="0"/>
              <a:t> </a:t>
            </a:r>
            <a:r>
              <a:rPr lang="ru-RU" sz="1600" b="0" i="1" dirty="0" err="1"/>
              <a:t>панувала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про права «</a:t>
            </a:r>
            <a:r>
              <a:rPr lang="ru-RU" sz="1600" b="0" i="1" dirty="0" err="1"/>
              <a:t>вільних</a:t>
            </a:r>
            <a:r>
              <a:rPr lang="ru-RU" sz="1600" b="0" i="1" dirty="0"/>
              <a:t>» людей (Аристотель, Платон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.), </a:t>
            </a:r>
            <a:r>
              <a:rPr lang="ru-RU" sz="1600" b="0" i="1" dirty="0" err="1"/>
              <a:t>її</a:t>
            </a:r>
            <a:r>
              <a:rPr lang="ru-RU" sz="1600" b="0" i="1" dirty="0"/>
              <a:t> </a:t>
            </a:r>
            <a:r>
              <a:rPr lang="ru-RU" sz="1600" b="0" i="1" dirty="0" err="1"/>
              <a:t>розвиток</a:t>
            </a:r>
            <a:r>
              <a:rPr lang="ru-RU" sz="1600" b="0" i="1" dirty="0"/>
              <a:t> </a:t>
            </a:r>
            <a:r>
              <a:rPr lang="ru-RU" sz="1600" b="0" i="1" dirty="0" err="1"/>
              <a:t>сприяв</a:t>
            </a:r>
            <a:r>
              <a:rPr lang="ru-RU" sz="1600" b="0" i="1" dirty="0"/>
              <a:t> </a:t>
            </a:r>
            <a:r>
              <a:rPr lang="ru-RU" sz="1600" b="0" i="1" dirty="0" err="1"/>
              <a:t>накопиченню</a:t>
            </a:r>
            <a:r>
              <a:rPr lang="ru-RU" sz="1600" b="0" i="1" dirty="0"/>
              <a:t> </a:t>
            </a:r>
            <a:r>
              <a:rPr lang="ru-RU" sz="1600" b="0" i="1" dirty="0" err="1"/>
              <a:t>інтелектуального</a:t>
            </a:r>
            <a:r>
              <a:rPr lang="ru-RU" sz="1600" b="0" i="1" dirty="0"/>
              <a:t> </a:t>
            </a:r>
            <a:r>
              <a:rPr lang="ru-RU" sz="1600" b="0" i="1" dirty="0" err="1"/>
              <a:t>матеріалу</a:t>
            </a:r>
            <a:r>
              <a:rPr lang="ru-RU" sz="1600" b="0" i="1" dirty="0"/>
              <a:t> для </a:t>
            </a:r>
            <a:r>
              <a:rPr lang="ru-RU" sz="1600" b="0" i="1" dirty="0" err="1"/>
              <a:t>подальшого</a:t>
            </a:r>
            <a:r>
              <a:rPr lang="ru-RU" sz="1600" b="0" i="1" dirty="0"/>
              <a:t> (буржуазного) </a:t>
            </a:r>
            <a:r>
              <a:rPr lang="ru-RU" sz="1600" b="0" i="1" dirty="0" err="1"/>
              <a:t>стрибка</a:t>
            </a:r>
            <a:r>
              <a:rPr lang="ru-RU" sz="1600" b="0" i="1" dirty="0"/>
              <a:t> у </a:t>
            </a:r>
            <a:r>
              <a:rPr lang="ru-RU" sz="1600" b="0" i="1" dirty="0" err="1"/>
              <a:t>цьому</a:t>
            </a:r>
            <a:r>
              <a:rPr lang="ru-RU" sz="1600" b="0" i="1" dirty="0"/>
              <a:t> </a:t>
            </a:r>
            <a:r>
              <a:rPr lang="ru-RU" sz="1600" b="0" i="1" dirty="0" err="1"/>
              <a:t>напрямку</a:t>
            </a:r>
            <a:r>
              <a:rPr lang="ru-RU" sz="1600" b="0" i="1" dirty="0"/>
              <a:t> — </a:t>
            </a:r>
            <a:r>
              <a:rPr lang="ru-RU" sz="1600" b="0" i="1" dirty="0" err="1"/>
              <a:t>визнання</a:t>
            </a:r>
            <a:r>
              <a:rPr lang="ru-RU" sz="1600" b="0" i="1" dirty="0"/>
              <a:t> </a:t>
            </a:r>
            <a:r>
              <a:rPr lang="ru-RU" sz="1600" b="0" i="1" dirty="0" err="1"/>
              <a:t>рівності</a:t>
            </a:r>
            <a:r>
              <a:rPr lang="ru-RU" sz="1600" b="0" i="1" dirty="0"/>
              <a:t> </a:t>
            </a:r>
            <a:r>
              <a:rPr lang="ru-RU" sz="1600" b="0" i="1" dirty="0" err="1"/>
              <a:t>усіх</a:t>
            </a:r>
            <a:r>
              <a:rPr lang="ru-RU" sz="1600" b="0" i="1" dirty="0"/>
              <a:t> людей перед законом.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5" y="1412776"/>
            <a:ext cx="4163376" cy="2781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23" y="1480196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941168"/>
            <a:ext cx="828680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395417" y="5337212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У </a:t>
            </a:r>
            <a:r>
              <a:rPr lang="ru-RU" sz="1600" b="0" i="1" dirty="0" err="1"/>
              <a:t>Давній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Греції</a:t>
            </a:r>
            <a:r>
              <a:rPr lang="ru-RU" sz="1600" b="0" i="1" dirty="0"/>
              <a:t> </a:t>
            </a:r>
            <a:r>
              <a:rPr lang="ru-RU" sz="1600" b="0" i="1" dirty="0" err="1"/>
              <a:t>з'явилася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права як </a:t>
            </a:r>
            <a:r>
              <a:rPr lang="ru-RU" sz="1600" b="0" i="1" dirty="0" err="1"/>
              <a:t>загальної</a:t>
            </a:r>
            <a:r>
              <a:rPr lang="ru-RU" sz="1600" b="0" i="1" dirty="0"/>
              <a:t> </a:t>
            </a:r>
            <a:r>
              <a:rPr lang="ru-RU" sz="1600" b="0" i="1" dirty="0" err="1"/>
              <a:t>приналежності</a:t>
            </a:r>
            <a:r>
              <a:rPr lang="ru-RU" sz="1600" b="0" i="1" dirty="0"/>
              <a:t>. «Право не є </a:t>
            </a:r>
            <a:r>
              <a:rPr lang="ru-RU" sz="1600" b="0" i="1" dirty="0" err="1"/>
              <a:t>чимось</a:t>
            </a:r>
            <a:r>
              <a:rPr lang="ru-RU" sz="1600" b="0" i="1" dirty="0"/>
              <a:t>, </a:t>
            </a:r>
            <a:r>
              <a:rPr lang="ru-RU" sz="1600" b="0" i="1" dirty="0" err="1"/>
              <a:t>що</a:t>
            </a:r>
            <a:r>
              <a:rPr lang="ru-RU" sz="1600" b="0" i="1" dirty="0"/>
              <a:t> </a:t>
            </a:r>
            <a:r>
              <a:rPr lang="ru-RU" sz="1600" b="0" i="1" dirty="0" err="1"/>
              <a:t>надається</a:t>
            </a:r>
            <a:r>
              <a:rPr lang="ru-RU" sz="1600" b="0" i="1" dirty="0"/>
              <a:t> </a:t>
            </a:r>
            <a:r>
              <a:rPr lang="ru-RU" sz="1600" b="0" i="1" dirty="0" err="1"/>
              <a:t>кожній</a:t>
            </a:r>
            <a:r>
              <a:rPr lang="ru-RU" sz="1600" b="0" i="1" dirty="0"/>
              <a:t> </a:t>
            </a:r>
            <a:r>
              <a:rPr lang="ru-RU" sz="1600" b="0" i="1" dirty="0" err="1"/>
              <a:t>людській</a:t>
            </a:r>
            <a:r>
              <a:rPr lang="ru-RU" sz="1600" b="0" i="1" dirty="0"/>
              <a:t> </a:t>
            </a:r>
            <a:r>
              <a:rPr lang="ru-RU" sz="1600" b="0" i="1" dirty="0" err="1"/>
              <a:t>істоті</a:t>
            </a:r>
            <a:r>
              <a:rPr lang="ru-RU" sz="1600" b="0" i="1" dirty="0"/>
              <a:t> </a:t>
            </a:r>
            <a:r>
              <a:rPr lang="ru-RU" sz="1600" b="0" i="1" dirty="0" err="1"/>
              <a:t>вже</a:t>
            </a:r>
            <a:r>
              <a:rPr lang="ru-RU" sz="1600" b="0" i="1" dirty="0"/>
              <a:t> на </a:t>
            </a:r>
            <a:r>
              <a:rPr lang="ru-RU" sz="1600" b="0" i="1" dirty="0" err="1"/>
              <a:t>тій</a:t>
            </a:r>
            <a:r>
              <a:rPr lang="ru-RU" sz="1600" b="0" i="1" dirty="0"/>
              <a:t> </a:t>
            </a:r>
            <a:r>
              <a:rPr lang="ru-RU" sz="1600" b="0" i="1" dirty="0" err="1"/>
              <a:t>підставі</a:t>
            </a:r>
            <a:r>
              <a:rPr lang="ru-RU" sz="1600" b="0" i="1" dirty="0"/>
              <a:t>, </a:t>
            </a:r>
            <a:r>
              <a:rPr lang="ru-RU" sz="1600" b="0" i="1" dirty="0" err="1"/>
              <a:t>що</a:t>
            </a:r>
            <a:r>
              <a:rPr lang="ru-RU" sz="1600" b="0" i="1" dirty="0"/>
              <a:t> </a:t>
            </a:r>
            <a:r>
              <a:rPr lang="ru-RU" sz="1600" b="0" i="1" dirty="0" err="1"/>
              <a:t>воно</a:t>
            </a:r>
            <a:r>
              <a:rPr lang="ru-RU" sz="1600" b="0" i="1" dirty="0"/>
              <a:t> є </a:t>
            </a:r>
            <a:r>
              <a:rPr lang="ru-RU" sz="1600" b="0" i="1" dirty="0" err="1"/>
              <a:t>людським</a:t>
            </a:r>
            <a:r>
              <a:rPr lang="ru-RU" sz="1600" b="0" i="1" dirty="0"/>
              <a:t> і </a:t>
            </a:r>
            <a:r>
              <a:rPr lang="ru-RU" sz="1600" b="0" i="1" dirty="0" err="1"/>
              <a:t>розумним</a:t>
            </a:r>
            <a:r>
              <a:rPr lang="ru-RU" sz="1600" b="0" i="1" dirty="0"/>
              <a:t>», — </a:t>
            </a:r>
            <a:r>
              <a:rPr lang="ru-RU" sz="1600" b="0" i="1" dirty="0" err="1"/>
              <a:t>стверджували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грецькі</a:t>
            </a:r>
            <a:r>
              <a:rPr lang="ru-RU" sz="1600" b="0" i="1" dirty="0"/>
              <a:t> </a:t>
            </a:r>
            <a:r>
              <a:rPr lang="ru-RU" sz="1600" b="0" i="1" dirty="0" err="1"/>
              <a:t>філософи</a:t>
            </a:r>
            <a:r>
              <a:rPr lang="ru-RU" sz="1600" b="0" i="1" dirty="0"/>
              <a:t>. </a:t>
            </a:r>
            <a:r>
              <a:rPr lang="ru-RU" sz="1600" b="0" i="1" dirty="0" err="1"/>
              <a:t>Однак</a:t>
            </a:r>
            <a:r>
              <a:rPr lang="ru-RU" sz="1600" b="0" i="1" dirty="0"/>
              <a:t> </a:t>
            </a:r>
            <a:r>
              <a:rPr lang="ru-RU" sz="1600" b="0" i="1" dirty="0" err="1"/>
              <a:t>Давня</a:t>
            </a:r>
            <a:r>
              <a:rPr lang="ru-RU" sz="1600" b="0" i="1" dirty="0"/>
              <a:t> </a:t>
            </a:r>
            <a:r>
              <a:rPr lang="ru-RU" sz="1600" b="0" i="1" dirty="0" err="1"/>
              <a:t>Греція</a:t>
            </a:r>
            <a:r>
              <a:rPr lang="ru-RU" sz="1600" b="0" i="1" dirty="0"/>
              <a:t> і </a:t>
            </a:r>
            <a:r>
              <a:rPr lang="ru-RU" sz="1600" b="0" i="1" dirty="0" err="1"/>
              <a:t>Давній</a:t>
            </a:r>
            <a:r>
              <a:rPr lang="ru-RU" sz="1600" b="0" i="1" dirty="0"/>
              <a:t> Рим </a:t>
            </a:r>
            <a:r>
              <a:rPr lang="ru-RU" sz="1600" b="0" i="1" dirty="0" err="1"/>
              <a:t>були</a:t>
            </a:r>
            <a:r>
              <a:rPr lang="ru-RU" sz="1600" b="0" i="1" dirty="0"/>
              <a:t> </a:t>
            </a:r>
            <a:r>
              <a:rPr lang="ru-RU" sz="1600" b="0" i="1" dirty="0" err="1"/>
              <a:t>рабовласницькими</a:t>
            </a:r>
            <a:r>
              <a:rPr lang="ru-RU" sz="1600" b="0" i="1" dirty="0"/>
              <a:t> державами, де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</a:t>
            </a:r>
            <a:r>
              <a:rPr lang="ru-RU" sz="1600" b="0" i="1" dirty="0" err="1"/>
              <a:t>загальних</a:t>
            </a:r>
            <a:r>
              <a:rPr lang="ru-RU" sz="1600" b="0" i="1" dirty="0"/>
              <a:t> і </a:t>
            </a:r>
            <a:r>
              <a:rPr lang="ru-RU" sz="1600" b="0" i="1" dirty="0" err="1"/>
              <a:t>рівних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була</a:t>
            </a:r>
            <a:r>
              <a:rPr lang="ru-RU" sz="1600" b="0" i="1" dirty="0"/>
              <a:t> </a:t>
            </a:r>
            <a:r>
              <a:rPr lang="ru-RU" sz="1600" b="0" i="1" dirty="0" err="1"/>
              <a:t>нездійсненна</a:t>
            </a:r>
            <a:r>
              <a:rPr lang="ru-RU" sz="1600" b="0" i="1" dirty="0"/>
              <a:t>, так само як і в </a:t>
            </a:r>
            <a:r>
              <a:rPr lang="ru-RU" sz="1600" b="0" i="1" dirty="0" err="1"/>
              <a:t>середньовіччі</a:t>
            </a:r>
            <a:r>
              <a:rPr lang="ru-RU" sz="1600" b="0" i="1" dirty="0"/>
              <a:t>.</a:t>
            </a:r>
            <a:endParaRPr lang="ru-RU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06" y="1340768"/>
            <a:ext cx="42862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68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653136"/>
            <a:ext cx="8286808" cy="18722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5" y="1441325"/>
            <a:ext cx="23812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89" y="1470238"/>
            <a:ext cx="2042050" cy="283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 err="1"/>
              <a:t>Активність</a:t>
            </a:r>
            <a:r>
              <a:rPr lang="ru-RU" sz="1600" b="0" i="1" dirty="0"/>
              <a:t> у </a:t>
            </a:r>
            <a:r>
              <a:rPr lang="ru-RU" sz="1600" b="0" i="1" dirty="0" err="1"/>
              <a:t>розвитку</a:t>
            </a:r>
            <a:r>
              <a:rPr lang="ru-RU" sz="1600" b="0" i="1" dirty="0"/>
              <a:t> </a:t>
            </a:r>
            <a:r>
              <a:rPr lang="ru-RU" sz="1600" b="0" i="1" dirty="0" err="1"/>
              <a:t>ідеї</a:t>
            </a:r>
            <a:r>
              <a:rPr lang="ru-RU" sz="1600" b="0" i="1" dirty="0"/>
              <a:t> про права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припадає</a:t>
            </a:r>
            <a:r>
              <a:rPr lang="ru-RU" sz="1600" b="0" i="1" dirty="0"/>
              <a:t> на </a:t>
            </a:r>
            <a:r>
              <a:rPr lang="ru-RU" sz="1600" b="0" i="1" dirty="0" err="1"/>
              <a:t>епоху</a:t>
            </a:r>
            <a:r>
              <a:rPr lang="ru-RU" sz="1600" b="0" i="1" dirty="0"/>
              <a:t> </a:t>
            </a:r>
            <a:r>
              <a:rPr lang="ru-RU" sz="1600" b="0" i="1" dirty="0" err="1"/>
              <a:t>Відродження</a:t>
            </a:r>
            <a:r>
              <a:rPr lang="ru-RU" sz="1600" b="0" i="1" dirty="0"/>
              <a:t> і </a:t>
            </a:r>
            <a:r>
              <a:rPr lang="ru-RU" sz="1600" b="0" i="1" dirty="0" err="1"/>
              <a:t>Просвіти</a:t>
            </a:r>
            <a:r>
              <a:rPr lang="ru-RU" sz="1600" b="0" i="1" dirty="0"/>
              <a:t>. У </a:t>
            </a:r>
            <a:r>
              <a:rPr lang="en-US" sz="1600" b="0" i="1" dirty="0"/>
              <a:t>XVII—XVIII </a:t>
            </a:r>
            <a:r>
              <a:rPr lang="ru-RU" sz="1600" b="0" i="1" dirty="0" smtClean="0"/>
              <a:t>ст. </a:t>
            </a:r>
            <a:r>
              <a:rPr lang="ru-RU" sz="1600" b="0" i="1" dirty="0" err="1"/>
              <a:t>ця</a:t>
            </a:r>
            <a:r>
              <a:rPr lang="ru-RU" sz="1600" b="0" i="1" dirty="0"/>
              <a:t> </a:t>
            </a:r>
            <a:r>
              <a:rPr lang="ru-RU" sz="1600" b="0" i="1" dirty="0" err="1"/>
              <a:t>ідея</a:t>
            </a:r>
            <a:r>
              <a:rPr lang="ru-RU" sz="1600" b="0" i="1" dirty="0"/>
              <a:t> </a:t>
            </a:r>
            <a:r>
              <a:rPr lang="ru-RU" sz="1600" b="0" i="1" dirty="0" err="1"/>
              <a:t>відбивається</a:t>
            </a:r>
            <a:r>
              <a:rPr lang="ru-RU" sz="1600" b="0" i="1" dirty="0"/>
              <a:t> у </a:t>
            </a:r>
            <a:r>
              <a:rPr lang="ru-RU" sz="1600" b="0" i="1" dirty="0" err="1"/>
              <a:t>теорії</a:t>
            </a:r>
            <a:r>
              <a:rPr lang="ru-RU" sz="1600" b="0" i="1" dirty="0"/>
              <a:t> природного (</a:t>
            </a:r>
            <a:r>
              <a:rPr lang="ru-RU" sz="1600" b="0" i="1" dirty="0" err="1"/>
              <a:t>природженого</a:t>
            </a:r>
            <a:r>
              <a:rPr lang="ru-RU" sz="1600" b="0" i="1" dirty="0"/>
              <a:t>) права, яка дозволила </a:t>
            </a:r>
            <a:r>
              <a:rPr lang="ru-RU" sz="1600" b="0" i="1" dirty="0" err="1"/>
              <a:t>оцінювати</a:t>
            </a:r>
            <a:r>
              <a:rPr lang="ru-RU" sz="1600" b="0" i="1" dirty="0"/>
              <a:t> з </a:t>
            </a:r>
            <a:r>
              <a:rPr lang="ru-RU" sz="1600" b="0" i="1" dirty="0" err="1"/>
              <a:t>позицій</a:t>
            </a:r>
            <a:r>
              <a:rPr lang="ru-RU" sz="1600" b="0" i="1" dirty="0"/>
              <a:t> </a:t>
            </a:r>
            <a:r>
              <a:rPr lang="ru-RU" sz="1600" b="0" i="1" dirty="0" err="1"/>
              <a:t>справедливості</a:t>
            </a:r>
            <a:r>
              <a:rPr lang="ru-RU" sz="1600" b="0" i="1" dirty="0"/>
              <a:t> </a:t>
            </a:r>
            <a:r>
              <a:rPr lang="ru-RU" sz="1600" b="0" i="1" dirty="0" err="1"/>
              <a:t>діюче</a:t>
            </a:r>
            <a:r>
              <a:rPr lang="ru-RU" sz="1600" b="0" i="1" dirty="0"/>
              <a:t> в </a:t>
            </a:r>
            <a:r>
              <a:rPr lang="ru-RU" sz="1600" b="0" i="1" dirty="0" err="1"/>
              <a:t>державі</a:t>
            </a:r>
            <a:r>
              <a:rPr lang="ru-RU" sz="1600" b="0" i="1" dirty="0"/>
              <a:t> </a:t>
            </a:r>
            <a:r>
              <a:rPr lang="ru-RU" sz="1600" b="0" i="1" dirty="0" err="1"/>
              <a:t>позитивне</a:t>
            </a:r>
            <a:r>
              <a:rPr lang="ru-RU" sz="1600" b="0" i="1" dirty="0"/>
              <a:t> право, </a:t>
            </a:r>
            <a:r>
              <a:rPr lang="ru-RU" sz="1600" b="0" i="1" dirty="0" err="1"/>
              <a:t>проводити</a:t>
            </a:r>
            <a:r>
              <a:rPr lang="ru-RU" sz="1600" b="0" i="1" dirty="0"/>
              <a:t> </a:t>
            </a:r>
            <a:r>
              <a:rPr lang="ru-RU" sz="1600" b="0" i="1" dirty="0" err="1"/>
              <a:t>його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перетворення</a:t>
            </a:r>
            <a:r>
              <a:rPr lang="ru-RU" sz="1600" b="0" i="1" dirty="0"/>
              <a:t> в </a:t>
            </a:r>
            <a:r>
              <a:rPr lang="ru-RU" sz="1600" b="0" i="1" dirty="0" err="1"/>
              <a:t>напрямку</a:t>
            </a:r>
            <a:r>
              <a:rPr lang="ru-RU" sz="1600" b="0" i="1" dirty="0"/>
              <a:t> </a:t>
            </a:r>
            <a:r>
              <a:rPr lang="ru-RU" sz="1600" b="0" i="1" dirty="0" err="1"/>
              <a:t>гуманізму</a:t>
            </a:r>
            <a:r>
              <a:rPr lang="ru-RU" sz="1600" b="0" i="1" dirty="0"/>
              <a:t> і </a:t>
            </a:r>
            <a:r>
              <a:rPr lang="ru-RU" sz="1600" b="0" i="1" dirty="0" err="1"/>
              <a:t>свободи</a:t>
            </a:r>
            <a:r>
              <a:rPr lang="ru-RU" sz="1600" b="0" i="1" dirty="0"/>
              <a:t>. Ґ. </a:t>
            </a:r>
            <a:r>
              <a:rPr lang="ru-RU" sz="1600" b="0" i="1" dirty="0" err="1"/>
              <a:t>Ґроцій</a:t>
            </a:r>
            <a:r>
              <a:rPr lang="ru-RU" sz="1600" b="0" i="1" dirty="0"/>
              <a:t>, Дж. Локк, Б. </a:t>
            </a:r>
            <a:r>
              <a:rPr lang="ru-RU" sz="1600" b="0" i="1" dirty="0" err="1"/>
              <a:t>Спіноза</a:t>
            </a:r>
            <a:r>
              <a:rPr lang="ru-RU" sz="1600" b="0" i="1" dirty="0"/>
              <a:t>, Ж.-Ж. Руссо, Ш. </a:t>
            </a:r>
            <a:r>
              <a:rPr lang="ru-RU" sz="1600" b="0" i="1" dirty="0" err="1"/>
              <a:t>Монтеск'є</a:t>
            </a:r>
            <a:r>
              <a:rPr lang="ru-RU" sz="1600" b="0" i="1" dirty="0"/>
              <a:t>, Т. </a:t>
            </a:r>
            <a:r>
              <a:rPr lang="ru-RU" sz="1600" b="0" i="1" dirty="0" err="1"/>
              <a:t>Джефферсон</a:t>
            </a:r>
            <a:r>
              <a:rPr lang="ru-RU" sz="1600" b="0" i="1" dirty="0"/>
              <a:t>, І. Кант, Дж.-Ст. </a:t>
            </a:r>
            <a:r>
              <a:rPr lang="ru-RU" sz="1600" b="0" i="1" dirty="0" err="1"/>
              <a:t>Мілль</a:t>
            </a:r>
            <a:r>
              <a:rPr lang="ru-RU" sz="1600" b="0" i="1" dirty="0"/>
              <a:t>, І. Бен-там </a:t>
            </a:r>
            <a:r>
              <a:rPr lang="ru-RU" sz="1600" b="0" i="1" dirty="0" err="1"/>
              <a:t>утверджують</a:t>
            </a:r>
            <a:r>
              <a:rPr lang="ru-RU" sz="1600" b="0" i="1" dirty="0"/>
              <a:t> права особи (на </a:t>
            </a:r>
            <a:r>
              <a:rPr lang="ru-RU" sz="1600" b="0" i="1" dirty="0" err="1"/>
              <a:t>життя</a:t>
            </a:r>
            <a:r>
              <a:rPr lang="ru-RU" sz="1600" b="0" i="1" dirty="0"/>
              <a:t>, свободу, </a:t>
            </a:r>
            <a:r>
              <a:rPr lang="ru-RU" sz="1600" b="0" i="1" dirty="0" err="1"/>
              <a:t>власність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 як </a:t>
            </a:r>
            <a:r>
              <a:rPr lang="ru-RU" sz="1600" b="0" i="1" dirty="0" err="1"/>
              <a:t>священні</a:t>
            </a:r>
            <a:r>
              <a:rPr lang="ru-RU" sz="1600" b="0" i="1" dirty="0"/>
              <a:t> </a:t>
            </a:r>
            <a:r>
              <a:rPr lang="ru-RU" sz="1600" b="0" i="1" dirty="0" err="1"/>
              <a:t>імперативи</a:t>
            </a:r>
            <a:r>
              <a:rPr lang="ru-RU" sz="1600" b="0" i="1" dirty="0"/>
              <a:t> і </a:t>
            </a:r>
            <a:r>
              <a:rPr lang="ru-RU" sz="1600" b="0" i="1" dirty="0" err="1"/>
              <a:t>закладають</a:t>
            </a:r>
            <a:r>
              <a:rPr lang="ru-RU" sz="1600" b="0" i="1" dirty="0"/>
              <a:t> </a:t>
            </a:r>
            <a:r>
              <a:rPr lang="ru-RU" sz="1600" b="0" i="1" dirty="0" err="1"/>
              <a:t>основи</a:t>
            </a:r>
            <a:r>
              <a:rPr lang="ru-RU" sz="1600" b="0" i="1" dirty="0"/>
              <a:t> </a:t>
            </a:r>
            <a:r>
              <a:rPr lang="ru-RU" sz="1600" b="0" i="1" dirty="0" err="1"/>
              <a:t>сучасного</a:t>
            </a:r>
            <a:r>
              <a:rPr lang="ru-RU" sz="1600" b="0" i="1" dirty="0"/>
              <a:t>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. 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5408" y="378999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Ґ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Ґроцій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9605" y="384872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Ж.-Ж.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Руссо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94" y="1470238"/>
            <a:ext cx="2351002" cy="2800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75447" y="3809175"/>
            <a:ext cx="211457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Джефферсон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5157192"/>
            <a:ext cx="8286808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600" b="0" i="1" dirty="0"/>
              <a:t>Першим </a:t>
            </a:r>
            <a:r>
              <a:rPr lang="ru-RU" sz="1600" b="0" i="1" dirty="0" err="1"/>
              <a:t>кроком</a:t>
            </a:r>
            <a:r>
              <a:rPr lang="ru-RU" sz="1600" b="0" i="1" dirty="0"/>
              <a:t> до </a:t>
            </a:r>
            <a:r>
              <a:rPr lang="ru-RU" sz="1600" b="0" i="1" dirty="0" err="1"/>
              <a:t>утвердження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стало </a:t>
            </a:r>
            <a:r>
              <a:rPr lang="ru-RU" sz="1600" b="0" i="1" dirty="0" err="1"/>
              <a:t>прийняття</a:t>
            </a:r>
            <a:r>
              <a:rPr lang="ru-RU" sz="1600" b="0" i="1" dirty="0"/>
              <a:t> </a:t>
            </a:r>
            <a:r>
              <a:rPr lang="ru-RU" sz="1600" b="0" i="1" dirty="0" err="1"/>
              <a:t>англійської</a:t>
            </a:r>
            <a:r>
              <a:rPr lang="ru-RU" sz="1600" b="0" i="1" dirty="0"/>
              <a:t> </a:t>
            </a:r>
            <a:r>
              <a:rPr lang="ru-RU" sz="1600" b="0" i="1" dirty="0" err="1"/>
              <a:t>Великої</a:t>
            </a:r>
            <a:r>
              <a:rPr lang="ru-RU" sz="1600" b="0" i="1" dirty="0"/>
              <a:t> </a:t>
            </a:r>
            <a:r>
              <a:rPr lang="ru-RU" sz="1600" b="0" i="1" dirty="0" err="1"/>
              <a:t>хартії</a:t>
            </a:r>
            <a:r>
              <a:rPr lang="ru-RU" sz="1600" b="0" i="1" dirty="0"/>
              <a:t> </a:t>
            </a:r>
            <a:r>
              <a:rPr lang="ru-RU" sz="1600" b="0" i="1" dirty="0" err="1"/>
              <a:t>вільностей</a:t>
            </a:r>
            <a:r>
              <a:rPr lang="ru-RU" sz="1600" b="0" i="1" dirty="0"/>
              <a:t> 1215 р. У </a:t>
            </a:r>
            <a:r>
              <a:rPr lang="ru-RU" sz="1600" b="0" i="1" dirty="0" err="1"/>
              <a:t>ній</a:t>
            </a:r>
            <a:r>
              <a:rPr lang="ru-RU" sz="1600" b="0" i="1" dirty="0"/>
              <a:t> </a:t>
            </a:r>
            <a:r>
              <a:rPr lang="ru-RU" sz="1600" b="0" i="1" dirty="0" err="1"/>
              <a:t>говорилося</a:t>
            </a:r>
            <a:r>
              <a:rPr lang="ru-RU" sz="1600" b="0" i="1" dirty="0"/>
              <a:t>: «</a:t>
            </a:r>
            <a:r>
              <a:rPr lang="ru-RU" sz="1600" b="0" i="1" dirty="0" err="1"/>
              <a:t>Жодна</a:t>
            </a:r>
            <a:r>
              <a:rPr lang="ru-RU" sz="1600" b="0" i="1" dirty="0"/>
              <a:t> </a:t>
            </a:r>
            <a:r>
              <a:rPr lang="ru-RU" sz="1600" b="0" i="1" dirty="0" err="1"/>
              <a:t>людина</a:t>
            </a:r>
            <a:r>
              <a:rPr lang="ru-RU" sz="1600" b="0" i="1" dirty="0"/>
              <a:t> не буде </a:t>
            </a:r>
            <a:r>
              <a:rPr lang="ru-RU" sz="1600" b="0" i="1" dirty="0" err="1"/>
              <a:t>арештована</a:t>
            </a:r>
            <a:r>
              <a:rPr lang="ru-RU" sz="1600" b="0" i="1" dirty="0"/>
              <a:t> </a:t>
            </a:r>
            <a:r>
              <a:rPr lang="ru-RU" sz="1600" b="0" i="1" dirty="0" err="1"/>
              <a:t>або</a:t>
            </a:r>
            <a:r>
              <a:rPr lang="ru-RU" sz="1600" b="0" i="1" dirty="0"/>
              <a:t> </a:t>
            </a:r>
            <a:r>
              <a:rPr lang="ru-RU" sz="1600" b="0" i="1" dirty="0" err="1"/>
              <a:t>ув'язнена</a:t>
            </a:r>
            <a:r>
              <a:rPr lang="ru-RU" sz="1600" b="0" i="1" dirty="0"/>
              <a:t>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позбавлена</a:t>
            </a:r>
            <a:r>
              <a:rPr lang="ru-RU" sz="1600" b="0" i="1" dirty="0"/>
              <a:t> майна,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оголошена</a:t>
            </a:r>
            <a:r>
              <a:rPr lang="ru-RU" sz="1600" b="0" i="1" dirty="0"/>
              <a:t> поза законом,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вигнана</a:t>
            </a:r>
            <a:r>
              <a:rPr lang="ru-RU" sz="1600" b="0" i="1" dirty="0"/>
              <a:t> ... </a:t>
            </a:r>
            <a:r>
              <a:rPr lang="ru-RU" sz="1600" b="0" i="1" dirty="0" err="1"/>
              <a:t>інакше</a:t>
            </a:r>
            <a:r>
              <a:rPr lang="ru-RU" sz="1600" b="0" i="1" dirty="0"/>
              <a:t> як за </a:t>
            </a:r>
            <a:r>
              <a:rPr lang="ru-RU" sz="1600" b="0" i="1" dirty="0" err="1"/>
              <a:t>законним</a:t>
            </a:r>
            <a:r>
              <a:rPr lang="ru-RU" sz="1600" b="0" i="1" dirty="0"/>
              <a:t> </a:t>
            </a:r>
            <a:r>
              <a:rPr lang="ru-RU" sz="1600" b="0" i="1" dirty="0" err="1"/>
              <a:t>вироком</a:t>
            </a:r>
            <a:r>
              <a:rPr lang="ru-RU" sz="1600" b="0" i="1" dirty="0"/>
              <a:t> </a:t>
            </a:r>
            <a:r>
              <a:rPr lang="ru-RU" sz="1600" b="0" i="1" dirty="0" err="1"/>
              <a:t>рівного</a:t>
            </a:r>
            <a:r>
              <a:rPr lang="ru-RU" sz="1600" b="0" i="1" dirty="0"/>
              <a:t> </a:t>
            </a:r>
            <a:r>
              <a:rPr lang="ru-RU" sz="1600" b="0" i="1" dirty="0" err="1"/>
              <a:t>йому</a:t>
            </a:r>
            <a:r>
              <a:rPr lang="ru-RU" sz="1600" b="0" i="1" dirty="0"/>
              <a:t> і за законом </a:t>
            </a:r>
            <a:r>
              <a:rPr lang="ru-RU" sz="1600" b="0" i="1" dirty="0" err="1"/>
              <a:t>країни</a:t>
            </a:r>
            <a:r>
              <a:rPr lang="ru-RU" sz="1600" b="0" i="1" dirty="0"/>
              <a:t>». </a:t>
            </a:r>
            <a:r>
              <a:rPr lang="ru-RU" sz="1600" b="0" i="1" dirty="0" err="1"/>
              <a:t>Хартія</a:t>
            </a:r>
            <a:r>
              <a:rPr lang="ru-RU" sz="1600" b="0" i="1" dirty="0"/>
              <a:t> </a:t>
            </a:r>
            <a:r>
              <a:rPr lang="ru-RU" sz="1600" b="0" i="1" dirty="0" err="1"/>
              <a:t>проголошувала</a:t>
            </a:r>
            <a:r>
              <a:rPr lang="ru-RU" sz="1600" b="0" i="1" dirty="0"/>
              <a:t> </a:t>
            </a:r>
            <a:r>
              <a:rPr lang="ru-RU" sz="1600" b="0" i="1" dirty="0" err="1"/>
              <a:t>деякі</a:t>
            </a:r>
            <a:r>
              <a:rPr lang="ru-RU" sz="1600" b="0" i="1" dirty="0"/>
              <a:t> </a:t>
            </a:r>
            <a:r>
              <a:rPr lang="ru-RU" sz="1600" b="0" i="1" dirty="0" err="1"/>
              <a:t>привілеї</a:t>
            </a:r>
            <a:r>
              <a:rPr lang="ru-RU" sz="1600" b="0" i="1" dirty="0"/>
              <a:t> </a:t>
            </a:r>
            <a:r>
              <a:rPr lang="ru-RU" sz="1600" b="0" i="1" dirty="0" err="1"/>
              <a:t>лицарства</a:t>
            </a:r>
            <a:r>
              <a:rPr lang="ru-RU" sz="1600" b="0" i="1" dirty="0"/>
              <a:t>, селянства і </a:t>
            </a:r>
            <a:r>
              <a:rPr lang="ru-RU" sz="1600" b="0" i="1" dirty="0" err="1"/>
              <a:t>городян</a:t>
            </a:r>
            <a:r>
              <a:rPr lang="ru-RU" sz="1600" b="0" i="1" dirty="0"/>
              <a:t>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6965"/>
          <a:stretch/>
        </p:blipFill>
        <p:spPr bwMode="auto">
          <a:xfrm>
            <a:off x="2050812" y="1484784"/>
            <a:ext cx="4985168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941168"/>
            <a:ext cx="8286808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pPr algn="just"/>
            <a:r>
              <a:rPr lang="ru-RU" sz="1800" b="0" i="1" dirty="0" err="1"/>
              <a:t>Тільки</a:t>
            </a:r>
            <a:r>
              <a:rPr lang="ru-RU" sz="1800" b="0" i="1" dirty="0"/>
              <a:t> в XVIII ст. </a:t>
            </a:r>
            <a:r>
              <a:rPr lang="ru-RU" sz="1800" b="0" i="1" dirty="0" err="1"/>
              <a:t>спочатку</a:t>
            </a:r>
            <a:r>
              <a:rPr lang="ru-RU" sz="1800" b="0" i="1" dirty="0"/>
              <a:t> в США </a:t>
            </a:r>
            <a:r>
              <a:rPr lang="ru-RU" sz="1800" b="0" i="1" dirty="0" err="1"/>
              <a:t>була</a:t>
            </a:r>
            <a:r>
              <a:rPr lang="ru-RU" sz="1800" b="0" i="1" dirty="0"/>
              <a:t> </a:t>
            </a:r>
            <a:r>
              <a:rPr lang="ru-RU" sz="1800" b="0" i="1" dirty="0" err="1"/>
              <a:t>прийнята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</a:t>
            </a:r>
            <a:r>
              <a:rPr lang="ru-RU" sz="1800" b="0" i="1" dirty="0" err="1"/>
              <a:t>незалежності</a:t>
            </a:r>
            <a:r>
              <a:rPr lang="ru-RU" sz="1800" b="0" i="1" dirty="0"/>
              <a:t> (1776 р.), а </a:t>
            </a:r>
            <a:r>
              <a:rPr lang="ru-RU" sz="1800" b="0" i="1" dirty="0" err="1"/>
              <a:t>потім</a:t>
            </a:r>
            <a:r>
              <a:rPr lang="ru-RU" sz="1800" b="0" i="1" dirty="0"/>
              <a:t> у </a:t>
            </a:r>
            <a:r>
              <a:rPr lang="ru-RU" sz="1800" b="0" i="1" dirty="0" err="1"/>
              <a:t>Франції</a:t>
            </a:r>
            <a:r>
              <a:rPr lang="ru-RU" sz="1800" b="0" i="1" dirty="0"/>
              <a:t> </a:t>
            </a:r>
            <a:r>
              <a:rPr lang="ru-RU" sz="1800" b="0" i="1" dirty="0" err="1"/>
              <a:t>проголошена</a:t>
            </a:r>
            <a:r>
              <a:rPr lang="ru-RU" sz="1800" b="0" i="1" dirty="0"/>
              <a:t> </a:t>
            </a:r>
            <a:r>
              <a:rPr lang="ru-RU" sz="1800" b="0" i="1" dirty="0" err="1"/>
              <a:t>Декларація</a:t>
            </a:r>
            <a:r>
              <a:rPr lang="ru-RU" sz="1800" b="0" i="1" dirty="0"/>
              <a:t> прав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і </a:t>
            </a:r>
            <a:r>
              <a:rPr lang="ru-RU" sz="1800" b="0" i="1" dirty="0" err="1"/>
              <a:t>громадянина</a:t>
            </a:r>
            <a:r>
              <a:rPr lang="ru-RU" sz="1800" b="0" i="1" dirty="0"/>
              <a:t> (1789 р.). У </a:t>
            </a:r>
            <a:r>
              <a:rPr lang="ru-RU" sz="1800" b="0" i="1" dirty="0" err="1"/>
              <a:t>цих</a:t>
            </a:r>
            <a:r>
              <a:rPr lang="ru-RU" sz="1800" b="0" i="1" dirty="0"/>
              <a:t> документах </a:t>
            </a:r>
            <a:r>
              <a:rPr lang="ru-RU" sz="1800" b="0" i="1" dirty="0" err="1"/>
              <a:t>стверджувалася</a:t>
            </a:r>
            <a:r>
              <a:rPr lang="ru-RU" sz="1800" b="0" i="1" dirty="0"/>
              <a:t> </a:t>
            </a:r>
            <a:r>
              <a:rPr lang="ru-RU" sz="1800" b="0" i="1" dirty="0" err="1"/>
              <a:t>рівність</a:t>
            </a:r>
            <a:r>
              <a:rPr lang="ru-RU" sz="1800" b="0" i="1" dirty="0"/>
              <a:t> </a:t>
            </a:r>
            <a:r>
              <a:rPr lang="ru-RU" sz="1800" b="0" i="1" dirty="0" err="1"/>
              <a:t>всіх</a:t>
            </a:r>
            <a:r>
              <a:rPr lang="ru-RU" sz="1800" b="0" i="1" dirty="0"/>
              <a:t> людей у правах, </a:t>
            </a:r>
            <a:r>
              <a:rPr lang="ru-RU" sz="1800" b="0" i="1" dirty="0" err="1"/>
              <a:t>що</a:t>
            </a:r>
            <a:r>
              <a:rPr lang="ru-RU" sz="1800" b="0" i="1" dirty="0"/>
              <a:t> належать </a:t>
            </a:r>
            <a:r>
              <a:rPr lang="ru-RU" sz="1800" b="0" i="1" dirty="0" err="1"/>
              <a:t>їм</a:t>
            </a:r>
            <a:r>
              <a:rPr lang="ru-RU" sz="1800" b="0" i="1" dirty="0"/>
              <a:t> </a:t>
            </a:r>
            <a:r>
              <a:rPr lang="ru-RU" sz="1800" b="0" i="1" dirty="0" err="1"/>
              <a:t>від</a:t>
            </a:r>
            <a:r>
              <a:rPr lang="ru-RU" sz="1800" b="0" i="1" dirty="0"/>
              <a:t> </a:t>
            </a:r>
            <a:r>
              <a:rPr lang="ru-RU" sz="1800" b="0" i="1" dirty="0" err="1"/>
              <a:t>народження</a:t>
            </a:r>
            <a:r>
              <a:rPr lang="ru-RU" sz="1800" b="0" i="1" dirty="0" smtClean="0"/>
              <a:t>.</a:t>
            </a:r>
          </a:p>
          <a:p>
            <a:pPr algn="just"/>
            <a:r>
              <a:rPr lang="ru-RU" sz="1800" b="0" i="1" dirty="0"/>
              <a:t>1945 р. </a:t>
            </a:r>
            <a:r>
              <a:rPr lang="ru-RU" sz="1800" b="0" i="1" dirty="0" err="1"/>
              <a:t>була</a:t>
            </a:r>
            <a:r>
              <a:rPr lang="ru-RU" sz="1800" b="0" i="1" dirty="0"/>
              <a:t> створена </a:t>
            </a:r>
            <a:r>
              <a:rPr lang="ru-RU" sz="1800" b="0" i="1" dirty="0" err="1"/>
              <a:t>Організація</a:t>
            </a:r>
            <a:r>
              <a:rPr lang="ru-RU" sz="1800" b="0" i="1" dirty="0"/>
              <a:t> </a:t>
            </a:r>
            <a:r>
              <a:rPr lang="ru-RU" sz="1800" b="0" i="1" dirty="0" err="1"/>
              <a:t>Об'єднаних</a:t>
            </a:r>
            <a:r>
              <a:rPr lang="ru-RU" sz="1800" b="0" i="1" dirty="0"/>
              <a:t> </a:t>
            </a:r>
            <a:r>
              <a:rPr lang="ru-RU" sz="1800" b="0" i="1" dirty="0" err="1"/>
              <a:t>Націй</a:t>
            </a:r>
            <a:r>
              <a:rPr lang="ru-RU" sz="1800" b="0" i="1" dirty="0"/>
              <a:t>.</a:t>
            </a:r>
            <a:endParaRPr lang="ru-RU" sz="1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Історія права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4" y="1462900"/>
            <a:ext cx="4369435" cy="327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" y="1323679"/>
            <a:ext cx="3416298" cy="341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4437112"/>
            <a:ext cx="8391876" cy="2088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600" b="0" i="1" dirty="0" err="1"/>
              <a:t>Процесу</a:t>
            </a:r>
            <a:r>
              <a:rPr lang="ru-RU" sz="1600" b="0" i="1" dirty="0"/>
              <a:t> </a:t>
            </a:r>
            <a:r>
              <a:rPr lang="ru-RU" sz="1600" b="0" i="1" dirty="0" err="1" smtClean="0"/>
              <a:t>розвитку</a:t>
            </a:r>
            <a:r>
              <a:rPr lang="ru-RU" sz="1600" b="0" i="1" dirty="0" smtClean="0"/>
              <a:t> </a:t>
            </a:r>
            <a:r>
              <a:rPr lang="ru-RU" sz="1600" b="0" i="1" dirty="0"/>
              <a:t>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властиві</a:t>
            </a:r>
            <a:r>
              <a:rPr lang="ru-RU" sz="1600" b="0" i="1" dirty="0"/>
              <a:t> як </a:t>
            </a:r>
            <a:r>
              <a:rPr lang="ru-RU" sz="1600" b="0" i="1" dirty="0" err="1"/>
              <a:t>кількісні</a:t>
            </a:r>
            <a:r>
              <a:rPr lang="ru-RU" sz="1600" b="0" i="1" dirty="0"/>
              <a:t>, так і </a:t>
            </a:r>
            <a:r>
              <a:rPr lang="ru-RU" sz="1600" b="0" i="1" dirty="0" err="1"/>
              <a:t>якісні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. </a:t>
            </a:r>
            <a:r>
              <a:rPr lang="ru-RU" sz="1600" b="0" i="1" dirty="0" err="1"/>
              <a:t>Кількісні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 </a:t>
            </a:r>
            <a:r>
              <a:rPr lang="ru-RU" sz="1600" b="0" i="1" dirty="0" err="1"/>
              <a:t>знання</a:t>
            </a:r>
            <a:r>
              <a:rPr lang="ru-RU" sz="1600" b="0" i="1" dirty="0"/>
              <a:t> про права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(</a:t>
            </a:r>
            <a:r>
              <a:rPr lang="ru-RU" sz="1600" b="0" i="1" dirty="0" err="1"/>
              <a:t>їх</a:t>
            </a:r>
            <a:r>
              <a:rPr lang="ru-RU" sz="1600" b="0" i="1" dirty="0"/>
              <a:t> </a:t>
            </a:r>
            <a:r>
              <a:rPr lang="ru-RU" sz="1600" b="0" i="1" dirty="0" err="1"/>
              <a:t>множення</a:t>
            </a:r>
            <a:r>
              <a:rPr lang="ru-RU" sz="1600" b="0" i="1" dirty="0"/>
              <a:t>, </a:t>
            </a:r>
            <a:r>
              <a:rPr lang="ru-RU" sz="1600" b="0" i="1" dirty="0" err="1"/>
              <a:t>уточнення</a:t>
            </a:r>
            <a:r>
              <a:rPr lang="ru-RU" sz="1600" b="0" i="1" dirty="0"/>
              <a:t> і </a:t>
            </a:r>
            <a:r>
              <a:rPr lang="ru-RU" sz="1600" b="0" i="1" dirty="0" err="1"/>
              <a:t>конкретизація</a:t>
            </a:r>
            <a:r>
              <a:rPr lang="ru-RU" sz="1600" b="0" i="1" dirty="0"/>
              <a:t>, </a:t>
            </a:r>
            <a:r>
              <a:rPr lang="ru-RU" sz="1600" b="0" i="1" dirty="0" err="1"/>
              <a:t>збільшення</a:t>
            </a:r>
            <a:r>
              <a:rPr lang="ru-RU" sz="1600" b="0" i="1" dirty="0"/>
              <a:t> </a:t>
            </a:r>
            <a:r>
              <a:rPr lang="ru-RU" sz="1600" b="0" i="1" dirty="0" err="1"/>
              <a:t>обсягу</a:t>
            </a:r>
            <a:r>
              <a:rPr lang="ru-RU" sz="1600" b="0" i="1" dirty="0"/>
              <a:t> та </a:t>
            </a:r>
            <a:r>
              <a:rPr lang="ru-RU" sz="1600" b="0" i="1" dirty="0" err="1"/>
              <a:t>ін</a:t>
            </a:r>
            <a:r>
              <a:rPr lang="ru-RU" sz="1600" b="0" i="1" dirty="0"/>
              <a:t>.) </a:t>
            </a:r>
            <a:r>
              <a:rPr lang="ru-RU" sz="1600" b="0" i="1" dirty="0" err="1"/>
              <a:t>відбуваються</a:t>
            </a:r>
            <a:r>
              <a:rPr lang="ru-RU" sz="1600" b="0" i="1" dirty="0"/>
              <a:t> в </a:t>
            </a:r>
            <a:r>
              <a:rPr lang="ru-RU" sz="1600" b="0" i="1" dirty="0" err="1"/>
              <a:t>цілому</a:t>
            </a:r>
            <a:r>
              <a:rPr lang="ru-RU" sz="1600" b="0" i="1" dirty="0"/>
              <a:t> з </a:t>
            </a:r>
            <a:r>
              <a:rPr lang="ru-RU" sz="1600" b="0" i="1" dirty="0" err="1"/>
              <a:t>позицій</a:t>
            </a:r>
            <a:r>
              <a:rPr lang="ru-RU" sz="1600" b="0" i="1" dirty="0"/>
              <a:t> і в межах того </a:t>
            </a:r>
            <a:r>
              <a:rPr lang="ru-RU" sz="1600" b="0" i="1" dirty="0" err="1"/>
              <a:t>чи</a:t>
            </a:r>
            <a:r>
              <a:rPr lang="ru-RU" sz="1600" b="0" i="1" dirty="0"/>
              <a:t> </a:t>
            </a:r>
            <a:r>
              <a:rPr lang="ru-RU" sz="1600" b="0" i="1" dirty="0" err="1"/>
              <a:t>іншого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права. </a:t>
            </a:r>
            <a:r>
              <a:rPr lang="ru-RU" sz="1600" b="0" i="1" dirty="0" err="1"/>
              <a:t>Якісні</a:t>
            </a:r>
            <a:r>
              <a:rPr lang="ru-RU" sz="1600" b="0" i="1" dirty="0"/>
              <a:t> </a:t>
            </a:r>
            <a:r>
              <a:rPr lang="ru-RU" sz="1600" b="0" i="1" dirty="0" err="1"/>
              <a:t>зміни</a:t>
            </a:r>
            <a:r>
              <a:rPr lang="ru-RU" sz="1600" b="0" i="1" dirty="0"/>
              <a:t> </a:t>
            </a:r>
            <a:r>
              <a:rPr lang="ru-RU" sz="1600" b="0" i="1" dirty="0" err="1"/>
              <a:t>ідеї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</a:t>
            </a:r>
            <a:r>
              <a:rPr lang="ru-RU" sz="1600" b="0" i="1" dirty="0" err="1"/>
              <a:t>пов'язані</a:t>
            </a:r>
            <a:r>
              <a:rPr lang="ru-RU" sz="1600" b="0" i="1" dirty="0"/>
              <a:t> з переходом </a:t>
            </a:r>
            <a:r>
              <a:rPr lang="ru-RU" sz="1600" b="0" i="1" dirty="0" err="1"/>
              <a:t>від</a:t>
            </a:r>
            <a:r>
              <a:rPr lang="ru-RU" sz="1600" b="0" i="1" dirty="0"/>
              <a:t> </a:t>
            </a:r>
            <a:r>
              <a:rPr lang="ru-RU" sz="1600" b="0" i="1" dirty="0" err="1"/>
              <a:t>попереднього</a:t>
            </a:r>
            <a:r>
              <a:rPr lang="ru-RU" sz="1600" b="0" i="1" dirty="0"/>
              <a:t> до нового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права. </a:t>
            </a:r>
            <a:r>
              <a:rPr lang="ru-RU" sz="1600" b="0" i="1" dirty="0" err="1"/>
              <a:t>Нове</a:t>
            </a:r>
            <a:r>
              <a:rPr lang="ru-RU" sz="1600" b="0" i="1" dirty="0"/>
              <a:t> </a:t>
            </a:r>
            <a:r>
              <a:rPr lang="ru-RU" sz="1600" b="0" i="1" dirty="0" err="1"/>
              <a:t>поняття</a:t>
            </a:r>
            <a:r>
              <a:rPr lang="ru-RU" sz="1600" b="0" i="1" dirty="0"/>
              <a:t> права </a:t>
            </a:r>
            <a:r>
              <a:rPr lang="ru-RU" sz="1600" b="0" i="1" dirty="0" err="1"/>
              <a:t>означає</a:t>
            </a:r>
            <a:r>
              <a:rPr lang="ru-RU" sz="1600" b="0" i="1" dirty="0"/>
              <a:t> </a:t>
            </a:r>
            <a:r>
              <a:rPr lang="ru-RU" sz="1600" b="0" i="1" dirty="0" err="1"/>
              <a:t>концептуальний</a:t>
            </a:r>
            <a:r>
              <a:rPr lang="ru-RU" sz="1600" b="0" i="1" dirty="0"/>
              <a:t> </a:t>
            </a:r>
            <a:r>
              <a:rPr lang="ru-RU" sz="1600" b="0" i="1" dirty="0" err="1"/>
              <a:t>підхід</a:t>
            </a:r>
            <a:r>
              <a:rPr lang="ru-RU" sz="1600" b="0" i="1" dirty="0"/>
              <a:t> до </a:t>
            </a:r>
            <a:r>
              <a:rPr lang="ru-RU" sz="1600" b="0" i="1" dirty="0" err="1"/>
              <a:t>вивчення</a:t>
            </a:r>
            <a:r>
              <a:rPr lang="ru-RU" sz="1600" b="0" i="1" dirty="0"/>
              <a:t>,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, </a:t>
            </a:r>
            <a:r>
              <a:rPr lang="ru-RU" sz="1600" b="0" i="1" dirty="0" err="1"/>
              <a:t>тлумачення</a:t>
            </a:r>
            <a:r>
              <a:rPr lang="ru-RU" sz="1600" b="0" i="1" dirty="0"/>
              <a:t> як </a:t>
            </a:r>
            <a:r>
              <a:rPr lang="ru-RU" sz="1600" b="0" i="1" dirty="0" err="1"/>
              <a:t>держави</a:t>
            </a:r>
            <a:r>
              <a:rPr lang="ru-RU" sz="1600" b="0" i="1" dirty="0"/>
              <a:t> і права, так і </a:t>
            </a:r>
            <a:r>
              <a:rPr lang="ru-RU" sz="1600" b="0" i="1" dirty="0" err="1"/>
              <a:t>вже</a:t>
            </a:r>
            <a:r>
              <a:rPr lang="ru-RU" sz="1600" b="0" i="1" dirty="0"/>
              <a:t> </a:t>
            </a:r>
            <a:r>
              <a:rPr lang="ru-RU" sz="1600" b="0" i="1" dirty="0" err="1"/>
              <a:t>накопичених</a:t>
            </a:r>
            <a:r>
              <a:rPr lang="ru-RU" sz="1600" b="0" i="1" dirty="0"/>
              <a:t> </a:t>
            </a:r>
            <a:r>
              <a:rPr lang="ru-RU" sz="1600" b="0" i="1" dirty="0" err="1"/>
              <a:t>теоретичних</a:t>
            </a:r>
            <a:r>
              <a:rPr lang="ru-RU" sz="1600" b="0" i="1" dirty="0"/>
              <a:t> </a:t>
            </a:r>
            <a:r>
              <a:rPr lang="ru-RU" sz="1600" b="0" i="1" dirty="0" err="1"/>
              <a:t>знань</a:t>
            </a:r>
            <a:r>
              <a:rPr lang="ru-RU" sz="1600" b="0" i="1" dirty="0"/>
              <a:t> про них. </a:t>
            </a:r>
            <a:r>
              <a:rPr lang="ru-RU" sz="1600" b="0" i="1" dirty="0" err="1"/>
              <a:t>Безумовно</a:t>
            </a:r>
            <a:r>
              <a:rPr lang="ru-RU" sz="1600" b="0" i="1" dirty="0"/>
              <a:t>, </a:t>
            </a:r>
            <a:r>
              <a:rPr lang="ru-RU" sz="1600" b="0" i="1" dirty="0" err="1"/>
              <a:t>кожне</a:t>
            </a:r>
            <a:r>
              <a:rPr lang="ru-RU" sz="1600" b="0" i="1" dirty="0"/>
              <a:t> </a:t>
            </a:r>
            <a:r>
              <a:rPr lang="ru-RU" sz="1600" b="0" i="1" dirty="0" err="1"/>
              <a:t>нове</a:t>
            </a:r>
            <a:r>
              <a:rPr lang="ru-RU" sz="1600" b="0" i="1" dirty="0"/>
              <a:t> </a:t>
            </a:r>
            <a:r>
              <a:rPr lang="ru-RU" sz="1600" b="0" i="1" dirty="0" err="1"/>
              <a:t>розуміння</a:t>
            </a:r>
            <a:r>
              <a:rPr lang="ru-RU" sz="1600" b="0" i="1" dirty="0"/>
              <a:t> прав </a:t>
            </a:r>
            <a:r>
              <a:rPr lang="ru-RU" sz="1600" b="0" i="1" dirty="0" err="1"/>
              <a:t>людини</a:t>
            </a:r>
            <a:r>
              <a:rPr lang="ru-RU" sz="1600" b="0" i="1" dirty="0"/>
              <a:t> є </a:t>
            </a:r>
            <a:r>
              <a:rPr lang="ru-RU" sz="1600" b="0" i="1" dirty="0" err="1"/>
              <a:t>якісним</a:t>
            </a:r>
            <a:r>
              <a:rPr lang="ru-RU" sz="1600" b="0" i="1" dirty="0"/>
              <a:t> </a:t>
            </a:r>
            <a:r>
              <a:rPr lang="ru-RU" sz="1600" b="0" i="1" dirty="0" err="1"/>
              <a:t>стрибком</a:t>
            </a:r>
            <a:r>
              <a:rPr lang="ru-RU" sz="1600" b="0" i="1" dirty="0"/>
              <a:t> у </a:t>
            </a:r>
            <a:r>
              <a:rPr lang="ru-RU" sz="1600" b="0" i="1" dirty="0" err="1"/>
              <a:t>юридичному</a:t>
            </a:r>
            <a:r>
              <a:rPr lang="ru-RU" sz="1600" b="0" i="1" dirty="0"/>
              <a:t> </a:t>
            </a:r>
            <a:r>
              <a:rPr lang="ru-RU" sz="1600" b="0" i="1" dirty="0" err="1"/>
              <a:t>пізнанні</a:t>
            </a:r>
            <a:r>
              <a:rPr lang="ru-RU" sz="1600" b="0" i="1" dirty="0"/>
              <a:t>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Розвиток права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40" y="1196752"/>
            <a:ext cx="4608512" cy="3058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1183" y="220762"/>
            <a:ext cx="7959828" cy="831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14290"/>
            <a:ext cx="8229600" cy="838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Розвиток права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229200"/>
            <a:ext cx="8391876" cy="12961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28596" y="5517233"/>
            <a:ext cx="8286807" cy="1008111"/>
          </a:xfrm>
        </p:spPr>
        <p:txBody>
          <a:bodyPr>
            <a:noAutofit/>
          </a:bodyPr>
          <a:lstStyle/>
          <a:p>
            <a:r>
              <a:rPr lang="ru-RU" sz="1800" b="0" i="1" dirty="0" err="1"/>
              <a:t>Історія</a:t>
            </a:r>
            <a:r>
              <a:rPr lang="ru-RU" sz="1800" b="0" i="1" dirty="0"/>
              <a:t> </a:t>
            </a:r>
            <a:r>
              <a:rPr lang="ru-RU" sz="1800" b="0" i="1" dirty="0" err="1"/>
              <a:t>розвитку</a:t>
            </a:r>
            <a:r>
              <a:rPr lang="ru-RU" sz="1800" b="0" i="1" dirty="0"/>
              <a:t> </a:t>
            </a:r>
            <a:r>
              <a:rPr lang="ru-RU" sz="1800" b="0" i="1" dirty="0" err="1"/>
              <a:t>ідеї</a:t>
            </a:r>
            <a:r>
              <a:rPr lang="ru-RU" sz="1800" b="0" i="1" dirty="0"/>
              <a:t> про права </a:t>
            </a:r>
            <a:r>
              <a:rPr lang="ru-RU" sz="1800" b="0" i="1" dirty="0" err="1"/>
              <a:t>людини</a:t>
            </a:r>
            <a:r>
              <a:rPr lang="ru-RU" sz="1800" b="0" i="1" dirty="0"/>
              <a:t> — </a:t>
            </a:r>
            <a:r>
              <a:rPr lang="ru-RU" sz="1800" b="0" i="1" dirty="0" err="1"/>
              <a:t>це</a:t>
            </a:r>
            <a:r>
              <a:rPr lang="ru-RU" sz="1800" b="0" i="1" dirty="0"/>
              <a:t> </a:t>
            </a:r>
            <a:r>
              <a:rPr lang="ru-RU" sz="1800" b="0" i="1" dirty="0" err="1"/>
              <a:t>насамперед</a:t>
            </a:r>
            <a:r>
              <a:rPr lang="ru-RU" sz="1800" b="0" i="1" dirty="0"/>
              <a:t> </a:t>
            </a:r>
            <a:r>
              <a:rPr lang="ru-RU" sz="1800" b="0" i="1" dirty="0" err="1"/>
              <a:t>історія</a:t>
            </a:r>
            <a:r>
              <a:rPr lang="ru-RU" sz="1800" b="0" i="1" dirty="0"/>
              <a:t> </a:t>
            </a:r>
            <a:r>
              <a:rPr lang="ru-RU" sz="1800" b="0" i="1" dirty="0" err="1"/>
              <a:t>нових</a:t>
            </a:r>
            <a:r>
              <a:rPr lang="ru-RU" sz="1800" b="0" i="1" dirty="0"/>
              <a:t> понять права і тих </a:t>
            </a:r>
            <a:r>
              <a:rPr lang="ru-RU" sz="1800" b="0" i="1" dirty="0" err="1"/>
              <a:t>нових</a:t>
            </a:r>
            <a:r>
              <a:rPr lang="ru-RU" sz="1800" b="0" i="1" dirty="0"/>
              <a:t> </a:t>
            </a:r>
            <a:r>
              <a:rPr lang="ru-RU" sz="1800" b="0" i="1" dirty="0" err="1"/>
              <a:t>юридичних</a:t>
            </a:r>
            <a:r>
              <a:rPr lang="ru-RU" sz="1800" b="0" i="1" dirty="0"/>
              <a:t> </a:t>
            </a:r>
            <a:r>
              <a:rPr lang="ru-RU" sz="1800" b="0" i="1" dirty="0" err="1"/>
              <a:t>теорій</a:t>
            </a:r>
            <a:r>
              <a:rPr lang="ru-RU" sz="1800" b="0" i="1" dirty="0"/>
              <a:t>, </a:t>
            </a:r>
            <a:r>
              <a:rPr lang="ru-RU" sz="1800" b="0" i="1" dirty="0" err="1"/>
              <a:t>які</a:t>
            </a:r>
            <a:r>
              <a:rPr lang="ru-RU" sz="1800" b="0" i="1" dirty="0"/>
              <a:t> </a:t>
            </a:r>
            <a:r>
              <a:rPr lang="ru-RU" sz="1800" b="0" i="1" dirty="0" err="1"/>
              <a:t>формуються</a:t>
            </a:r>
            <a:r>
              <a:rPr lang="ru-RU" sz="1800" b="0" i="1" dirty="0"/>
              <a:t> на </a:t>
            </a:r>
            <a:r>
              <a:rPr lang="ru-RU" sz="1800" b="0" i="1" dirty="0" err="1"/>
              <a:t>основі</a:t>
            </a:r>
            <a:r>
              <a:rPr lang="ru-RU" sz="1800" b="0" i="1" dirty="0"/>
              <a:t> </a:t>
            </a:r>
            <a:r>
              <a:rPr lang="ru-RU" sz="1800" b="0" i="1" dirty="0" err="1"/>
              <a:t>цих</a:t>
            </a:r>
            <a:r>
              <a:rPr lang="ru-RU" sz="1800" b="0" i="1" dirty="0"/>
              <a:t> понять (юридико-</a:t>
            </a:r>
            <a:r>
              <a:rPr lang="ru-RU" sz="1800" b="0" i="1" dirty="0" err="1"/>
              <a:t>позитивістська</a:t>
            </a:r>
            <a:r>
              <a:rPr lang="ru-RU" sz="1800" b="0" i="1" dirty="0"/>
              <a:t>, </a:t>
            </a:r>
            <a:r>
              <a:rPr lang="ru-RU" sz="1800" b="0" i="1" dirty="0" err="1"/>
              <a:t>соціологічна</a:t>
            </a:r>
            <a:r>
              <a:rPr lang="ru-RU" sz="1800" b="0" i="1" dirty="0"/>
              <a:t>, </a:t>
            </a:r>
            <a:r>
              <a:rPr lang="ru-RU" sz="1800" b="0" i="1" dirty="0" err="1"/>
              <a:t>марксистсько-ленінська</a:t>
            </a:r>
            <a:r>
              <a:rPr lang="ru-RU" sz="1800" b="0" i="1" dirty="0"/>
              <a:t>, </a:t>
            </a:r>
            <a:r>
              <a:rPr lang="ru-RU" sz="1800" b="0" i="1" dirty="0" err="1"/>
              <a:t>сучасна</a:t>
            </a:r>
            <a:r>
              <a:rPr lang="ru-RU" sz="1800" b="0" i="1" dirty="0"/>
              <a:t> </a:t>
            </a:r>
            <a:r>
              <a:rPr lang="ru-RU" sz="1800" b="0" i="1" dirty="0" err="1"/>
              <a:t>теорія</a:t>
            </a:r>
            <a:r>
              <a:rPr lang="ru-RU" sz="1800" b="0" i="1" dirty="0"/>
              <a:t> природного права та </a:t>
            </a:r>
            <a:r>
              <a:rPr lang="ru-RU" sz="1800" b="0" i="1" dirty="0" err="1"/>
              <a:t>ін</a:t>
            </a:r>
            <a:r>
              <a:rPr lang="ru-RU" sz="1800" b="0" i="1" dirty="0"/>
              <a:t>.).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17" y="1412776"/>
            <a:ext cx="4191000" cy="3543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817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8A0359-5F71-4AC4-B8A3-4857B57537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110</TotalTime>
  <Words>901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CSC</vt:lpstr>
      <vt:lpstr>Права, свободи та відповідальність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увагу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Права, свободи та відповідальність</dc:title>
  <dc:creator>юра</dc:creator>
  <cp:lastModifiedBy>Пользователь Windows</cp:lastModifiedBy>
  <cp:revision>23</cp:revision>
  <dcterms:created xsi:type="dcterms:W3CDTF">2013-12-24T18:55:55Z</dcterms:created>
  <dcterms:modified xsi:type="dcterms:W3CDTF">2017-12-26T18:42:30Z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TC300061229990</vt:lpwstr>
  </property>
</Properties>
</file>