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9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2" r:id="rId33"/>
    <p:sldId id="287" r:id="rId34"/>
    <p:sldId id="293" r:id="rId35"/>
    <p:sldId id="288" r:id="rId36"/>
    <p:sldId id="289" r:id="rId37"/>
    <p:sldId id="290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2" r:id="rId48"/>
    <p:sldId id="304" r:id="rId49"/>
    <p:sldId id="305" r:id="rId50"/>
    <p:sldId id="306" r:id="rId51"/>
    <p:sldId id="307" r:id="rId52"/>
    <p:sldId id="310" r:id="rId53"/>
    <p:sldId id="308" r:id="rId54"/>
    <p:sldId id="309" r:id="rId55"/>
    <p:sldId id="311" r:id="rId56"/>
    <p:sldId id="312" r:id="rId57"/>
    <p:sldId id="317" r:id="rId58"/>
    <p:sldId id="314" r:id="rId59"/>
    <p:sldId id="316" r:id="rId60"/>
    <p:sldId id="313" r:id="rId61"/>
    <p:sldId id="315" r:id="rId62"/>
    <p:sldId id="319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-65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CB093-F45A-4755-AB54-C0AB8DDC53D0}" type="datetimeFigureOut">
              <a:rPr lang="uk-UA" smtClean="0"/>
              <a:t>15.04.2016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F5EE8-8267-4D88-8B0B-5D72D5C969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016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F5EE8-8267-4D88-8B0B-5D72D5C9695E}" type="slidenum">
              <a:rPr lang="uk-UA" smtClean="0"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8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acer\Desktop\Ганна Романівна\w644h3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Арка 3"/>
          <p:cNvSpPr/>
          <p:nvPr/>
        </p:nvSpPr>
        <p:spPr>
          <a:xfrm>
            <a:off x="0" y="476672"/>
            <a:ext cx="9412258" cy="4585395"/>
          </a:xfrm>
          <a:prstGeom prst="blockArc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УКРАЇНО, </a:t>
            </a:r>
          </a:p>
          <a:p>
            <a:pPr algn="ctr"/>
            <a:r>
              <a:rPr lang="ru-RU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СОБОРНА ДЕРЖАВО…</a:t>
            </a:r>
            <a:endParaRPr lang="ru-RU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324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cer\Desktop\Ганна Романівна\вірш\3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0"/>
            <a:ext cx="9148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0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cer\Desktop\Ганна Романівна\вірш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77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cer\Desktop\Ганна Романівна\вірш\5.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88"/>
            <a:ext cx="9149910" cy="683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6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cer\Desktop\Ганна Романівна\вірш\5.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5"/>
            <a:ext cx="9127171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1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cer\Desktop\Ганна Романівна\вірш\5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5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cer\Desktop\Ганна Романівна\вірш\5.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8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cer\Desktop\Ганна Романівна\вірш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7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bluetooth\645946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976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40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cer\Desktop\Ганна Романівна\вірш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9137104" cy="686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02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cer\Desktop\Ганна Романівна\вірш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41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cer\Desktop\Ганна Романівна\prap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cer\Desktop\Ганна Романівна\0,,15184875_4,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005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65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cer\Desktop\Ганна Романівна\вірш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782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5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bluetooth\1.-Париж-Ейфелева-Вежа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cer\Desktop\Ганна Романівна\вірш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6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cer\Desktop\Ганна Романівна\вірш\12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54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cer\Desktop\Ганна Романівна\вірш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cer\Desktop\Ганна Романівна\вірш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cer\Desktop\Ганна Романівна\вірш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" y="-1"/>
            <a:ext cx="9138320" cy="68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8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cer\Desktop\Ганна Романівна\вірш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152"/>
            <a:ext cx="532859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1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cer\Desktop\Ганна Романівна\вірш\16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1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cer\Desktop\Ганна Романівна\вірш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6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cer\Desktop\Ганна Романівна\thumb2-0293962880a73026318d79a53f4829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" y="0"/>
            <a:ext cx="9145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cer\Desktop\Ганна Романівна\constit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744416" cy="5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3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cer\Desktop\Ганна Романівна\вірш\17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6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1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bluetooth\64314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" y="6504"/>
            <a:ext cx="91671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42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bluetooth\Pict10.14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66834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8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cer\Desktop\Ганна Романівна\вірш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37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bluetooth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42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acer\Desktop\Ганна Романівна\вірш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28"/>
            <a:ext cx="9144001" cy="685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6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cer\Desktop\Ганна Романівна\вірш\21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cer\Desktop\Ганна Романівна\вірш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2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cer\Desktop\Ганна Романівна\вірш\22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64" y="0"/>
            <a:ext cx="9165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Ганна Романівна\вірш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er\Desktop\Ганна Романівна\Rushny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61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cer\Desktop\Ганна Романівна\вірш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15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cer\Desktop\Ганна Романівна\вірш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0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cer\Desktop\Ганна Романівна\вірш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2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cer\Desktop\Ганна Романівна\вірш\90c49122cba6cfd577f5ace67200bc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73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97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cer\Desktop\Ганна Романівна\fl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1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cer\Desktop\Ганна Романівна\thumb2-0293962880a73026318d79a53f4829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" y="0"/>
            <a:ext cx="9145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9696" y="1484784"/>
            <a:ext cx="914400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Ще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не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вмерла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 err="1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У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країни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і слава, і воля,</a:t>
            </a:r>
          </a:p>
          <a:p>
            <a:pPr algn="ctr"/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Ще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нам,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браття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молодії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усміхнеться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доля.</a:t>
            </a:r>
          </a:p>
          <a:p>
            <a:pPr algn="ctr"/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Згинуть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наші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воріженьки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, як роса на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сонці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</a:p>
          <a:p>
            <a:pPr algn="ctr"/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Запануєм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і ми,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браття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, у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своїй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сторонці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</a:p>
          <a:p>
            <a:pPr algn="ctr"/>
            <a:endParaRPr lang="ru-RU" sz="3200" b="1" cap="all" dirty="0">
              <a:ln w="0"/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Душу й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тіло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ми положим за нашу свободу,</a:t>
            </a:r>
          </a:p>
          <a:p>
            <a:pPr algn="ctr"/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І покажем,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що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ми,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браття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3200" b="1" cap="all" dirty="0" err="1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козацького</a:t>
            </a:r>
            <a:r>
              <a:rPr lang="ru-RU" sz="3200" b="1" cap="all" dirty="0" smtClean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</a:rPr>
              <a:t> роду. </a:t>
            </a:r>
            <a:endParaRPr lang="ru-RU" sz="3200" b="1" cap="all" dirty="0">
              <a:ln w="0"/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4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cer\Desktop\Ганна Романівна\sy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0"/>
            <a:ext cx="9149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9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cer\Desktop\Ганна Романівна\вірш\a5217bd7ceee03c13ff50e000d5b3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25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cer\Desktop\Ганна Романівна\8580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Іvan_Kotlyarevskij__Eneїd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22" y="-6178"/>
            <a:ext cx="50500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1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cer\Desktop\Ганна Романівна\вірш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55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cer\Desktop\Ганна Романівна\ca565780dd83d48d292141fd5dd77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810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8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cer\Desktop\Ганна Романівна\7676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4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cer\Desktop\Ганна Романівна\PRAY_UKRAINE вір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3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АЙ, БОЖЕ, СИЛИ НАШИМ СОЛДАТАМ.Христина Панасюк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832"/>
            <a:ext cx="9144000" cy="68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0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cer\Desktop\Ганна Романівна\panorama_maydan_ec4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3" y="0"/>
            <a:ext cx="9152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42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er\Desktop\Ганна Романівна\796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cer\Desktop\Ганна Романівна\e96433d-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4" y="0"/>
            <a:ext cx="9145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4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aNW840vdD4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4032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3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b0hTFI06jc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9"/>
          <a:stretch/>
        </p:blipFill>
        <p:spPr bwMode="auto">
          <a:xfrm>
            <a:off x="2267744" y="0"/>
            <a:ext cx="4829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KDuSPNmp25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4104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0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cer\Desktop\Ганна Романівна\prap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00" y="0"/>
            <a:ext cx="9184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cer\Desktop\Ганна Романівна\constit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3744416" cy="5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6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acer\Desktop\Ганна Романівн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501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acer\Desktop\Ганна Романівна\48df3b8c51726d312044adcdbd8152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39465"/>
            <a:ext cx="9144000" cy="299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5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cer\Desktop\Ганна Романівна\9UBPg_ezU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16"/>
            <a:ext cx="8604448" cy="680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acer\Desktop\Ганна Романівна\w644h3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Арка 3"/>
          <p:cNvSpPr/>
          <p:nvPr/>
        </p:nvSpPr>
        <p:spPr>
          <a:xfrm>
            <a:off x="0" y="476672"/>
            <a:ext cx="9412258" cy="4585395"/>
          </a:xfrm>
          <a:prstGeom prst="blockArc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УКРАЇНО, </a:t>
            </a:r>
          </a:p>
          <a:p>
            <a:pPr algn="ctr"/>
            <a:r>
              <a:rPr lang="ru-RU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СОБОРНА ДЕРЖАВО…</a:t>
            </a:r>
            <a:endParaRPr lang="ru-RU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56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cer\Desktop\Ганна Романівна\вірш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13180"/>
            <a:ext cx="4104456" cy="687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89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Ганна Романівна\вірш\2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912"/>
            <a:ext cx="5355624" cy="685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73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cer\Desktop\Ганна Романівна\вірш\3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3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69</Words>
  <Application>Microsoft Office PowerPoint</Application>
  <PresentationFormat>Экран (4:3)</PresentationFormat>
  <Paragraphs>12</Paragraphs>
  <Slides>62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17</cp:revision>
  <dcterms:created xsi:type="dcterms:W3CDTF">2016-04-12T11:42:37Z</dcterms:created>
  <dcterms:modified xsi:type="dcterms:W3CDTF">2016-04-15T05:58:53Z</dcterms:modified>
</cp:coreProperties>
</file>