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6" r:id="rId3"/>
    <p:sldId id="299" r:id="rId4"/>
    <p:sldId id="288" r:id="rId5"/>
    <p:sldId id="287" r:id="rId6"/>
    <p:sldId id="289" r:id="rId7"/>
    <p:sldId id="300" r:id="rId8"/>
    <p:sldId id="294" r:id="rId9"/>
    <p:sldId id="301" r:id="rId10"/>
    <p:sldId id="306" r:id="rId11"/>
    <p:sldId id="307" r:id="rId12"/>
    <p:sldId id="310" r:id="rId13"/>
    <p:sldId id="308" r:id="rId14"/>
    <p:sldId id="290" r:id="rId15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Uk_Bukvarnaya" panose="020B0604020202020204"/>
      <p:regular r:id="rId26"/>
      <p:bold r:id="rId27"/>
      <p:italic r:id="rId28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A00"/>
    <a:srgbClr val="003300"/>
    <a:srgbClr val="FFCC99"/>
    <a:srgbClr val="FFCC66"/>
    <a:srgbClr val="339933"/>
    <a:srgbClr val="FF9933"/>
    <a:srgbClr val="990099"/>
    <a:srgbClr val="3366CC"/>
    <a:srgbClr val="66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04607-D87D-4507-A566-36B4011F499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FE566761-6ACE-46DB-BD1D-628610BB6688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100" b="1" i="1" baseline="0" dirty="0" smtClean="0">
              <a:latin typeface="Times New Roman" pitchFamily="18" charset="0"/>
              <a:cs typeface="Times New Roman" pitchFamily="18" charset="0"/>
            </a:rPr>
            <a:t>За кінцевим результатом: </a:t>
          </a:r>
          <a:endParaRPr lang="uk-UA" sz="21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E4944FEE-E29C-4EED-9BF6-4C45206EFBBE}" type="parTrans" cxnId="{5930269E-9A49-4B43-A2C3-7DF96BA79930}">
      <dgm:prSet/>
      <dgm:spPr/>
      <dgm:t>
        <a:bodyPr/>
        <a:lstStyle/>
        <a:p>
          <a:endParaRPr lang="uk-UA"/>
        </a:p>
      </dgm:t>
    </dgm:pt>
    <dgm:pt modelId="{0507F0E8-EDAE-4FFE-BC2D-898416C9929B}" type="sibTrans" cxnId="{5930269E-9A49-4B43-A2C3-7DF96BA79930}">
      <dgm:prSet/>
      <dgm:spPr/>
      <dgm:t>
        <a:bodyPr/>
        <a:lstStyle/>
        <a:p>
          <a:endParaRPr lang="uk-UA"/>
        </a:p>
      </dgm:t>
    </dgm:pt>
    <dgm:pt modelId="{0320E4C4-4735-4BE5-A20C-53BDA2E45109}">
      <dgm:prSet phldrT="[Текст]" custT="1"/>
      <dgm:spPr/>
      <dgm:t>
        <a:bodyPr/>
        <a:lstStyle/>
        <a:p>
          <a:r>
            <a:rPr lang="uk-UA" sz="20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практико-зорієнтований</a:t>
          </a:r>
          <a:endParaRPr lang="uk-UA" sz="20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71087B-0A2F-4990-87D3-837377AC33CB}" type="parTrans" cxnId="{05B770EB-EE0E-48B8-B4DE-32BA36AD4674}">
      <dgm:prSet/>
      <dgm:spPr/>
      <dgm:t>
        <a:bodyPr/>
        <a:lstStyle/>
        <a:p>
          <a:endParaRPr lang="uk-UA"/>
        </a:p>
      </dgm:t>
    </dgm:pt>
    <dgm:pt modelId="{5A3635C6-8676-47CE-9F02-48D7D0CA3E93}" type="sibTrans" cxnId="{05B770EB-EE0E-48B8-B4DE-32BA36AD4674}">
      <dgm:prSet/>
      <dgm:spPr/>
      <dgm:t>
        <a:bodyPr/>
        <a:lstStyle/>
        <a:p>
          <a:endParaRPr lang="uk-UA"/>
        </a:p>
      </dgm:t>
    </dgm:pt>
    <dgm:pt modelId="{D68CFD94-EF84-4702-B0D6-24CF71DD5485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100" b="1" i="1" baseline="0" dirty="0" smtClean="0">
              <a:latin typeface="Times New Roman" pitchFamily="18" charset="0"/>
              <a:cs typeface="Times New Roman" pitchFamily="18" charset="0"/>
            </a:rPr>
            <a:t>За змістом: </a:t>
          </a:r>
          <a:endParaRPr lang="uk-UA" sz="21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E100B189-85C2-495D-B0C9-08CA7DD4D4E3}" type="parTrans" cxnId="{6A0B48ED-AD95-4E1B-9A59-59A3C582FFE7}">
      <dgm:prSet/>
      <dgm:spPr/>
      <dgm:t>
        <a:bodyPr/>
        <a:lstStyle/>
        <a:p>
          <a:endParaRPr lang="uk-UA"/>
        </a:p>
      </dgm:t>
    </dgm:pt>
    <dgm:pt modelId="{DCA60E98-ACA8-4DC9-A015-D590156E9860}" type="sibTrans" cxnId="{6A0B48ED-AD95-4E1B-9A59-59A3C582FFE7}">
      <dgm:prSet/>
      <dgm:spPr/>
      <dgm:t>
        <a:bodyPr/>
        <a:lstStyle/>
        <a:p>
          <a:endParaRPr lang="uk-UA"/>
        </a:p>
      </dgm:t>
    </dgm:pt>
    <dgm:pt modelId="{9AE0219B-D70C-4AF5-94CB-E3B57B9C02F1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міжпредметний</a:t>
          </a:r>
          <a:endParaRPr lang="uk-UA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CEB6E5-11F6-4AE9-A7BD-30EBC3AABB93}" type="parTrans" cxnId="{89DBE9A4-4D10-4F45-B17A-9B8224047CCF}">
      <dgm:prSet/>
      <dgm:spPr/>
      <dgm:t>
        <a:bodyPr/>
        <a:lstStyle/>
        <a:p>
          <a:endParaRPr lang="uk-UA"/>
        </a:p>
      </dgm:t>
    </dgm:pt>
    <dgm:pt modelId="{A227C38A-BB89-47B4-A6B9-BFCB0B579EF5}" type="sibTrans" cxnId="{89DBE9A4-4D10-4F45-B17A-9B8224047CCF}">
      <dgm:prSet/>
      <dgm:spPr/>
      <dgm:t>
        <a:bodyPr/>
        <a:lstStyle/>
        <a:p>
          <a:endParaRPr lang="uk-UA"/>
        </a:p>
      </dgm:t>
    </dgm:pt>
    <dgm:pt modelId="{333A3DA5-7688-4AF8-9C6F-B19C96AC83BA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За кількістю учасників: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CAC106C0-0E8C-4F9D-8299-C5C759F59571}" type="parTrans" cxnId="{67611828-4CFC-4A11-8194-D44C940A9BE8}">
      <dgm:prSet/>
      <dgm:spPr/>
      <dgm:t>
        <a:bodyPr/>
        <a:lstStyle/>
        <a:p>
          <a:endParaRPr lang="uk-UA"/>
        </a:p>
      </dgm:t>
    </dgm:pt>
    <dgm:pt modelId="{655E8AEA-865C-4B7A-833F-831CE70FD059}" type="sibTrans" cxnId="{67611828-4CFC-4A11-8194-D44C940A9BE8}">
      <dgm:prSet/>
      <dgm:spPr/>
      <dgm:t>
        <a:bodyPr/>
        <a:lstStyle/>
        <a:p>
          <a:endParaRPr lang="uk-UA"/>
        </a:p>
      </dgm:t>
    </dgm:pt>
    <dgm:pt modelId="{7F2E3E15-4CA8-4327-9831-63D9415B4AD3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груповий</a:t>
          </a:r>
          <a:endParaRPr lang="uk-UA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6F5A55-7DAF-4F38-9CB5-44A73F5C143E}" type="parTrans" cxnId="{DD284D73-0628-4FC7-9A4E-DBFF86F25810}">
      <dgm:prSet/>
      <dgm:spPr/>
      <dgm:t>
        <a:bodyPr/>
        <a:lstStyle/>
        <a:p>
          <a:endParaRPr lang="uk-UA"/>
        </a:p>
      </dgm:t>
    </dgm:pt>
    <dgm:pt modelId="{1BD9831A-651E-4380-93AB-1E7909F805CB}" type="sibTrans" cxnId="{DD284D73-0628-4FC7-9A4E-DBFF86F25810}">
      <dgm:prSet/>
      <dgm:spPr/>
      <dgm:t>
        <a:bodyPr/>
        <a:lstStyle/>
        <a:p>
          <a:endParaRPr lang="uk-UA"/>
        </a:p>
      </dgm:t>
    </dgm:pt>
    <dgm:pt modelId="{4A3A2D91-2013-4356-8DD6-CD28A5C57B62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За тривалістю: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E9256985-5673-41F1-A5AE-B619E34B47C6}" type="parTrans" cxnId="{B4538030-F01A-45CA-9359-70B0261E4EDC}">
      <dgm:prSet/>
      <dgm:spPr/>
      <dgm:t>
        <a:bodyPr/>
        <a:lstStyle/>
        <a:p>
          <a:endParaRPr lang="uk-UA"/>
        </a:p>
      </dgm:t>
    </dgm:pt>
    <dgm:pt modelId="{A09A2B06-65FA-4C02-AE88-64D26101CCEA}" type="sibTrans" cxnId="{B4538030-F01A-45CA-9359-70B0261E4EDC}">
      <dgm:prSet/>
      <dgm:spPr/>
      <dgm:t>
        <a:bodyPr/>
        <a:lstStyle/>
        <a:p>
          <a:endParaRPr lang="uk-UA"/>
        </a:p>
      </dgm:t>
    </dgm:pt>
    <dgm:pt modelId="{9CB79984-866E-4585-8648-7BC27A4AA45D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довготривалий (01.05.2018 – 25.05.2019)</a:t>
          </a:r>
          <a:endParaRPr lang="uk-UA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3394A7-09A5-42E5-9BC3-FF78DE0F7CA0}" type="parTrans" cxnId="{44C72114-7AEA-4374-B65E-0DF23A27FB91}">
      <dgm:prSet/>
      <dgm:spPr/>
      <dgm:t>
        <a:bodyPr/>
        <a:lstStyle/>
        <a:p>
          <a:endParaRPr lang="uk-UA"/>
        </a:p>
      </dgm:t>
    </dgm:pt>
    <dgm:pt modelId="{80884DD4-2ADF-4BA2-9532-60B34784984E}" type="sibTrans" cxnId="{44C72114-7AEA-4374-B65E-0DF23A27FB91}">
      <dgm:prSet/>
      <dgm:spPr/>
      <dgm:t>
        <a:bodyPr/>
        <a:lstStyle/>
        <a:p>
          <a:endParaRPr lang="uk-UA"/>
        </a:p>
      </dgm:t>
    </dgm:pt>
    <dgm:pt modelId="{5C339919-B4BA-48F7-A533-4469B329FD23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За ступенем самостійності :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E3E52EC6-BA01-4746-934F-58E3ADFFD78F}" type="parTrans" cxnId="{F7CB9345-BC7C-4CF7-B1F9-6854E3FA29BC}">
      <dgm:prSet/>
      <dgm:spPr/>
      <dgm:t>
        <a:bodyPr/>
        <a:lstStyle/>
        <a:p>
          <a:endParaRPr lang="uk-UA"/>
        </a:p>
      </dgm:t>
    </dgm:pt>
    <dgm:pt modelId="{1BDBE30D-BF7A-4E00-BC8E-3E699E721019}" type="sibTrans" cxnId="{F7CB9345-BC7C-4CF7-B1F9-6854E3FA29BC}">
      <dgm:prSet/>
      <dgm:spPr/>
      <dgm:t>
        <a:bodyPr/>
        <a:lstStyle/>
        <a:p>
          <a:endParaRPr lang="uk-UA"/>
        </a:p>
      </dgm:t>
    </dgm:pt>
    <dgm:pt modelId="{4080537B-62D4-4036-B46D-F46543164E62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частково пошуковий</a:t>
          </a:r>
          <a:endParaRPr lang="uk-UA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CCA9AE-6C45-4E17-A935-DF89058DA0EC}" type="parTrans" cxnId="{DC27B296-81E7-4A37-B541-593FB14115CD}">
      <dgm:prSet/>
      <dgm:spPr/>
      <dgm:t>
        <a:bodyPr/>
        <a:lstStyle/>
        <a:p>
          <a:endParaRPr lang="uk-UA"/>
        </a:p>
      </dgm:t>
    </dgm:pt>
    <dgm:pt modelId="{8A7B641B-C1DE-48FD-97CA-617EBC478DE4}" type="sibTrans" cxnId="{DC27B296-81E7-4A37-B541-593FB14115CD}">
      <dgm:prSet/>
      <dgm:spPr/>
      <dgm:t>
        <a:bodyPr/>
        <a:lstStyle/>
        <a:p>
          <a:endParaRPr lang="uk-UA"/>
        </a:p>
      </dgm:t>
    </dgm:pt>
    <dgm:pt modelId="{788014D3-449C-4E3E-B601-0C61DF4F53CE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За характером контактів: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6611CB8A-5EFD-4F5C-9152-B1FC98DAE8DA}" type="parTrans" cxnId="{CC2B5F8D-6943-4FE2-BBCC-3D2FA4DC4CCA}">
      <dgm:prSet/>
      <dgm:spPr/>
      <dgm:t>
        <a:bodyPr/>
        <a:lstStyle/>
        <a:p>
          <a:endParaRPr lang="uk-UA"/>
        </a:p>
      </dgm:t>
    </dgm:pt>
    <dgm:pt modelId="{7564C69C-2D23-4024-B1BC-D9C24497CE13}" type="sibTrans" cxnId="{CC2B5F8D-6943-4FE2-BBCC-3D2FA4DC4CCA}">
      <dgm:prSet/>
      <dgm:spPr/>
      <dgm:t>
        <a:bodyPr/>
        <a:lstStyle/>
        <a:p>
          <a:endParaRPr lang="uk-UA"/>
        </a:p>
      </dgm:t>
    </dgm:pt>
    <dgm:pt modelId="{91833DD2-AF76-45DE-A2B3-BC197F3F0783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зовнішній</a:t>
          </a:r>
          <a:endParaRPr lang="uk-UA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E5FFAB-F8C5-4D99-AC0D-B53EAEE94149}" type="parTrans" cxnId="{9B06B681-3F2B-4690-A510-0AB1B9C184DF}">
      <dgm:prSet/>
      <dgm:spPr/>
      <dgm:t>
        <a:bodyPr/>
        <a:lstStyle/>
        <a:p>
          <a:endParaRPr lang="uk-UA"/>
        </a:p>
      </dgm:t>
    </dgm:pt>
    <dgm:pt modelId="{510F3C7D-3C63-4ADB-BD44-A97E8E98E284}" type="sibTrans" cxnId="{9B06B681-3F2B-4690-A510-0AB1B9C184DF}">
      <dgm:prSet/>
      <dgm:spPr/>
      <dgm:t>
        <a:bodyPr/>
        <a:lstStyle/>
        <a:p>
          <a:endParaRPr lang="uk-UA"/>
        </a:p>
      </dgm:t>
    </dgm:pt>
    <dgm:pt modelId="{1995D56A-EFDE-4513-90FD-1747342F25E5}" type="pres">
      <dgm:prSet presAssocID="{7E104607-D87D-4507-A566-36B4011F49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2996619-2A62-46DB-A314-9498BC452D55}" type="pres">
      <dgm:prSet presAssocID="{FE566761-6ACE-46DB-BD1D-628610BB6688}" presName="parentText" presStyleLbl="node1" presStyleIdx="0" presStyleCnt="6" custLinFactNeighborY="-742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8CC1C2-2FE2-413F-93FC-DEF21741F60F}" type="pres">
      <dgm:prSet presAssocID="{FE566761-6ACE-46DB-BD1D-628610BB6688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63AB91-F2C3-4179-B248-D24B197BC83D}" type="pres">
      <dgm:prSet presAssocID="{D68CFD94-EF84-4702-B0D6-24CF71DD5485}" presName="parentText" presStyleLbl="node1" presStyleIdx="1" presStyleCnt="6" custLinFactNeighborY="-742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9D4988-4234-4640-81A4-365F1B1128BD}" type="pres">
      <dgm:prSet presAssocID="{D68CFD94-EF84-4702-B0D6-24CF71DD5485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76E2DC-64BC-4D62-BACB-24BF07488A11}" type="pres">
      <dgm:prSet presAssocID="{333A3DA5-7688-4AF8-9C6F-B19C96AC83BA}" presName="parentText" presStyleLbl="node1" presStyleIdx="2" presStyleCnt="6" custLinFactNeighborY="-742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4E6C2F-5363-4DC7-A71B-3EC4C72D6164}" type="pres">
      <dgm:prSet presAssocID="{333A3DA5-7688-4AF8-9C6F-B19C96AC83BA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1BD25C-0E95-4624-8FAD-B9BC125B369D}" type="pres">
      <dgm:prSet presAssocID="{4A3A2D91-2013-4356-8DD6-CD28A5C57B62}" presName="parentText" presStyleLbl="node1" presStyleIdx="3" presStyleCnt="6" custLinFactNeighborY="-1309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C11586-A037-4E21-85B5-8F78112C5C46}" type="pres">
      <dgm:prSet presAssocID="{4A3A2D91-2013-4356-8DD6-CD28A5C57B62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469CA3-ACD6-4F86-94CE-90C28969272D}" type="pres">
      <dgm:prSet presAssocID="{5C339919-B4BA-48F7-A533-4469B329FD23}" presName="parentText" presStyleLbl="node1" presStyleIdx="4" presStyleCnt="6" custLinFactNeighborY="-742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DAAB6C-E967-427F-9B09-694912571D23}" type="pres">
      <dgm:prSet presAssocID="{5C339919-B4BA-48F7-A533-4469B329FD23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35DBD1-C670-444D-B9C4-80E3DEEBEA64}" type="pres">
      <dgm:prSet presAssocID="{788014D3-449C-4E3E-B601-0C61DF4F53CE}" presName="parentText" presStyleLbl="node1" presStyleIdx="5" presStyleCnt="6" custLinFactNeighborY="-742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D7264D-8595-46A0-94C9-5945C0101CEF}" type="pres">
      <dgm:prSet presAssocID="{788014D3-449C-4E3E-B601-0C61DF4F53CE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A0B48ED-AD95-4E1B-9A59-59A3C582FFE7}" srcId="{7E104607-D87D-4507-A566-36B4011F4999}" destId="{D68CFD94-EF84-4702-B0D6-24CF71DD5485}" srcOrd="1" destOrd="0" parTransId="{E100B189-85C2-495D-B0C9-08CA7DD4D4E3}" sibTransId="{DCA60E98-ACA8-4DC9-A015-D590156E9860}"/>
    <dgm:cxn modelId="{7B429AF6-B573-4387-9994-AC9B46E24A8E}" type="presOf" srcId="{7F2E3E15-4CA8-4327-9831-63D9415B4AD3}" destId="{134E6C2F-5363-4DC7-A71B-3EC4C72D6164}" srcOrd="0" destOrd="0" presId="urn:microsoft.com/office/officeart/2005/8/layout/vList2"/>
    <dgm:cxn modelId="{2E16FB6B-1310-4024-8A02-E441476E3114}" type="presOf" srcId="{333A3DA5-7688-4AF8-9C6F-B19C96AC83BA}" destId="{AD76E2DC-64BC-4D62-BACB-24BF07488A11}" srcOrd="0" destOrd="0" presId="urn:microsoft.com/office/officeart/2005/8/layout/vList2"/>
    <dgm:cxn modelId="{99145696-E56A-4A3E-9119-F78129825983}" type="presOf" srcId="{788014D3-449C-4E3E-B601-0C61DF4F53CE}" destId="{7035DBD1-C670-444D-B9C4-80E3DEEBEA64}" srcOrd="0" destOrd="0" presId="urn:microsoft.com/office/officeart/2005/8/layout/vList2"/>
    <dgm:cxn modelId="{531A1D75-2C5A-4E44-967D-A04ACFA57AC9}" type="presOf" srcId="{0320E4C4-4735-4BE5-A20C-53BDA2E45109}" destId="{AC8CC1C2-2FE2-413F-93FC-DEF21741F60F}" srcOrd="0" destOrd="0" presId="urn:microsoft.com/office/officeart/2005/8/layout/vList2"/>
    <dgm:cxn modelId="{051E4A45-B0FC-41C8-88B3-169843BBCC3F}" type="presOf" srcId="{5C339919-B4BA-48F7-A533-4469B329FD23}" destId="{D4469CA3-ACD6-4F86-94CE-90C28969272D}" srcOrd="0" destOrd="0" presId="urn:microsoft.com/office/officeart/2005/8/layout/vList2"/>
    <dgm:cxn modelId="{0651A660-6E17-4161-B8FE-17AB976B425C}" type="presOf" srcId="{7E104607-D87D-4507-A566-36B4011F4999}" destId="{1995D56A-EFDE-4513-90FD-1747342F25E5}" srcOrd="0" destOrd="0" presId="urn:microsoft.com/office/officeart/2005/8/layout/vList2"/>
    <dgm:cxn modelId="{44C72114-7AEA-4374-B65E-0DF23A27FB91}" srcId="{4A3A2D91-2013-4356-8DD6-CD28A5C57B62}" destId="{9CB79984-866E-4585-8648-7BC27A4AA45D}" srcOrd="0" destOrd="0" parTransId="{3A3394A7-09A5-42E5-9BC3-FF78DE0F7CA0}" sibTransId="{80884DD4-2ADF-4BA2-9532-60B34784984E}"/>
    <dgm:cxn modelId="{13B95CE4-B2C2-4D40-A624-9708C18C3B2F}" type="presOf" srcId="{4080537B-62D4-4036-B46D-F46543164E62}" destId="{BCDAAB6C-E967-427F-9B09-694912571D23}" srcOrd="0" destOrd="0" presId="urn:microsoft.com/office/officeart/2005/8/layout/vList2"/>
    <dgm:cxn modelId="{DC27B296-81E7-4A37-B541-593FB14115CD}" srcId="{5C339919-B4BA-48F7-A533-4469B329FD23}" destId="{4080537B-62D4-4036-B46D-F46543164E62}" srcOrd="0" destOrd="0" parTransId="{7CCCA9AE-6C45-4E17-A935-DF89058DA0EC}" sibTransId="{8A7B641B-C1DE-48FD-97CA-617EBC478DE4}"/>
    <dgm:cxn modelId="{67611828-4CFC-4A11-8194-D44C940A9BE8}" srcId="{7E104607-D87D-4507-A566-36B4011F4999}" destId="{333A3DA5-7688-4AF8-9C6F-B19C96AC83BA}" srcOrd="2" destOrd="0" parTransId="{CAC106C0-0E8C-4F9D-8299-C5C759F59571}" sibTransId="{655E8AEA-865C-4B7A-833F-831CE70FD059}"/>
    <dgm:cxn modelId="{ED63D499-204A-4EF9-A5A5-D09F29D24CD3}" type="presOf" srcId="{9AE0219B-D70C-4AF5-94CB-E3B57B9C02F1}" destId="{6F9D4988-4234-4640-81A4-365F1B1128BD}" srcOrd="0" destOrd="0" presId="urn:microsoft.com/office/officeart/2005/8/layout/vList2"/>
    <dgm:cxn modelId="{F7CB9345-BC7C-4CF7-B1F9-6854E3FA29BC}" srcId="{7E104607-D87D-4507-A566-36B4011F4999}" destId="{5C339919-B4BA-48F7-A533-4469B329FD23}" srcOrd="4" destOrd="0" parTransId="{E3E52EC6-BA01-4746-934F-58E3ADFFD78F}" sibTransId="{1BDBE30D-BF7A-4E00-BC8E-3E699E721019}"/>
    <dgm:cxn modelId="{DD284D73-0628-4FC7-9A4E-DBFF86F25810}" srcId="{333A3DA5-7688-4AF8-9C6F-B19C96AC83BA}" destId="{7F2E3E15-4CA8-4327-9831-63D9415B4AD3}" srcOrd="0" destOrd="0" parTransId="{1F6F5A55-7DAF-4F38-9CB5-44A73F5C143E}" sibTransId="{1BD9831A-651E-4380-93AB-1E7909F805CB}"/>
    <dgm:cxn modelId="{BD7060E9-F939-4DB8-95BD-56080FF0C019}" type="presOf" srcId="{D68CFD94-EF84-4702-B0D6-24CF71DD5485}" destId="{6763AB91-F2C3-4179-B248-D24B197BC83D}" srcOrd="0" destOrd="0" presId="urn:microsoft.com/office/officeart/2005/8/layout/vList2"/>
    <dgm:cxn modelId="{89DBE9A4-4D10-4F45-B17A-9B8224047CCF}" srcId="{D68CFD94-EF84-4702-B0D6-24CF71DD5485}" destId="{9AE0219B-D70C-4AF5-94CB-E3B57B9C02F1}" srcOrd="0" destOrd="0" parTransId="{EDCEB6E5-11F6-4AE9-A7BD-30EBC3AABB93}" sibTransId="{A227C38A-BB89-47B4-A6B9-BFCB0B579EF5}"/>
    <dgm:cxn modelId="{CE5F07DE-AF1E-446F-A402-3D59542D69E0}" type="presOf" srcId="{9CB79984-866E-4585-8648-7BC27A4AA45D}" destId="{73C11586-A037-4E21-85B5-8F78112C5C46}" srcOrd="0" destOrd="0" presId="urn:microsoft.com/office/officeart/2005/8/layout/vList2"/>
    <dgm:cxn modelId="{6CA103CC-4F88-4741-A0FC-F76217E5A8C4}" type="presOf" srcId="{4A3A2D91-2013-4356-8DD6-CD28A5C57B62}" destId="{211BD25C-0E95-4624-8FAD-B9BC125B369D}" srcOrd="0" destOrd="0" presId="urn:microsoft.com/office/officeart/2005/8/layout/vList2"/>
    <dgm:cxn modelId="{B4538030-F01A-45CA-9359-70B0261E4EDC}" srcId="{7E104607-D87D-4507-A566-36B4011F4999}" destId="{4A3A2D91-2013-4356-8DD6-CD28A5C57B62}" srcOrd="3" destOrd="0" parTransId="{E9256985-5673-41F1-A5AE-B619E34B47C6}" sibTransId="{A09A2B06-65FA-4C02-AE88-64D26101CCEA}"/>
    <dgm:cxn modelId="{A175D2E2-10EC-4E01-971A-0ACF23B45004}" type="presOf" srcId="{91833DD2-AF76-45DE-A2B3-BC197F3F0783}" destId="{93D7264D-8595-46A0-94C9-5945C0101CEF}" srcOrd="0" destOrd="0" presId="urn:microsoft.com/office/officeart/2005/8/layout/vList2"/>
    <dgm:cxn modelId="{D84840BB-13B5-4642-A372-751676EDD75E}" type="presOf" srcId="{FE566761-6ACE-46DB-BD1D-628610BB6688}" destId="{12996619-2A62-46DB-A314-9498BC452D55}" srcOrd="0" destOrd="0" presId="urn:microsoft.com/office/officeart/2005/8/layout/vList2"/>
    <dgm:cxn modelId="{9B06B681-3F2B-4690-A510-0AB1B9C184DF}" srcId="{788014D3-449C-4E3E-B601-0C61DF4F53CE}" destId="{91833DD2-AF76-45DE-A2B3-BC197F3F0783}" srcOrd="0" destOrd="0" parTransId="{6DE5FFAB-F8C5-4D99-AC0D-B53EAEE94149}" sibTransId="{510F3C7D-3C63-4ADB-BD44-A97E8E98E284}"/>
    <dgm:cxn modelId="{05B770EB-EE0E-48B8-B4DE-32BA36AD4674}" srcId="{FE566761-6ACE-46DB-BD1D-628610BB6688}" destId="{0320E4C4-4735-4BE5-A20C-53BDA2E45109}" srcOrd="0" destOrd="0" parTransId="{C271087B-0A2F-4990-87D3-837377AC33CB}" sibTransId="{5A3635C6-8676-47CE-9F02-48D7D0CA3E93}"/>
    <dgm:cxn modelId="{5930269E-9A49-4B43-A2C3-7DF96BA79930}" srcId="{7E104607-D87D-4507-A566-36B4011F4999}" destId="{FE566761-6ACE-46DB-BD1D-628610BB6688}" srcOrd="0" destOrd="0" parTransId="{E4944FEE-E29C-4EED-9BF6-4C45206EFBBE}" sibTransId="{0507F0E8-EDAE-4FFE-BC2D-898416C9929B}"/>
    <dgm:cxn modelId="{CC2B5F8D-6943-4FE2-BBCC-3D2FA4DC4CCA}" srcId="{7E104607-D87D-4507-A566-36B4011F4999}" destId="{788014D3-449C-4E3E-B601-0C61DF4F53CE}" srcOrd="5" destOrd="0" parTransId="{6611CB8A-5EFD-4F5C-9152-B1FC98DAE8DA}" sibTransId="{7564C69C-2D23-4024-B1BC-D9C24497CE13}"/>
    <dgm:cxn modelId="{8B920F0F-97DC-425D-9B2E-5386ECD4D68E}" type="presParOf" srcId="{1995D56A-EFDE-4513-90FD-1747342F25E5}" destId="{12996619-2A62-46DB-A314-9498BC452D55}" srcOrd="0" destOrd="0" presId="urn:microsoft.com/office/officeart/2005/8/layout/vList2"/>
    <dgm:cxn modelId="{465CEC23-71F3-4817-871D-E3B7CB33994D}" type="presParOf" srcId="{1995D56A-EFDE-4513-90FD-1747342F25E5}" destId="{AC8CC1C2-2FE2-413F-93FC-DEF21741F60F}" srcOrd="1" destOrd="0" presId="urn:microsoft.com/office/officeart/2005/8/layout/vList2"/>
    <dgm:cxn modelId="{287640E1-0907-4E0F-846D-9C66076C03C6}" type="presParOf" srcId="{1995D56A-EFDE-4513-90FD-1747342F25E5}" destId="{6763AB91-F2C3-4179-B248-D24B197BC83D}" srcOrd="2" destOrd="0" presId="urn:microsoft.com/office/officeart/2005/8/layout/vList2"/>
    <dgm:cxn modelId="{242A3555-452B-4382-A477-CC5C753F3042}" type="presParOf" srcId="{1995D56A-EFDE-4513-90FD-1747342F25E5}" destId="{6F9D4988-4234-4640-81A4-365F1B1128BD}" srcOrd="3" destOrd="0" presId="urn:microsoft.com/office/officeart/2005/8/layout/vList2"/>
    <dgm:cxn modelId="{7524279F-28BD-4A35-B72F-A1C49E010F9A}" type="presParOf" srcId="{1995D56A-EFDE-4513-90FD-1747342F25E5}" destId="{AD76E2DC-64BC-4D62-BACB-24BF07488A11}" srcOrd="4" destOrd="0" presId="urn:microsoft.com/office/officeart/2005/8/layout/vList2"/>
    <dgm:cxn modelId="{512A37CD-91DA-4554-B2F6-1BE790225E55}" type="presParOf" srcId="{1995D56A-EFDE-4513-90FD-1747342F25E5}" destId="{134E6C2F-5363-4DC7-A71B-3EC4C72D6164}" srcOrd="5" destOrd="0" presId="urn:microsoft.com/office/officeart/2005/8/layout/vList2"/>
    <dgm:cxn modelId="{D9051458-B75C-4E53-BE8A-ACB5FC097725}" type="presParOf" srcId="{1995D56A-EFDE-4513-90FD-1747342F25E5}" destId="{211BD25C-0E95-4624-8FAD-B9BC125B369D}" srcOrd="6" destOrd="0" presId="urn:microsoft.com/office/officeart/2005/8/layout/vList2"/>
    <dgm:cxn modelId="{10E94DDF-2AA1-4510-97B1-6E29527A4395}" type="presParOf" srcId="{1995D56A-EFDE-4513-90FD-1747342F25E5}" destId="{73C11586-A037-4E21-85B5-8F78112C5C46}" srcOrd="7" destOrd="0" presId="urn:microsoft.com/office/officeart/2005/8/layout/vList2"/>
    <dgm:cxn modelId="{B97F95F7-6921-4A72-B979-1977F75F0DFA}" type="presParOf" srcId="{1995D56A-EFDE-4513-90FD-1747342F25E5}" destId="{D4469CA3-ACD6-4F86-94CE-90C28969272D}" srcOrd="8" destOrd="0" presId="urn:microsoft.com/office/officeart/2005/8/layout/vList2"/>
    <dgm:cxn modelId="{78B328C1-3172-476C-BCD5-8FCE44674A4E}" type="presParOf" srcId="{1995D56A-EFDE-4513-90FD-1747342F25E5}" destId="{BCDAAB6C-E967-427F-9B09-694912571D23}" srcOrd="9" destOrd="0" presId="urn:microsoft.com/office/officeart/2005/8/layout/vList2"/>
    <dgm:cxn modelId="{4209360B-4DA1-4ACA-92D3-F1D375BF93D7}" type="presParOf" srcId="{1995D56A-EFDE-4513-90FD-1747342F25E5}" destId="{7035DBD1-C670-444D-B9C4-80E3DEEBEA64}" srcOrd="10" destOrd="0" presId="urn:microsoft.com/office/officeart/2005/8/layout/vList2"/>
    <dgm:cxn modelId="{DD51347D-E6ED-4584-93D4-67B43ECC113C}" type="presParOf" srcId="{1995D56A-EFDE-4513-90FD-1747342F25E5}" destId="{93D7264D-8595-46A0-94C9-5945C0101CEF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E9459-73E0-4D4D-A4DB-722155652FA3}" type="doc">
      <dgm:prSet loTypeId="urn:microsoft.com/office/officeart/2005/8/layout/matrix3" loCatId="matrix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uk-UA"/>
        </a:p>
      </dgm:t>
    </dgm:pt>
    <dgm:pt modelId="{2BC24E1E-AD12-49F2-A9A2-EBE2E0A1CDBC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Учні й вчителі ТЗОШ №16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7FF73DE8-81B9-4F65-AE98-8DF70795EB0D}" type="sibTrans" cxnId="{A1DBE942-106A-47EE-BAF0-7703BC68FB98}">
      <dgm:prSet/>
      <dgm:spPr/>
      <dgm:t>
        <a:bodyPr/>
        <a:lstStyle/>
        <a:p>
          <a:endParaRPr lang="uk-UA"/>
        </a:p>
      </dgm:t>
    </dgm:pt>
    <dgm:pt modelId="{54A87B81-8219-4E21-9FC1-1600A6E83B85}" type="parTrans" cxnId="{A1DBE942-106A-47EE-BAF0-7703BC68FB98}">
      <dgm:prSet/>
      <dgm:spPr/>
      <dgm:t>
        <a:bodyPr/>
        <a:lstStyle/>
        <a:p>
          <a:endParaRPr lang="uk-UA"/>
        </a:p>
      </dgm:t>
    </dgm:pt>
    <dgm:pt modelId="{D002AFEC-652B-4B56-95AF-46308CE091E7}">
      <dgm:prSet phldrT="[Текст]"/>
      <dgm:spPr>
        <a:solidFill>
          <a:srgbClr val="FF6600"/>
        </a:solidFill>
      </dgm:spPr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Учні й вчителі школи №114    м. Кривий Ріг</a:t>
          </a:r>
          <a:endParaRPr lang="ru-RU" dirty="0"/>
        </a:p>
      </dgm:t>
    </dgm:pt>
    <dgm:pt modelId="{0484306F-FDBF-44DD-BC4A-06B20133968A}" type="parTrans" cxnId="{A273DA5B-FD85-4E05-B700-3248EA9E121D}">
      <dgm:prSet/>
      <dgm:spPr/>
    </dgm:pt>
    <dgm:pt modelId="{B5598481-072E-4C45-8DE8-1561E9A06FFB}" type="sibTrans" cxnId="{A273DA5B-FD85-4E05-B700-3248EA9E121D}">
      <dgm:prSet/>
      <dgm:spPr/>
    </dgm:pt>
    <dgm:pt modelId="{AB9207E3-B71B-43BC-8FB5-CA8822581ABD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err="1" smtClean="0"/>
            <a:t>Учні</a:t>
          </a:r>
          <a:r>
            <a:rPr lang="ru-RU" dirty="0" smtClean="0"/>
            <a:t> й </a:t>
          </a:r>
          <a:r>
            <a:rPr lang="ru-RU" dirty="0" err="1" smtClean="0"/>
            <a:t>викладачі</a:t>
          </a:r>
          <a:r>
            <a:rPr lang="ru-RU" dirty="0" smtClean="0"/>
            <a:t> </a:t>
          </a:r>
          <a:r>
            <a:rPr lang="ru-RU" dirty="0" err="1" smtClean="0"/>
            <a:t>гімназії</a:t>
          </a:r>
          <a:r>
            <a:rPr lang="ru-RU" dirty="0" smtClean="0"/>
            <a:t> м. </a:t>
          </a:r>
          <a:r>
            <a:rPr lang="ru-RU" dirty="0" err="1" smtClean="0"/>
            <a:t>Любомиш</a:t>
          </a:r>
          <a:r>
            <a:rPr lang="ru-RU" dirty="0" smtClean="0"/>
            <a:t> (</a:t>
          </a:r>
          <a:r>
            <a:rPr lang="ru-RU" dirty="0" err="1" smtClean="0"/>
            <a:t>Польща</a:t>
          </a:r>
          <a:r>
            <a:rPr lang="ru-RU" dirty="0" smtClean="0"/>
            <a:t>)</a:t>
          </a:r>
          <a:endParaRPr lang="ru-RU" dirty="0"/>
        </a:p>
      </dgm:t>
    </dgm:pt>
    <dgm:pt modelId="{8EA4DF0F-78BB-41D4-ACC5-F900E2046991}" type="parTrans" cxnId="{118E4F7D-A0EB-4922-A71C-9927CCF5A055}">
      <dgm:prSet/>
      <dgm:spPr/>
    </dgm:pt>
    <dgm:pt modelId="{5393F6A9-4951-4C0D-B726-5BAB9FAC16DE}" type="sibTrans" cxnId="{118E4F7D-A0EB-4922-A71C-9927CCF5A055}">
      <dgm:prSet/>
      <dgm:spPr/>
    </dgm:pt>
    <dgm:pt modelId="{B3BFE2C8-6729-4805-9816-27ED617DE1B3}">
      <dgm:prSet/>
      <dgm:spPr/>
      <dgm:t>
        <a:bodyPr/>
        <a:lstStyle/>
        <a:p>
          <a:r>
            <a:rPr lang="ru-RU" dirty="0" err="1" smtClean="0"/>
            <a:t>Соціальний</a:t>
          </a:r>
          <a:r>
            <a:rPr lang="ru-RU" dirty="0" smtClean="0"/>
            <a:t> педагог, </a:t>
          </a:r>
          <a:r>
            <a:rPr lang="ru-RU" dirty="0" err="1" smtClean="0"/>
            <a:t>шкільний</a:t>
          </a:r>
          <a:r>
            <a:rPr lang="ru-RU" dirty="0" smtClean="0"/>
            <a:t> психолог</a:t>
          </a:r>
          <a:endParaRPr lang="ru-RU" dirty="0"/>
        </a:p>
      </dgm:t>
    </dgm:pt>
    <dgm:pt modelId="{A265DBD5-0264-4E52-991A-DDA14D86B895}" type="parTrans" cxnId="{9EC66853-BBCD-4841-8C3D-0122C3423125}">
      <dgm:prSet/>
      <dgm:spPr/>
    </dgm:pt>
    <dgm:pt modelId="{A43514E1-B8E0-4ADC-9CF1-FA91FEAC56DF}" type="sibTrans" cxnId="{9EC66853-BBCD-4841-8C3D-0122C3423125}">
      <dgm:prSet/>
      <dgm:spPr/>
    </dgm:pt>
    <dgm:pt modelId="{911140EE-8740-42F4-95C2-EFB1EFAF867D}" type="pres">
      <dgm:prSet presAssocID="{620E9459-73E0-4D4D-A4DB-722155652F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14A9722-486C-4886-B2A2-12212EE0AF7D}" type="pres">
      <dgm:prSet presAssocID="{620E9459-73E0-4D4D-A4DB-722155652FA3}" presName="diamond" presStyleLbl="bgShp" presStyleIdx="0" presStyleCnt="1" custScaleX="106004" custLinFactNeighborX="-123" custLinFactNeighborY="-1409"/>
      <dgm:spPr/>
    </dgm:pt>
    <dgm:pt modelId="{7BB9B769-8715-41FF-B420-BB339C10DAD5}" type="pres">
      <dgm:prSet presAssocID="{620E9459-73E0-4D4D-A4DB-722155652FA3}" presName="quad1" presStyleLbl="node1" presStyleIdx="0" presStyleCnt="4" custScaleX="144104" custLinFactNeighborX="-23111" custLinFactNeighborY="15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079A0D-9982-4414-B602-52DE6387CA50}" type="pres">
      <dgm:prSet presAssocID="{620E9459-73E0-4D4D-A4DB-722155652FA3}" presName="quad2" presStyleLbl="node1" presStyleIdx="1" presStyleCnt="4" custScaleX="144104" custLinFactNeighborX="25976" custLinFactNeighborY="-1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53AD2F-1C74-402B-BC0F-6D77DB37C561}" type="pres">
      <dgm:prSet presAssocID="{620E9459-73E0-4D4D-A4DB-722155652FA3}" presName="quad3" presStyleLbl="node1" presStyleIdx="2" presStyleCnt="4" custScaleX="143386" custLinFactNeighborX="-22752" custLinFactNeighborY="-1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A92634-2A01-40DD-93C5-B869FFA7E835}" type="pres">
      <dgm:prSet presAssocID="{620E9459-73E0-4D4D-A4DB-722155652FA3}" presName="quad4" presStyleLbl="node1" presStyleIdx="3" presStyleCnt="4" custScaleX="148640" custLinFactNeighborX="30551" custLinFactNeighborY="-1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B77D9EE-DD5D-48ED-B677-7401345AF71E}" type="presOf" srcId="{B3BFE2C8-6729-4805-9816-27ED617DE1B3}" destId="{07A92634-2A01-40DD-93C5-B869FFA7E835}" srcOrd="0" destOrd="0" presId="urn:microsoft.com/office/officeart/2005/8/layout/matrix3"/>
    <dgm:cxn modelId="{41D00A54-1B57-43C3-9D04-2862710EA4C0}" type="presOf" srcId="{AB9207E3-B71B-43BC-8FB5-CA8822581ABD}" destId="{6C53AD2F-1C74-402B-BC0F-6D77DB37C561}" srcOrd="0" destOrd="0" presId="urn:microsoft.com/office/officeart/2005/8/layout/matrix3"/>
    <dgm:cxn modelId="{0C318F65-F7ED-47A4-9578-A57A01A74113}" type="presOf" srcId="{620E9459-73E0-4D4D-A4DB-722155652FA3}" destId="{911140EE-8740-42F4-95C2-EFB1EFAF867D}" srcOrd="0" destOrd="0" presId="urn:microsoft.com/office/officeart/2005/8/layout/matrix3"/>
    <dgm:cxn modelId="{A273DA5B-FD85-4E05-B700-3248EA9E121D}" srcId="{620E9459-73E0-4D4D-A4DB-722155652FA3}" destId="{D002AFEC-652B-4B56-95AF-46308CE091E7}" srcOrd="1" destOrd="0" parTransId="{0484306F-FDBF-44DD-BC4A-06B20133968A}" sibTransId="{B5598481-072E-4C45-8DE8-1561E9A06FFB}"/>
    <dgm:cxn modelId="{4B3693F8-D8C0-48FD-8A7C-7A2C3E121AF4}" type="presOf" srcId="{2BC24E1E-AD12-49F2-A9A2-EBE2E0A1CDBC}" destId="{7BB9B769-8715-41FF-B420-BB339C10DAD5}" srcOrd="0" destOrd="0" presId="urn:microsoft.com/office/officeart/2005/8/layout/matrix3"/>
    <dgm:cxn modelId="{9EC66853-BBCD-4841-8C3D-0122C3423125}" srcId="{620E9459-73E0-4D4D-A4DB-722155652FA3}" destId="{B3BFE2C8-6729-4805-9816-27ED617DE1B3}" srcOrd="3" destOrd="0" parTransId="{A265DBD5-0264-4E52-991A-DDA14D86B895}" sibTransId="{A43514E1-B8E0-4ADC-9CF1-FA91FEAC56DF}"/>
    <dgm:cxn modelId="{314E7638-82E5-4ED4-9894-BDE80A7F41F2}" type="presOf" srcId="{D002AFEC-652B-4B56-95AF-46308CE091E7}" destId="{6D079A0D-9982-4414-B602-52DE6387CA50}" srcOrd="0" destOrd="0" presId="urn:microsoft.com/office/officeart/2005/8/layout/matrix3"/>
    <dgm:cxn modelId="{118E4F7D-A0EB-4922-A71C-9927CCF5A055}" srcId="{620E9459-73E0-4D4D-A4DB-722155652FA3}" destId="{AB9207E3-B71B-43BC-8FB5-CA8822581ABD}" srcOrd="2" destOrd="0" parTransId="{8EA4DF0F-78BB-41D4-ACC5-F900E2046991}" sibTransId="{5393F6A9-4951-4C0D-B726-5BAB9FAC16DE}"/>
    <dgm:cxn modelId="{A1DBE942-106A-47EE-BAF0-7703BC68FB98}" srcId="{620E9459-73E0-4D4D-A4DB-722155652FA3}" destId="{2BC24E1E-AD12-49F2-A9A2-EBE2E0A1CDBC}" srcOrd="0" destOrd="0" parTransId="{54A87B81-8219-4E21-9FC1-1600A6E83B85}" sibTransId="{7FF73DE8-81B9-4F65-AE98-8DF70795EB0D}"/>
    <dgm:cxn modelId="{37C1E811-C99B-4EAA-B9EB-02E28E6A2D88}" type="presParOf" srcId="{911140EE-8740-42F4-95C2-EFB1EFAF867D}" destId="{414A9722-486C-4886-B2A2-12212EE0AF7D}" srcOrd="0" destOrd="0" presId="urn:microsoft.com/office/officeart/2005/8/layout/matrix3"/>
    <dgm:cxn modelId="{2E492B92-FB2A-44B9-A39F-AE4D9F2813FF}" type="presParOf" srcId="{911140EE-8740-42F4-95C2-EFB1EFAF867D}" destId="{7BB9B769-8715-41FF-B420-BB339C10DAD5}" srcOrd="1" destOrd="0" presId="urn:microsoft.com/office/officeart/2005/8/layout/matrix3"/>
    <dgm:cxn modelId="{DD2C8BCA-9B0D-4716-A7B0-4B93372764F0}" type="presParOf" srcId="{911140EE-8740-42F4-95C2-EFB1EFAF867D}" destId="{6D079A0D-9982-4414-B602-52DE6387CA50}" srcOrd="2" destOrd="0" presId="urn:microsoft.com/office/officeart/2005/8/layout/matrix3"/>
    <dgm:cxn modelId="{DDA1957C-4D70-4913-8F1D-E78815B03092}" type="presParOf" srcId="{911140EE-8740-42F4-95C2-EFB1EFAF867D}" destId="{6C53AD2F-1C74-402B-BC0F-6D77DB37C561}" srcOrd="3" destOrd="0" presId="urn:microsoft.com/office/officeart/2005/8/layout/matrix3"/>
    <dgm:cxn modelId="{001EF1EF-8289-41D2-8B13-F01D5ACA83B2}" type="presParOf" srcId="{911140EE-8740-42F4-95C2-EFB1EFAF867D}" destId="{07A92634-2A01-40DD-93C5-B869FFA7E83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8A55E9-3890-4729-90AE-D65CBCA5CB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0E4E63-A6DB-4C9F-8AB4-F6478D704F1B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i="1" u="none" dirty="0" smtClean="0"/>
            <a:t>Людські:</a:t>
          </a:r>
          <a:r>
            <a:rPr lang="uk-UA" sz="2400" i="1" u="none" dirty="0" smtClean="0"/>
            <a:t> </a:t>
          </a:r>
          <a:endParaRPr lang="ru-RU" sz="2400" i="1" u="none" dirty="0"/>
        </a:p>
      </dgm:t>
    </dgm:pt>
    <dgm:pt modelId="{B7A49361-E160-4056-AB38-22099B1C10EA}" type="parTrans" cxnId="{6C9707D2-683F-49C8-9B25-761DBDE48E05}">
      <dgm:prSet/>
      <dgm:spPr/>
      <dgm:t>
        <a:bodyPr/>
        <a:lstStyle/>
        <a:p>
          <a:endParaRPr lang="ru-RU" sz="2400"/>
        </a:p>
      </dgm:t>
    </dgm:pt>
    <dgm:pt modelId="{3AD6741C-B44B-48FD-8430-60FD5F18804D}" type="sibTrans" cxnId="{6C9707D2-683F-49C8-9B25-761DBDE48E05}">
      <dgm:prSet/>
      <dgm:spPr/>
      <dgm:t>
        <a:bodyPr/>
        <a:lstStyle/>
        <a:p>
          <a:endParaRPr lang="ru-RU" sz="2400"/>
        </a:p>
      </dgm:t>
    </dgm:pt>
    <dgm:pt modelId="{3A08F60C-D5C8-4AB7-857A-D8D061877F55}">
      <dgm:prSet phldrT="[Текст]" custT="1"/>
      <dgm:spPr/>
      <dgm:t>
        <a:bodyPr/>
        <a:lstStyle/>
        <a:p>
          <a:r>
            <a:rPr lang="ru-RU" sz="2400" b="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консультації</a:t>
          </a:r>
          <a:r>
            <a:rPr lang="ru-RU" sz="2400" b="0" dirty="0" smtClean="0">
              <a:solidFill>
                <a:srgbClr val="002060"/>
              </a:solidFill>
              <a:latin typeface="Uk_Bukvarnaya" panose="020B0404040404040404" pitchFamily="34" charset="0"/>
            </a:rPr>
            <a:t> </a:t>
          </a:r>
          <a:r>
            <a:rPr lang="ru-RU" sz="2400" b="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науковців</a:t>
          </a:r>
          <a:r>
            <a:rPr lang="ru-RU" sz="2400" b="0" dirty="0" smtClean="0">
              <a:solidFill>
                <a:srgbClr val="002060"/>
              </a:solidFill>
              <a:latin typeface="Uk_Bukvarnaya" panose="020B0404040404040404" pitchFamily="34" charset="0"/>
            </a:rPr>
            <a:t> ВНЗ, </a:t>
          </a:r>
          <a:r>
            <a:rPr lang="ru-RU" sz="2400" b="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методисти</a:t>
          </a:r>
          <a:r>
            <a:rPr lang="ru-RU" sz="2400" b="0" dirty="0" smtClean="0">
              <a:solidFill>
                <a:srgbClr val="002060"/>
              </a:solidFill>
              <a:latin typeface="Uk_Bukvarnaya" panose="020B0404040404040404" pitchFamily="34" charset="0"/>
            </a:rPr>
            <a:t> ТКМЦ, ТОКІППО, </a:t>
          </a:r>
          <a:r>
            <a:rPr lang="ru-RU" sz="2400" b="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адміністрація</a:t>
          </a:r>
          <a:r>
            <a:rPr lang="ru-RU" sz="2400" b="0" dirty="0" smtClean="0">
              <a:solidFill>
                <a:srgbClr val="002060"/>
              </a:solidFill>
              <a:latin typeface="Uk_Bukvarnaya" panose="020B0404040404040404" pitchFamily="34" charset="0"/>
            </a:rPr>
            <a:t> закладу, </a:t>
          </a:r>
          <a:r>
            <a:rPr lang="ru-RU" sz="2400" b="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соціальний</a:t>
          </a:r>
          <a:r>
            <a:rPr lang="ru-RU" sz="2400" b="0" dirty="0" smtClean="0">
              <a:solidFill>
                <a:srgbClr val="002060"/>
              </a:solidFill>
              <a:latin typeface="Uk_Bukvarnaya" panose="020B0404040404040404" pitchFamily="34" charset="0"/>
            </a:rPr>
            <a:t> педагог, </a:t>
          </a:r>
          <a:r>
            <a:rPr lang="ru-RU" sz="2400" b="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шкільний</a:t>
          </a:r>
          <a:r>
            <a:rPr lang="ru-RU" sz="2400" b="0" dirty="0" smtClean="0">
              <a:solidFill>
                <a:srgbClr val="002060"/>
              </a:solidFill>
              <a:latin typeface="Uk_Bukvarnaya" panose="020B0404040404040404" pitchFamily="34" charset="0"/>
            </a:rPr>
            <a:t> психолог, </a:t>
          </a:r>
          <a:r>
            <a:rPr lang="ru-RU" sz="2400" b="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поради</a:t>
          </a:r>
          <a:r>
            <a:rPr lang="ru-RU" sz="2400" b="0" dirty="0" smtClean="0">
              <a:solidFill>
                <a:srgbClr val="002060"/>
              </a:solidFill>
              <a:latin typeface="Uk_Bukvarnaya" panose="020B0404040404040404" pitchFamily="34" charset="0"/>
            </a:rPr>
            <a:t> </a:t>
          </a:r>
          <a:r>
            <a:rPr lang="ru-RU" sz="2400" b="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вчителів</a:t>
          </a:r>
          <a:r>
            <a:rPr lang="ru-RU" sz="2400" b="0" dirty="0" smtClean="0">
              <a:solidFill>
                <a:srgbClr val="002060"/>
              </a:solidFill>
              <a:latin typeface="Uk_Bukvarnaya" panose="020B0404040404040404" pitchFamily="34" charset="0"/>
            </a:rPr>
            <a:t>, математики й </a:t>
          </a:r>
          <a:r>
            <a:rPr lang="ru-RU" sz="2400" b="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інформатики</a:t>
          </a:r>
          <a:r>
            <a:rPr lang="ru-RU" sz="2400" b="0" dirty="0" smtClean="0">
              <a:solidFill>
                <a:srgbClr val="002060"/>
              </a:solidFill>
              <a:latin typeface="Uk_Bukvarnaya" panose="020B0404040404040404" pitchFamily="34" charset="0"/>
            </a:rPr>
            <a:t>, </a:t>
          </a:r>
          <a:r>
            <a:rPr lang="ru-RU" sz="2400" b="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англійської</a:t>
          </a:r>
          <a:r>
            <a:rPr lang="ru-RU" sz="2400" b="0" dirty="0" smtClean="0">
              <a:solidFill>
                <a:srgbClr val="002060"/>
              </a:solidFill>
              <a:latin typeface="Uk_Bukvarnaya" panose="020B0404040404040404" pitchFamily="34" charset="0"/>
            </a:rPr>
            <a:t> </a:t>
          </a:r>
          <a:r>
            <a:rPr lang="ru-RU" sz="2400" b="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мови</a:t>
          </a:r>
          <a:r>
            <a:rPr lang="ru-RU" sz="2400" b="0" dirty="0" smtClean="0">
              <a:solidFill>
                <a:srgbClr val="002060"/>
              </a:solidFill>
              <a:latin typeface="Uk_Bukvarnaya" panose="020B0404040404040404" pitchFamily="34" charset="0"/>
            </a:rPr>
            <a:t>, трудового </a:t>
          </a:r>
          <a:r>
            <a:rPr lang="ru-RU" sz="2400" b="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навчання</a:t>
          </a:r>
          <a:r>
            <a:rPr lang="ru-RU" sz="2400" b="0" dirty="0" smtClean="0">
              <a:solidFill>
                <a:srgbClr val="002060"/>
              </a:solidFill>
              <a:latin typeface="Uk_Bukvarnaya" panose="020B0404040404040404" pitchFamily="34" charset="0"/>
            </a:rPr>
            <a:t>.</a:t>
          </a:r>
          <a:endParaRPr lang="ru-RU" sz="2400" b="0" dirty="0">
            <a:solidFill>
              <a:srgbClr val="002060"/>
            </a:solidFill>
            <a:latin typeface="Uk_Bukvarnaya" panose="020B0404040404040404" pitchFamily="34" charset="0"/>
          </a:endParaRPr>
        </a:p>
      </dgm:t>
    </dgm:pt>
    <dgm:pt modelId="{B98E08B2-43F7-4E54-9CC6-F7ABAE9C0E94}" type="parTrans" cxnId="{ABE80EB3-4E82-4F40-83DC-90E4BAF5721A}">
      <dgm:prSet/>
      <dgm:spPr/>
      <dgm:t>
        <a:bodyPr/>
        <a:lstStyle/>
        <a:p>
          <a:endParaRPr lang="ru-RU" sz="2400"/>
        </a:p>
      </dgm:t>
    </dgm:pt>
    <dgm:pt modelId="{D325D4F7-EDB4-4206-9C0D-54EB316F34A8}" type="sibTrans" cxnId="{ABE80EB3-4E82-4F40-83DC-90E4BAF5721A}">
      <dgm:prSet/>
      <dgm:spPr/>
      <dgm:t>
        <a:bodyPr/>
        <a:lstStyle/>
        <a:p>
          <a:endParaRPr lang="ru-RU" sz="2400"/>
        </a:p>
      </dgm:t>
    </dgm:pt>
    <dgm:pt modelId="{274360A7-5BB7-4413-93D0-6DE16FC0C3F4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i="1" dirty="0" smtClean="0"/>
            <a:t>Матеріально-технічні</a:t>
          </a:r>
          <a:r>
            <a:rPr lang="uk-UA" sz="2400" i="1" dirty="0" smtClean="0"/>
            <a:t>: </a:t>
          </a:r>
          <a:endParaRPr lang="ru-RU" sz="2400" i="1" dirty="0"/>
        </a:p>
      </dgm:t>
    </dgm:pt>
    <dgm:pt modelId="{75F37AA4-839C-49DD-A376-392F90A747E3}" type="parTrans" cxnId="{26772337-E199-43B5-A34C-FFA2324A4024}">
      <dgm:prSet/>
      <dgm:spPr/>
      <dgm:t>
        <a:bodyPr/>
        <a:lstStyle/>
        <a:p>
          <a:endParaRPr lang="ru-RU" sz="2400"/>
        </a:p>
      </dgm:t>
    </dgm:pt>
    <dgm:pt modelId="{5AAA4A94-07E8-4813-AA0D-5A5F47F066CB}" type="sibTrans" cxnId="{26772337-E199-43B5-A34C-FFA2324A4024}">
      <dgm:prSet/>
      <dgm:spPr/>
      <dgm:t>
        <a:bodyPr/>
        <a:lstStyle/>
        <a:p>
          <a:endParaRPr lang="ru-RU" sz="2400"/>
        </a:p>
      </dgm:t>
    </dgm:pt>
    <dgm:pt modelId="{D1B9259B-51D3-4712-A975-F9EA4D54F3DC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Uk_Bukvarnaya" panose="020B0404040404040404" pitchFamily="34" charset="0"/>
            </a:rPr>
            <a:t>комп</a:t>
          </a:r>
          <a:r>
            <a:rPr lang="en-US" sz="2400" dirty="0" smtClean="0">
              <a:solidFill>
                <a:srgbClr val="002060"/>
              </a:solidFill>
              <a:latin typeface="Uk_Bukvarnaya" panose="020B0404040404040404" pitchFamily="34" charset="0"/>
            </a:rPr>
            <a:t>’</a:t>
          </a:r>
          <a:r>
            <a:rPr lang="uk-UA" sz="24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ютери</a:t>
          </a:r>
          <a:r>
            <a:rPr lang="uk-UA" sz="2400" dirty="0" smtClean="0">
              <a:solidFill>
                <a:srgbClr val="002060"/>
              </a:solidFill>
              <a:latin typeface="Uk_Bukvarnaya" panose="020B0404040404040404" pitchFamily="34" charset="0"/>
            </a:rPr>
            <a:t>, ксерокс, проектор, мобільні телефони, відеокамера.</a:t>
          </a:r>
          <a:endParaRPr lang="ru-RU" sz="2400" dirty="0">
            <a:solidFill>
              <a:srgbClr val="002060"/>
            </a:solidFill>
            <a:latin typeface="Uk_Bukvarnaya" panose="020B0404040404040404" pitchFamily="34" charset="0"/>
          </a:endParaRPr>
        </a:p>
      </dgm:t>
    </dgm:pt>
    <dgm:pt modelId="{D4472184-14E3-41DE-9D00-FC81B14E349D}" type="parTrans" cxnId="{96EFB4DA-3407-4BA3-BCB4-99F42AF73B13}">
      <dgm:prSet/>
      <dgm:spPr/>
      <dgm:t>
        <a:bodyPr/>
        <a:lstStyle/>
        <a:p>
          <a:endParaRPr lang="ru-RU" sz="2400"/>
        </a:p>
      </dgm:t>
    </dgm:pt>
    <dgm:pt modelId="{93565878-9318-45AC-84D7-FA2AFE687A86}" type="sibTrans" cxnId="{96EFB4DA-3407-4BA3-BCB4-99F42AF73B13}">
      <dgm:prSet/>
      <dgm:spPr/>
      <dgm:t>
        <a:bodyPr/>
        <a:lstStyle/>
        <a:p>
          <a:endParaRPr lang="ru-RU" sz="2400"/>
        </a:p>
      </dgm:t>
    </dgm:pt>
    <dgm:pt modelId="{00527019-CC3A-4321-BC0F-4710A40E6CC2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i="1" dirty="0" smtClean="0"/>
            <a:t>Інформаційні</a:t>
          </a:r>
          <a:r>
            <a:rPr lang="uk-UA" sz="2400" i="1" dirty="0" smtClean="0"/>
            <a:t>:</a:t>
          </a:r>
          <a:endParaRPr lang="ru-RU" sz="2400" i="1" dirty="0"/>
        </a:p>
      </dgm:t>
    </dgm:pt>
    <dgm:pt modelId="{A3D5248C-3EBA-4DAA-98F1-A2190B1BC8A4}" type="parTrans" cxnId="{6FE10FA9-9EFD-449C-9768-B760AF48B5E9}">
      <dgm:prSet/>
      <dgm:spPr/>
      <dgm:t>
        <a:bodyPr/>
        <a:lstStyle/>
        <a:p>
          <a:endParaRPr lang="ru-RU" sz="2400"/>
        </a:p>
      </dgm:t>
    </dgm:pt>
    <dgm:pt modelId="{F041EB11-C974-425A-A112-624DC7330A3A}" type="sibTrans" cxnId="{6FE10FA9-9EFD-449C-9768-B760AF48B5E9}">
      <dgm:prSet/>
      <dgm:spPr/>
      <dgm:t>
        <a:bodyPr/>
        <a:lstStyle/>
        <a:p>
          <a:endParaRPr lang="ru-RU" sz="2400"/>
        </a:p>
      </dgm:t>
    </dgm:pt>
    <dgm:pt modelId="{CC53A505-1149-456A-8D53-6EE1586716E3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література</a:t>
          </a:r>
          <a:r>
            <a:rPr lang="ru-RU" sz="2400" dirty="0" smtClean="0">
              <a:solidFill>
                <a:srgbClr val="002060"/>
              </a:solidFill>
              <a:latin typeface="Uk_Bukvarnaya" panose="020B0404040404040404" pitchFamily="34" charset="0"/>
            </a:rPr>
            <a:t> , </a:t>
          </a:r>
          <a:r>
            <a:rPr lang="ru-RU" sz="24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фахові</a:t>
          </a:r>
          <a:r>
            <a:rPr lang="ru-RU" sz="2400" dirty="0" smtClean="0">
              <a:solidFill>
                <a:srgbClr val="002060"/>
              </a:solidFill>
              <a:latin typeface="Uk_Bukvarnaya" panose="020B04040404040404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журнали</a:t>
          </a:r>
          <a:r>
            <a:rPr lang="ru-RU" sz="2400" dirty="0" smtClean="0">
              <a:solidFill>
                <a:srgbClr val="002060"/>
              </a:solidFill>
              <a:latin typeface="Uk_Bukvarnaya" panose="020B0404040404040404" pitchFamily="34" charset="0"/>
            </a:rPr>
            <a:t>, </a:t>
          </a:r>
          <a:r>
            <a:rPr lang="ru-RU" sz="24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Інтернет-простір</a:t>
          </a:r>
          <a:r>
            <a:rPr lang="ru-RU" sz="2400" dirty="0" smtClean="0">
              <a:solidFill>
                <a:srgbClr val="002060"/>
              </a:solidFill>
              <a:latin typeface="Uk_Bukvarnaya" panose="020B0404040404040404" pitchFamily="34" charset="0"/>
            </a:rPr>
            <a:t>.</a:t>
          </a:r>
          <a:endParaRPr lang="ru-RU" sz="2400" dirty="0">
            <a:solidFill>
              <a:srgbClr val="002060"/>
            </a:solidFill>
            <a:latin typeface="Uk_Bukvarnaya" panose="020B0404040404040404" pitchFamily="34" charset="0"/>
          </a:endParaRPr>
        </a:p>
      </dgm:t>
    </dgm:pt>
    <dgm:pt modelId="{B7ABADD1-4483-4524-87B6-194DFF76DF9E}" type="parTrans" cxnId="{1DF12962-97E1-4489-B09D-BCAF6A602528}">
      <dgm:prSet/>
      <dgm:spPr/>
      <dgm:t>
        <a:bodyPr/>
        <a:lstStyle/>
        <a:p>
          <a:endParaRPr lang="ru-RU" sz="2400"/>
        </a:p>
      </dgm:t>
    </dgm:pt>
    <dgm:pt modelId="{51F51BA7-F37F-423D-A833-D9B3CAAA0957}" type="sibTrans" cxnId="{1DF12962-97E1-4489-B09D-BCAF6A602528}">
      <dgm:prSet/>
      <dgm:spPr/>
      <dgm:t>
        <a:bodyPr/>
        <a:lstStyle/>
        <a:p>
          <a:endParaRPr lang="ru-RU" sz="2400"/>
        </a:p>
      </dgm:t>
    </dgm:pt>
    <dgm:pt modelId="{18767FC7-F4A8-4C49-A00F-6FAA9664E5A6}">
      <dgm:prSet custT="1"/>
      <dgm:spPr/>
      <dgm:t>
        <a:bodyPr/>
        <a:lstStyle/>
        <a:p>
          <a:endParaRPr lang="ru-RU" sz="2400" b="0" dirty="0">
            <a:solidFill>
              <a:srgbClr val="002060"/>
            </a:solidFill>
            <a:latin typeface="Uk_Bukvarnaya" panose="020B0404040404040404" pitchFamily="34" charset="0"/>
          </a:endParaRPr>
        </a:p>
      </dgm:t>
    </dgm:pt>
    <dgm:pt modelId="{EAE550F9-55CD-4A14-A9B2-BF84F744A650}" type="parTrans" cxnId="{B86D375C-EC2D-4D1D-BE28-EBE80DC0FE3A}">
      <dgm:prSet/>
      <dgm:spPr/>
      <dgm:t>
        <a:bodyPr/>
        <a:lstStyle/>
        <a:p>
          <a:endParaRPr lang="ru-RU"/>
        </a:p>
      </dgm:t>
    </dgm:pt>
    <dgm:pt modelId="{2BA7A3B5-3B41-4898-96E4-1DD278C67B97}" type="sibTrans" cxnId="{B86D375C-EC2D-4D1D-BE28-EBE80DC0FE3A}">
      <dgm:prSet/>
      <dgm:spPr/>
      <dgm:t>
        <a:bodyPr/>
        <a:lstStyle/>
        <a:p>
          <a:endParaRPr lang="ru-RU"/>
        </a:p>
      </dgm:t>
    </dgm:pt>
    <dgm:pt modelId="{79F1D6B3-ABFC-4AB7-AC41-D3AAE03410A8}" type="pres">
      <dgm:prSet presAssocID="{3B8A55E9-3890-4729-90AE-D65CBCA5CB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0F8DC5-5B57-427D-963F-9B7908CCC5C6}" type="pres">
      <dgm:prSet presAssocID="{9E0E4E63-A6DB-4C9F-8AB4-F6478D704F1B}" presName="parentText" presStyleLbl="node1" presStyleIdx="0" presStyleCnt="3" custScaleY="72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9357A-EFBC-4D26-BB5C-371A5B3B6294}" type="pres">
      <dgm:prSet presAssocID="{9E0E4E63-A6DB-4C9F-8AB4-F6478D704F1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C8099-2B99-48C7-BA5A-EC24CB8D36DB}" type="pres">
      <dgm:prSet presAssocID="{274360A7-5BB7-4413-93D0-6DE16FC0C3F4}" presName="parentText" presStyleLbl="node1" presStyleIdx="1" presStyleCnt="3" custScaleY="77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4909A-73E7-4E41-92CE-E52785C01995}" type="pres">
      <dgm:prSet presAssocID="{274360A7-5BB7-4413-93D0-6DE16FC0C3F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01652-7F28-47EE-8C93-F5C82325C5DD}" type="pres">
      <dgm:prSet presAssocID="{00527019-CC3A-4321-BC0F-4710A40E6CC2}" presName="parentText" presStyleLbl="node1" presStyleIdx="2" presStyleCnt="3" custScaleY="796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8C930-A00D-4261-9C38-5920C3CC584D}" type="pres">
      <dgm:prSet presAssocID="{00527019-CC3A-4321-BC0F-4710A40E6CC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0CADB5-16DF-43C0-889C-6D0CB3BB3EF4}" type="presOf" srcId="{D1B9259B-51D3-4712-A975-F9EA4D54F3DC}" destId="{BF24909A-73E7-4E41-92CE-E52785C01995}" srcOrd="0" destOrd="0" presId="urn:microsoft.com/office/officeart/2005/8/layout/vList2"/>
    <dgm:cxn modelId="{96EFB4DA-3407-4BA3-BCB4-99F42AF73B13}" srcId="{274360A7-5BB7-4413-93D0-6DE16FC0C3F4}" destId="{D1B9259B-51D3-4712-A975-F9EA4D54F3DC}" srcOrd="0" destOrd="0" parTransId="{D4472184-14E3-41DE-9D00-FC81B14E349D}" sibTransId="{93565878-9318-45AC-84D7-FA2AFE687A86}"/>
    <dgm:cxn modelId="{82DE8CB1-18B6-4789-8DB2-BE8EF36948BF}" type="presOf" srcId="{00527019-CC3A-4321-BC0F-4710A40E6CC2}" destId="{F8B01652-7F28-47EE-8C93-F5C82325C5DD}" srcOrd="0" destOrd="0" presId="urn:microsoft.com/office/officeart/2005/8/layout/vList2"/>
    <dgm:cxn modelId="{81EE595A-00E5-4BA3-8A8C-486E1FE7D590}" type="presOf" srcId="{274360A7-5BB7-4413-93D0-6DE16FC0C3F4}" destId="{B87C8099-2B99-48C7-BA5A-EC24CB8D36DB}" srcOrd="0" destOrd="0" presId="urn:microsoft.com/office/officeart/2005/8/layout/vList2"/>
    <dgm:cxn modelId="{ABE80EB3-4E82-4F40-83DC-90E4BAF5721A}" srcId="{9E0E4E63-A6DB-4C9F-8AB4-F6478D704F1B}" destId="{3A08F60C-D5C8-4AB7-857A-D8D061877F55}" srcOrd="0" destOrd="0" parTransId="{B98E08B2-43F7-4E54-9CC6-F7ABAE9C0E94}" sibTransId="{D325D4F7-EDB4-4206-9C0D-54EB316F34A8}"/>
    <dgm:cxn modelId="{9D71458C-16B8-40A0-A600-9855D90BD446}" type="presOf" srcId="{3B8A55E9-3890-4729-90AE-D65CBCA5CB59}" destId="{79F1D6B3-ABFC-4AB7-AC41-D3AAE03410A8}" srcOrd="0" destOrd="0" presId="urn:microsoft.com/office/officeart/2005/8/layout/vList2"/>
    <dgm:cxn modelId="{1DF12962-97E1-4489-B09D-BCAF6A602528}" srcId="{00527019-CC3A-4321-BC0F-4710A40E6CC2}" destId="{CC53A505-1149-456A-8D53-6EE1586716E3}" srcOrd="0" destOrd="0" parTransId="{B7ABADD1-4483-4524-87B6-194DFF76DF9E}" sibTransId="{51F51BA7-F37F-423D-A833-D9B3CAAA0957}"/>
    <dgm:cxn modelId="{7E889357-56E7-4027-B17F-4E08C39BCB14}" type="presOf" srcId="{CC53A505-1149-456A-8D53-6EE1586716E3}" destId="{E518C930-A00D-4261-9C38-5920C3CC584D}" srcOrd="0" destOrd="0" presId="urn:microsoft.com/office/officeart/2005/8/layout/vList2"/>
    <dgm:cxn modelId="{B86D375C-EC2D-4D1D-BE28-EBE80DC0FE3A}" srcId="{9E0E4E63-A6DB-4C9F-8AB4-F6478D704F1B}" destId="{18767FC7-F4A8-4C49-A00F-6FAA9664E5A6}" srcOrd="1" destOrd="0" parTransId="{EAE550F9-55CD-4A14-A9B2-BF84F744A650}" sibTransId="{2BA7A3B5-3B41-4898-96E4-1DD278C67B97}"/>
    <dgm:cxn modelId="{C4EF54F3-675F-41FA-B609-02AC85F57BDF}" type="presOf" srcId="{9E0E4E63-A6DB-4C9F-8AB4-F6478D704F1B}" destId="{FC0F8DC5-5B57-427D-963F-9B7908CCC5C6}" srcOrd="0" destOrd="0" presId="urn:microsoft.com/office/officeart/2005/8/layout/vList2"/>
    <dgm:cxn modelId="{6FE10FA9-9EFD-449C-9768-B760AF48B5E9}" srcId="{3B8A55E9-3890-4729-90AE-D65CBCA5CB59}" destId="{00527019-CC3A-4321-BC0F-4710A40E6CC2}" srcOrd="2" destOrd="0" parTransId="{A3D5248C-3EBA-4DAA-98F1-A2190B1BC8A4}" sibTransId="{F041EB11-C974-425A-A112-624DC7330A3A}"/>
    <dgm:cxn modelId="{6C9707D2-683F-49C8-9B25-761DBDE48E05}" srcId="{3B8A55E9-3890-4729-90AE-D65CBCA5CB59}" destId="{9E0E4E63-A6DB-4C9F-8AB4-F6478D704F1B}" srcOrd="0" destOrd="0" parTransId="{B7A49361-E160-4056-AB38-22099B1C10EA}" sibTransId="{3AD6741C-B44B-48FD-8430-60FD5F18804D}"/>
    <dgm:cxn modelId="{72280D47-58D8-45E7-A4AA-9CD023DBC1C3}" type="presOf" srcId="{18767FC7-F4A8-4C49-A00F-6FAA9664E5A6}" destId="{D5A9357A-EFBC-4D26-BB5C-371A5B3B6294}" srcOrd="0" destOrd="1" presId="urn:microsoft.com/office/officeart/2005/8/layout/vList2"/>
    <dgm:cxn modelId="{26772337-E199-43B5-A34C-FFA2324A4024}" srcId="{3B8A55E9-3890-4729-90AE-D65CBCA5CB59}" destId="{274360A7-5BB7-4413-93D0-6DE16FC0C3F4}" srcOrd="1" destOrd="0" parTransId="{75F37AA4-839C-49DD-A376-392F90A747E3}" sibTransId="{5AAA4A94-07E8-4813-AA0D-5A5F47F066CB}"/>
    <dgm:cxn modelId="{C48E3F53-83AE-42B7-889E-8773C2F688EB}" type="presOf" srcId="{3A08F60C-D5C8-4AB7-857A-D8D061877F55}" destId="{D5A9357A-EFBC-4D26-BB5C-371A5B3B6294}" srcOrd="0" destOrd="0" presId="urn:microsoft.com/office/officeart/2005/8/layout/vList2"/>
    <dgm:cxn modelId="{5A8A22BF-62CD-4094-B945-4E669E3C79C4}" type="presParOf" srcId="{79F1D6B3-ABFC-4AB7-AC41-D3AAE03410A8}" destId="{FC0F8DC5-5B57-427D-963F-9B7908CCC5C6}" srcOrd="0" destOrd="0" presId="urn:microsoft.com/office/officeart/2005/8/layout/vList2"/>
    <dgm:cxn modelId="{92392A55-AFA9-40C4-930A-62FA91B18902}" type="presParOf" srcId="{79F1D6B3-ABFC-4AB7-AC41-D3AAE03410A8}" destId="{D5A9357A-EFBC-4D26-BB5C-371A5B3B6294}" srcOrd="1" destOrd="0" presId="urn:microsoft.com/office/officeart/2005/8/layout/vList2"/>
    <dgm:cxn modelId="{6D32BBAE-A5D0-4570-BD50-B3051CC239C7}" type="presParOf" srcId="{79F1D6B3-ABFC-4AB7-AC41-D3AAE03410A8}" destId="{B87C8099-2B99-48C7-BA5A-EC24CB8D36DB}" srcOrd="2" destOrd="0" presId="urn:microsoft.com/office/officeart/2005/8/layout/vList2"/>
    <dgm:cxn modelId="{C229F796-00EA-4E00-A8DA-EFA4D262FF06}" type="presParOf" srcId="{79F1D6B3-ABFC-4AB7-AC41-D3AAE03410A8}" destId="{BF24909A-73E7-4E41-92CE-E52785C01995}" srcOrd="3" destOrd="0" presId="urn:microsoft.com/office/officeart/2005/8/layout/vList2"/>
    <dgm:cxn modelId="{E3BE48D7-98C8-41C8-984E-36665693206C}" type="presParOf" srcId="{79F1D6B3-ABFC-4AB7-AC41-D3AAE03410A8}" destId="{F8B01652-7F28-47EE-8C93-F5C82325C5DD}" srcOrd="4" destOrd="0" presId="urn:microsoft.com/office/officeart/2005/8/layout/vList2"/>
    <dgm:cxn modelId="{78F7C544-DCD1-4805-B69C-11C7EECFD2EB}" type="presParOf" srcId="{79F1D6B3-ABFC-4AB7-AC41-D3AAE03410A8}" destId="{E518C930-A00D-4261-9C38-5920C3CC584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7F75A8-2F94-49D6-A8D3-33351C116A0C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5" csCatId="colorful" phldr="1"/>
      <dgm:spPr/>
      <dgm:t>
        <a:bodyPr/>
        <a:lstStyle/>
        <a:p>
          <a:endParaRPr lang="uk-UA"/>
        </a:p>
      </dgm:t>
    </dgm:pt>
    <dgm:pt modelId="{D1646E8B-51EB-4D1A-B1EF-68809188E20C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Діагностико-прогностичний етап</a:t>
          </a:r>
          <a:endParaRPr lang="uk-UA" sz="2400" b="1" dirty="0">
            <a:latin typeface="Times New Roman" pitchFamily="18" charset="0"/>
            <a:cs typeface="Times New Roman" pitchFamily="18" charset="0"/>
          </a:endParaRPr>
        </a:p>
      </dgm:t>
    </dgm:pt>
    <dgm:pt modelId="{35418B1B-F205-49F6-9025-407B66793FA5}" type="parTrans" cxnId="{7F47B856-0A3A-4FA2-82B0-5C0C46CA9C81}">
      <dgm:prSet/>
      <dgm:spPr/>
      <dgm:t>
        <a:bodyPr/>
        <a:lstStyle/>
        <a:p>
          <a:endParaRPr lang="uk-UA"/>
        </a:p>
      </dgm:t>
    </dgm:pt>
    <dgm:pt modelId="{BFD7B4F4-EE01-4001-AD30-D18221AEEC0D}" type="sibTrans" cxnId="{7F47B856-0A3A-4FA2-82B0-5C0C46CA9C81}">
      <dgm:prSet/>
      <dgm:spPr/>
      <dgm:t>
        <a:bodyPr/>
        <a:lstStyle/>
        <a:p>
          <a:endParaRPr lang="uk-UA"/>
        </a:p>
      </dgm:t>
    </dgm:pt>
    <dgm:pt modelId="{0158D905-91E9-458B-B757-B2FA2322BB80}">
      <dgm:prSet phldrT="[Текст]" custT="1"/>
      <dgm:spPr>
        <a:solidFill>
          <a:srgbClr val="339933"/>
        </a:solidFill>
      </dgm:spPr>
      <dgm:t>
        <a:bodyPr/>
        <a:lstStyle/>
        <a:p>
          <a:r>
            <a:rPr lang="uk-UA" sz="2400" b="1" dirty="0" err="1" smtClean="0">
              <a:latin typeface="Times New Roman" pitchFamily="18" charset="0"/>
              <a:cs typeface="Times New Roman" pitchFamily="18" charset="0"/>
            </a:rPr>
            <a:t>Діяльнісний</a:t>
          </a: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 етап</a:t>
          </a:r>
          <a:endParaRPr lang="uk-UA" sz="2400" b="1" dirty="0">
            <a:latin typeface="Times New Roman" pitchFamily="18" charset="0"/>
            <a:cs typeface="Times New Roman" pitchFamily="18" charset="0"/>
          </a:endParaRPr>
        </a:p>
      </dgm:t>
    </dgm:pt>
    <dgm:pt modelId="{1E179F07-B4BD-4E94-83AC-3FB31CB85D39}" type="parTrans" cxnId="{3ACE57C3-B320-43D3-B313-7FAE69A3C009}">
      <dgm:prSet/>
      <dgm:spPr/>
      <dgm:t>
        <a:bodyPr/>
        <a:lstStyle/>
        <a:p>
          <a:endParaRPr lang="uk-UA"/>
        </a:p>
      </dgm:t>
    </dgm:pt>
    <dgm:pt modelId="{4F2497A7-A850-4A70-9007-A65F20F47809}" type="sibTrans" cxnId="{3ACE57C3-B320-43D3-B313-7FAE69A3C009}">
      <dgm:prSet/>
      <dgm:spPr/>
      <dgm:t>
        <a:bodyPr/>
        <a:lstStyle/>
        <a:p>
          <a:endParaRPr lang="uk-UA"/>
        </a:p>
      </dgm:t>
    </dgm:pt>
    <dgm:pt modelId="{6EAD16DF-9613-4D89-BE9D-92AFC791A04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400" b="1" dirty="0" err="1" smtClean="0">
              <a:latin typeface="Times New Roman" pitchFamily="18" charset="0"/>
              <a:cs typeface="Times New Roman" pitchFamily="18" charset="0"/>
            </a:rPr>
            <a:t>Узагальнювально-підсумковий</a:t>
          </a: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 етап</a:t>
          </a:r>
          <a:endParaRPr lang="uk-UA" sz="2400" b="1" dirty="0">
            <a:latin typeface="Times New Roman" pitchFamily="18" charset="0"/>
            <a:cs typeface="Times New Roman" pitchFamily="18" charset="0"/>
          </a:endParaRPr>
        </a:p>
      </dgm:t>
    </dgm:pt>
    <dgm:pt modelId="{D1891066-DB62-4B1B-A877-035AFF0B9F66}" type="parTrans" cxnId="{CAE530F1-13AC-4526-A9A7-FB81633F1815}">
      <dgm:prSet/>
      <dgm:spPr/>
      <dgm:t>
        <a:bodyPr/>
        <a:lstStyle/>
        <a:p>
          <a:endParaRPr lang="uk-UA"/>
        </a:p>
      </dgm:t>
    </dgm:pt>
    <dgm:pt modelId="{DA5BCD7A-9084-42CC-8E6B-85EAFFA5C0B9}" type="sibTrans" cxnId="{CAE530F1-13AC-4526-A9A7-FB81633F1815}">
      <dgm:prSet/>
      <dgm:spPr/>
      <dgm:t>
        <a:bodyPr/>
        <a:lstStyle/>
        <a:p>
          <a:endParaRPr lang="uk-UA"/>
        </a:p>
      </dgm:t>
    </dgm:pt>
    <dgm:pt modelId="{F6607E8F-0E42-4C27-B83D-5559B04569E2}">
      <dgm:prSet custT="1"/>
      <dgm:spPr>
        <a:solidFill>
          <a:srgbClr val="FF9933"/>
        </a:solidFill>
      </dgm:spPr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Організаційний етап</a:t>
          </a:r>
          <a:endParaRPr lang="uk-UA" sz="2400" b="1" dirty="0">
            <a:latin typeface="Times New Roman" pitchFamily="18" charset="0"/>
            <a:cs typeface="Times New Roman" pitchFamily="18" charset="0"/>
          </a:endParaRPr>
        </a:p>
      </dgm:t>
    </dgm:pt>
    <dgm:pt modelId="{29AD06D7-E71B-4988-B7C3-E606369CCD04}" type="parTrans" cxnId="{25AA5D47-1426-4072-BBCF-441E420B015B}">
      <dgm:prSet/>
      <dgm:spPr/>
      <dgm:t>
        <a:bodyPr/>
        <a:lstStyle/>
        <a:p>
          <a:endParaRPr lang="uk-UA"/>
        </a:p>
      </dgm:t>
    </dgm:pt>
    <dgm:pt modelId="{F77D9CE1-2C38-4BA6-B2AC-9812DA08A7D3}" type="sibTrans" cxnId="{25AA5D47-1426-4072-BBCF-441E420B015B}">
      <dgm:prSet/>
      <dgm:spPr/>
      <dgm:t>
        <a:bodyPr/>
        <a:lstStyle/>
        <a:p>
          <a:endParaRPr lang="uk-UA"/>
        </a:p>
      </dgm:t>
    </dgm:pt>
    <dgm:pt modelId="{2728EBB5-4192-483C-A8C9-FBFFD0D57B5B}" type="pres">
      <dgm:prSet presAssocID="{8C7F75A8-2F94-49D6-A8D3-33351C116A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783DEB36-D3C4-4059-86C7-A86FD379191D}" type="pres">
      <dgm:prSet presAssocID="{8C7F75A8-2F94-49D6-A8D3-33351C116A0C}" presName="Name1" presStyleCnt="0"/>
      <dgm:spPr/>
    </dgm:pt>
    <dgm:pt modelId="{AA580A88-E85D-4778-A89C-D92F7B1A364B}" type="pres">
      <dgm:prSet presAssocID="{8C7F75A8-2F94-49D6-A8D3-33351C116A0C}" presName="cycle" presStyleCnt="0"/>
      <dgm:spPr/>
    </dgm:pt>
    <dgm:pt modelId="{11EEBBA8-D52B-49BA-BE41-FCC7440740EA}" type="pres">
      <dgm:prSet presAssocID="{8C7F75A8-2F94-49D6-A8D3-33351C116A0C}" presName="srcNode" presStyleLbl="node1" presStyleIdx="0" presStyleCnt="4"/>
      <dgm:spPr/>
    </dgm:pt>
    <dgm:pt modelId="{F487A8B1-03D3-454F-A24F-92F090BC25E5}" type="pres">
      <dgm:prSet presAssocID="{8C7F75A8-2F94-49D6-A8D3-33351C116A0C}" presName="conn" presStyleLbl="parChTrans1D2" presStyleIdx="0" presStyleCnt="1"/>
      <dgm:spPr/>
      <dgm:t>
        <a:bodyPr/>
        <a:lstStyle/>
        <a:p>
          <a:endParaRPr lang="uk-UA"/>
        </a:p>
      </dgm:t>
    </dgm:pt>
    <dgm:pt modelId="{A3C90978-9329-4A5B-8D24-CF9A5765265E}" type="pres">
      <dgm:prSet presAssocID="{8C7F75A8-2F94-49D6-A8D3-33351C116A0C}" presName="extraNode" presStyleLbl="node1" presStyleIdx="0" presStyleCnt="4"/>
      <dgm:spPr/>
    </dgm:pt>
    <dgm:pt modelId="{CF3966B4-3160-47B5-937F-4396C1FBF2B4}" type="pres">
      <dgm:prSet presAssocID="{8C7F75A8-2F94-49D6-A8D3-33351C116A0C}" presName="dstNode" presStyleLbl="node1" presStyleIdx="0" presStyleCnt="4"/>
      <dgm:spPr/>
    </dgm:pt>
    <dgm:pt modelId="{B8954039-C420-4DED-B4E7-F86C6B7911C7}" type="pres">
      <dgm:prSet presAssocID="{D1646E8B-51EB-4D1A-B1EF-68809188E20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BB7977-4518-469D-9B5A-0683833CE7E9}" type="pres">
      <dgm:prSet presAssocID="{D1646E8B-51EB-4D1A-B1EF-68809188E20C}" presName="accent_1" presStyleCnt="0"/>
      <dgm:spPr/>
    </dgm:pt>
    <dgm:pt modelId="{21C9FD2D-2ED0-4F6D-9CB5-B87B526BCB54}" type="pres">
      <dgm:prSet presAssocID="{D1646E8B-51EB-4D1A-B1EF-68809188E20C}" presName="accentRepeatNode" presStyleLbl="solidFgAcc1" presStyleIdx="0" presStyleCnt="4"/>
      <dgm:spPr/>
    </dgm:pt>
    <dgm:pt modelId="{28E65648-60EF-44B1-ACBC-D6E052B812EA}" type="pres">
      <dgm:prSet presAssocID="{F6607E8F-0E42-4C27-B83D-5559B04569E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3AEB0C-741B-49D4-906E-1891E754A440}" type="pres">
      <dgm:prSet presAssocID="{F6607E8F-0E42-4C27-B83D-5559B04569E2}" presName="accent_2" presStyleCnt="0"/>
      <dgm:spPr/>
    </dgm:pt>
    <dgm:pt modelId="{24525EDF-C133-45EA-AA4F-18B149E6CEC2}" type="pres">
      <dgm:prSet presAssocID="{F6607E8F-0E42-4C27-B83D-5559B04569E2}" presName="accentRepeatNode" presStyleLbl="solidFgAcc1" presStyleIdx="1" presStyleCnt="4"/>
      <dgm:spPr>
        <a:ln>
          <a:solidFill>
            <a:srgbClr val="FF9933"/>
          </a:solidFill>
        </a:ln>
      </dgm:spPr>
      <dgm:t>
        <a:bodyPr/>
        <a:lstStyle/>
        <a:p>
          <a:endParaRPr lang="ru-RU"/>
        </a:p>
      </dgm:t>
    </dgm:pt>
    <dgm:pt modelId="{DF781B00-2624-4554-B905-BAD74372406E}" type="pres">
      <dgm:prSet presAssocID="{0158D905-91E9-458B-B757-B2FA2322BB8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6F05FB-BEB8-47C0-8129-007231D573D0}" type="pres">
      <dgm:prSet presAssocID="{0158D905-91E9-458B-B757-B2FA2322BB80}" presName="accent_3" presStyleCnt="0"/>
      <dgm:spPr/>
    </dgm:pt>
    <dgm:pt modelId="{979FC38D-0CD9-4104-9F7C-1028AC485CB2}" type="pres">
      <dgm:prSet presAssocID="{0158D905-91E9-458B-B757-B2FA2322BB80}" presName="accentRepeatNode" presStyleLbl="solidFgAcc1" presStyleIdx="2" presStyleCnt="4"/>
      <dgm:spPr>
        <a:ln>
          <a:solidFill>
            <a:srgbClr val="339933"/>
          </a:solidFill>
        </a:ln>
      </dgm:spPr>
      <dgm:t>
        <a:bodyPr/>
        <a:lstStyle/>
        <a:p>
          <a:endParaRPr lang="ru-RU"/>
        </a:p>
      </dgm:t>
    </dgm:pt>
    <dgm:pt modelId="{5E798BB8-3789-4549-9EF1-A9BD1BF734EE}" type="pres">
      <dgm:prSet presAssocID="{6EAD16DF-9613-4D89-BE9D-92AFC791A04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45C273-A9E0-47A6-93A4-50BE117B9272}" type="pres">
      <dgm:prSet presAssocID="{6EAD16DF-9613-4D89-BE9D-92AFC791A046}" presName="accent_4" presStyleCnt="0"/>
      <dgm:spPr/>
    </dgm:pt>
    <dgm:pt modelId="{21125E33-9F3E-4B4D-A597-463C034A6DCC}" type="pres">
      <dgm:prSet presAssocID="{6EAD16DF-9613-4D89-BE9D-92AFC791A046}" presName="accentRepeatNode" presStyleLbl="solidFgAcc1" presStyleIdx="3" presStyleCnt="4"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</dgm:ptLst>
  <dgm:cxnLst>
    <dgm:cxn modelId="{AA46E275-7C23-4938-9451-DA1CF7A81900}" type="presOf" srcId="{F6607E8F-0E42-4C27-B83D-5559B04569E2}" destId="{28E65648-60EF-44B1-ACBC-D6E052B812EA}" srcOrd="0" destOrd="0" presId="urn:microsoft.com/office/officeart/2008/layout/VerticalCurvedList"/>
    <dgm:cxn modelId="{CAE530F1-13AC-4526-A9A7-FB81633F1815}" srcId="{8C7F75A8-2F94-49D6-A8D3-33351C116A0C}" destId="{6EAD16DF-9613-4D89-BE9D-92AFC791A046}" srcOrd="3" destOrd="0" parTransId="{D1891066-DB62-4B1B-A877-035AFF0B9F66}" sibTransId="{DA5BCD7A-9084-42CC-8E6B-85EAFFA5C0B9}"/>
    <dgm:cxn modelId="{FDAC90A6-7473-4911-8C5D-D0BCFC2DFC98}" type="presOf" srcId="{6EAD16DF-9613-4D89-BE9D-92AFC791A046}" destId="{5E798BB8-3789-4549-9EF1-A9BD1BF734EE}" srcOrd="0" destOrd="0" presId="urn:microsoft.com/office/officeart/2008/layout/VerticalCurvedList"/>
    <dgm:cxn modelId="{25AA5D47-1426-4072-BBCF-441E420B015B}" srcId="{8C7F75A8-2F94-49D6-A8D3-33351C116A0C}" destId="{F6607E8F-0E42-4C27-B83D-5559B04569E2}" srcOrd="1" destOrd="0" parTransId="{29AD06D7-E71B-4988-B7C3-E606369CCD04}" sibTransId="{F77D9CE1-2C38-4BA6-B2AC-9812DA08A7D3}"/>
    <dgm:cxn modelId="{7F47B856-0A3A-4FA2-82B0-5C0C46CA9C81}" srcId="{8C7F75A8-2F94-49D6-A8D3-33351C116A0C}" destId="{D1646E8B-51EB-4D1A-B1EF-68809188E20C}" srcOrd="0" destOrd="0" parTransId="{35418B1B-F205-49F6-9025-407B66793FA5}" sibTransId="{BFD7B4F4-EE01-4001-AD30-D18221AEEC0D}"/>
    <dgm:cxn modelId="{E1BCDB68-D137-410D-B925-2E60F9C320CD}" type="presOf" srcId="{D1646E8B-51EB-4D1A-B1EF-68809188E20C}" destId="{B8954039-C420-4DED-B4E7-F86C6B7911C7}" srcOrd="0" destOrd="0" presId="urn:microsoft.com/office/officeart/2008/layout/VerticalCurvedList"/>
    <dgm:cxn modelId="{3ACE57C3-B320-43D3-B313-7FAE69A3C009}" srcId="{8C7F75A8-2F94-49D6-A8D3-33351C116A0C}" destId="{0158D905-91E9-458B-B757-B2FA2322BB80}" srcOrd="2" destOrd="0" parTransId="{1E179F07-B4BD-4E94-83AC-3FB31CB85D39}" sibTransId="{4F2497A7-A850-4A70-9007-A65F20F47809}"/>
    <dgm:cxn modelId="{F6D78BB0-4698-4E23-BF21-C8B484A70910}" type="presOf" srcId="{8C7F75A8-2F94-49D6-A8D3-33351C116A0C}" destId="{2728EBB5-4192-483C-A8C9-FBFFD0D57B5B}" srcOrd="0" destOrd="0" presId="urn:microsoft.com/office/officeart/2008/layout/VerticalCurvedList"/>
    <dgm:cxn modelId="{7902443B-47C7-4967-80C8-BCA6C7C26DD1}" type="presOf" srcId="{0158D905-91E9-458B-B757-B2FA2322BB80}" destId="{DF781B00-2624-4554-B905-BAD74372406E}" srcOrd="0" destOrd="0" presId="urn:microsoft.com/office/officeart/2008/layout/VerticalCurvedList"/>
    <dgm:cxn modelId="{435CC3D3-D6C1-4689-8B48-7A3FF9A708D7}" type="presOf" srcId="{BFD7B4F4-EE01-4001-AD30-D18221AEEC0D}" destId="{F487A8B1-03D3-454F-A24F-92F090BC25E5}" srcOrd="0" destOrd="0" presId="urn:microsoft.com/office/officeart/2008/layout/VerticalCurvedList"/>
    <dgm:cxn modelId="{4AF1019C-47BF-4145-A2CD-FC280EC48E08}" type="presParOf" srcId="{2728EBB5-4192-483C-A8C9-FBFFD0D57B5B}" destId="{783DEB36-D3C4-4059-86C7-A86FD379191D}" srcOrd="0" destOrd="0" presId="urn:microsoft.com/office/officeart/2008/layout/VerticalCurvedList"/>
    <dgm:cxn modelId="{27933FB6-E5D3-49DD-B306-B35DF0A16DAA}" type="presParOf" srcId="{783DEB36-D3C4-4059-86C7-A86FD379191D}" destId="{AA580A88-E85D-4778-A89C-D92F7B1A364B}" srcOrd="0" destOrd="0" presId="urn:microsoft.com/office/officeart/2008/layout/VerticalCurvedList"/>
    <dgm:cxn modelId="{F664635B-26A3-4B0D-BB08-7C1E12159AF8}" type="presParOf" srcId="{AA580A88-E85D-4778-A89C-D92F7B1A364B}" destId="{11EEBBA8-D52B-49BA-BE41-FCC7440740EA}" srcOrd="0" destOrd="0" presId="urn:microsoft.com/office/officeart/2008/layout/VerticalCurvedList"/>
    <dgm:cxn modelId="{59416776-E68F-4C84-94A6-15DB1A4E6AAB}" type="presParOf" srcId="{AA580A88-E85D-4778-A89C-D92F7B1A364B}" destId="{F487A8B1-03D3-454F-A24F-92F090BC25E5}" srcOrd="1" destOrd="0" presId="urn:microsoft.com/office/officeart/2008/layout/VerticalCurvedList"/>
    <dgm:cxn modelId="{D1A45D80-F8EA-4E3D-8E86-CCACB932FCD3}" type="presParOf" srcId="{AA580A88-E85D-4778-A89C-D92F7B1A364B}" destId="{A3C90978-9329-4A5B-8D24-CF9A5765265E}" srcOrd="2" destOrd="0" presId="urn:microsoft.com/office/officeart/2008/layout/VerticalCurvedList"/>
    <dgm:cxn modelId="{218F1391-E1CC-4540-AECE-7154A72C492A}" type="presParOf" srcId="{AA580A88-E85D-4778-A89C-D92F7B1A364B}" destId="{CF3966B4-3160-47B5-937F-4396C1FBF2B4}" srcOrd="3" destOrd="0" presId="urn:microsoft.com/office/officeart/2008/layout/VerticalCurvedList"/>
    <dgm:cxn modelId="{91B60F96-88B4-402B-8D85-164B47D6F27B}" type="presParOf" srcId="{783DEB36-D3C4-4059-86C7-A86FD379191D}" destId="{B8954039-C420-4DED-B4E7-F86C6B7911C7}" srcOrd="1" destOrd="0" presId="urn:microsoft.com/office/officeart/2008/layout/VerticalCurvedList"/>
    <dgm:cxn modelId="{9516620D-F279-409F-804F-63F1F2EC5528}" type="presParOf" srcId="{783DEB36-D3C4-4059-86C7-A86FD379191D}" destId="{6FBB7977-4518-469D-9B5A-0683833CE7E9}" srcOrd="2" destOrd="0" presId="urn:microsoft.com/office/officeart/2008/layout/VerticalCurvedList"/>
    <dgm:cxn modelId="{CF2BBF34-12E0-4D33-B98B-3741FF2BEB2D}" type="presParOf" srcId="{6FBB7977-4518-469D-9B5A-0683833CE7E9}" destId="{21C9FD2D-2ED0-4F6D-9CB5-B87B526BCB54}" srcOrd="0" destOrd="0" presId="urn:microsoft.com/office/officeart/2008/layout/VerticalCurvedList"/>
    <dgm:cxn modelId="{9829FC8B-323F-48ED-8798-2ED744158BC2}" type="presParOf" srcId="{783DEB36-D3C4-4059-86C7-A86FD379191D}" destId="{28E65648-60EF-44B1-ACBC-D6E052B812EA}" srcOrd="3" destOrd="0" presId="urn:microsoft.com/office/officeart/2008/layout/VerticalCurvedList"/>
    <dgm:cxn modelId="{CDA543A0-A4BD-484D-81E5-9384AE153FBF}" type="presParOf" srcId="{783DEB36-D3C4-4059-86C7-A86FD379191D}" destId="{F33AEB0C-741B-49D4-906E-1891E754A440}" srcOrd="4" destOrd="0" presId="urn:microsoft.com/office/officeart/2008/layout/VerticalCurvedList"/>
    <dgm:cxn modelId="{01071033-54C0-4E23-9F76-9FFFDD9A35C4}" type="presParOf" srcId="{F33AEB0C-741B-49D4-906E-1891E754A440}" destId="{24525EDF-C133-45EA-AA4F-18B149E6CEC2}" srcOrd="0" destOrd="0" presId="urn:microsoft.com/office/officeart/2008/layout/VerticalCurvedList"/>
    <dgm:cxn modelId="{50C5B6E3-DEE7-4F85-B8AF-BDEB7E1FC368}" type="presParOf" srcId="{783DEB36-D3C4-4059-86C7-A86FD379191D}" destId="{DF781B00-2624-4554-B905-BAD74372406E}" srcOrd="5" destOrd="0" presId="urn:microsoft.com/office/officeart/2008/layout/VerticalCurvedList"/>
    <dgm:cxn modelId="{A3428092-614A-4596-B8B3-E2EA2BC90F80}" type="presParOf" srcId="{783DEB36-D3C4-4059-86C7-A86FD379191D}" destId="{BF6F05FB-BEB8-47C0-8129-007231D573D0}" srcOrd="6" destOrd="0" presId="urn:microsoft.com/office/officeart/2008/layout/VerticalCurvedList"/>
    <dgm:cxn modelId="{FB6D47AA-D839-47AE-95CD-813D289ACF83}" type="presParOf" srcId="{BF6F05FB-BEB8-47C0-8129-007231D573D0}" destId="{979FC38D-0CD9-4104-9F7C-1028AC485CB2}" srcOrd="0" destOrd="0" presId="urn:microsoft.com/office/officeart/2008/layout/VerticalCurvedList"/>
    <dgm:cxn modelId="{5B529251-F850-4642-B637-DF504E35381C}" type="presParOf" srcId="{783DEB36-D3C4-4059-86C7-A86FD379191D}" destId="{5E798BB8-3789-4549-9EF1-A9BD1BF734EE}" srcOrd="7" destOrd="0" presId="urn:microsoft.com/office/officeart/2008/layout/VerticalCurvedList"/>
    <dgm:cxn modelId="{3AABF3E1-4FA2-4CD1-BDD6-D4C4CE57DA48}" type="presParOf" srcId="{783DEB36-D3C4-4059-86C7-A86FD379191D}" destId="{1545C273-A9E0-47A6-93A4-50BE117B9272}" srcOrd="8" destOrd="0" presId="urn:microsoft.com/office/officeart/2008/layout/VerticalCurvedList"/>
    <dgm:cxn modelId="{D662D16B-C767-4D4A-B8D8-76F2352F5266}" type="presParOf" srcId="{1545C273-A9E0-47A6-93A4-50BE117B9272}" destId="{21125E33-9F3E-4B4D-A597-463C034A6D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F1286E-7C6A-4210-95E8-29541BD02A8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B850B144-3459-4948-9FE8-15285A9204B9}">
      <dgm:prSet custT="1"/>
      <dgm:spPr/>
      <dgm:t>
        <a:bodyPr/>
        <a:lstStyle/>
        <a:p>
          <a:pPr algn="l"/>
          <a:r>
            <a:rPr lang="uk-UA" sz="1800" b="0" dirty="0" smtClean="0">
              <a:latin typeface="Uk_Bukvarnaya" panose="020B0404040404040404" pitchFamily="34" charset="0"/>
              <a:cs typeface="Times New Roman" panose="02020603050405020304" pitchFamily="18" charset="0"/>
            </a:rPr>
            <a:t>Розвиток життєвих </a:t>
          </a:r>
          <a:r>
            <a:rPr lang="uk-UA" sz="1800" b="0" dirty="0" err="1" smtClean="0">
              <a:latin typeface="Uk_Bukvarnaya" panose="020B0404040404040404" pitchFamily="34" charset="0"/>
              <a:cs typeface="Times New Roman" panose="02020603050405020304" pitchFamily="18" charset="0"/>
            </a:rPr>
            <a:t>компетентностей</a:t>
          </a:r>
          <a:r>
            <a:rPr lang="uk-UA" sz="1800" b="0" dirty="0" smtClean="0">
              <a:latin typeface="Uk_Bukvarnaya" panose="020B0404040404040404" pitchFamily="34" charset="0"/>
              <a:cs typeface="Times New Roman" panose="02020603050405020304" pitchFamily="18" charset="0"/>
            </a:rPr>
            <a:t> учнів.</a:t>
          </a:r>
          <a:endParaRPr lang="uk-UA" sz="1800" b="0" dirty="0">
            <a:latin typeface="Uk_Bukvarnaya" panose="020B0404040404040404" pitchFamily="34" charset="0"/>
            <a:cs typeface="Times New Roman" panose="02020603050405020304" pitchFamily="18" charset="0"/>
          </a:endParaRPr>
        </a:p>
      </dgm:t>
    </dgm:pt>
    <dgm:pt modelId="{2B1CDC4B-39A8-420E-BA51-A90EFAD25F7E}" type="parTrans" cxnId="{98DBCE68-9DCE-4199-9F79-18E7DC498C97}">
      <dgm:prSet/>
      <dgm:spPr/>
      <dgm:t>
        <a:bodyPr/>
        <a:lstStyle/>
        <a:p>
          <a:endParaRPr lang="uk-UA"/>
        </a:p>
      </dgm:t>
    </dgm:pt>
    <dgm:pt modelId="{E516F2CB-0B06-4661-8CDF-6999141BCFDE}" type="sibTrans" cxnId="{98DBCE68-9DCE-4199-9F79-18E7DC498C97}">
      <dgm:prSet/>
      <dgm:spPr/>
      <dgm:t>
        <a:bodyPr/>
        <a:lstStyle/>
        <a:p>
          <a:endParaRPr lang="uk-UA"/>
        </a:p>
      </dgm:t>
    </dgm:pt>
    <dgm:pt modelId="{250F7BE1-D432-4178-95A9-5185EE2BE430}">
      <dgm:prSet custT="1"/>
      <dgm:spPr/>
      <dgm:t>
        <a:bodyPr/>
        <a:lstStyle/>
        <a:p>
          <a:r>
            <a:rPr lang="uk-UA" sz="1800" b="0" dirty="0" smtClean="0">
              <a:latin typeface="Uk_Bukvarnaya" panose="020B0404040404040404" pitchFamily="34" charset="0"/>
            </a:rPr>
            <a:t>Посилення міжпредметних зв</a:t>
          </a:r>
          <a:r>
            <a:rPr lang="en-US" sz="1800" b="0" dirty="0" smtClean="0">
              <a:latin typeface="Uk_Bukvarnaya" panose="020B0404040404040404" pitchFamily="34" charset="0"/>
            </a:rPr>
            <a:t>’</a:t>
          </a:r>
          <a:r>
            <a:rPr lang="uk-UA" sz="1800" b="0" dirty="0" err="1" smtClean="0">
              <a:latin typeface="Uk_Bukvarnaya" panose="020B0404040404040404" pitchFamily="34" charset="0"/>
            </a:rPr>
            <a:t>язків</a:t>
          </a:r>
          <a:r>
            <a:rPr lang="uk-UA" sz="1800" b="0" dirty="0" smtClean="0">
              <a:latin typeface="Uk_Bukvarnaya" panose="020B0404040404040404" pitchFamily="34" charset="0"/>
            </a:rPr>
            <a:t>.</a:t>
          </a:r>
          <a:endParaRPr lang="uk-UA" sz="1800" b="0" dirty="0">
            <a:latin typeface="Uk_Bukvarnaya" panose="020B0404040404040404" pitchFamily="34" charset="0"/>
          </a:endParaRPr>
        </a:p>
      </dgm:t>
    </dgm:pt>
    <dgm:pt modelId="{724A9831-CEFA-42C6-8987-EFCBFFBBB18F}" type="parTrans" cxnId="{796AA8F5-500A-4322-BC1C-C5422934F65D}">
      <dgm:prSet/>
      <dgm:spPr/>
      <dgm:t>
        <a:bodyPr/>
        <a:lstStyle/>
        <a:p>
          <a:endParaRPr lang="uk-UA"/>
        </a:p>
      </dgm:t>
    </dgm:pt>
    <dgm:pt modelId="{517B59BF-B001-4AAD-BCDC-B888DF4DAD09}" type="sibTrans" cxnId="{796AA8F5-500A-4322-BC1C-C5422934F65D}">
      <dgm:prSet/>
      <dgm:spPr/>
      <dgm:t>
        <a:bodyPr/>
        <a:lstStyle/>
        <a:p>
          <a:endParaRPr lang="uk-UA"/>
        </a:p>
      </dgm:t>
    </dgm:pt>
    <dgm:pt modelId="{FE48C85A-5A98-4D69-B034-0434FBBC0C66}">
      <dgm:prSet custT="1"/>
      <dgm:spPr/>
      <dgm:t>
        <a:bodyPr/>
        <a:lstStyle/>
        <a:p>
          <a:r>
            <a:rPr lang="uk-UA" sz="2000" b="0" dirty="0" smtClean="0">
              <a:latin typeface="Uk_Bukvarnaya" panose="020B0404040404040404" pitchFamily="34" charset="0"/>
              <a:cs typeface="Times New Roman" pitchFamily="18" charset="0"/>
            </a:rPr>
            <a:t>Піднесення культури міжособистісного спілкування школярів</a:t>
          </a:r>
          <a:endParaRPr lang="uk-UA" sz="2000" b="0" dirty="0">
            <a:latin typeface="Uk_Bukvarnaya" panose="020B0404040404040404" pitchFamily="34" charset="0"/>
            <a:cs typeface="Times New Roman" pitchFamily="18" charset="0"/>
          </a:endParaRPr>
        </a:p>
      </dgm:t>
    </dgm:pt>
    <dgm:pt modelId="{D3936A31-3E02-464C-A909-69AEB11ABD98}" type="parTrans" cxnId="{09F7B722-C210-4B82-A2C8-8952FDF91FC6}">
      <dgm:prSet/>
      <dgm:spPr/>
      <dgm:t>
        <a:bodyPr/>
        <a:lstStyle/>
        <a:p>
          <a:endParaRPr lang="uk-UA"/>
        </a:p>
      </dgm:t>
    </dgm:pt>
    <dgm:pt modelId="{F0DFDF75-B8B8-4925-94C5-93FEACC7FF17}" type="sibTrans" cxnId="{09F7B722-C210-4B82-A2C8-8952FDF91FC6}">
      <dgm:prSet/>
      <dgm:spPr/>
      <dgm:t>
        <a:bodyPr/>
        <a:lstStyle/>
        <a:p>
          <a:endParaRPr lang="uk-UA"/>
        </a:p>
      </dgm:t>
    </dgm:pt>
    <dgm:pt modelId="{34262CF5-EF8C-407E-85D7-CF2D46F91818}">
      <dgm:prSet custT="1"/>
      <dgm:spPr/>
      <dgm:t>
        <a:bodyPr/>
        <a:lstStyle/>
        <a:p>
          <a:pPr algn="l"/>
          <a:r>
            <a:rPr lang="uk-UA" sz="2000" b="0" dirty="0" smtClean="0">
              <a:latin typeface="Uk_Bukvarnaya" panose="020B0404040404040404" pitchFamily="34" charset="0"/>
              <a:cs typeface="Times New Roman" pitchFamily="18" charset="0"/>
            </a:rPr>
            <a:t>Підвищення інтересу до навчання.</a:t>
          </a:r>
          <a:endParaRPr lang="uk-UA" sz="2000" b="0" dirty="0">
            <a:latin typeface="Uk_Bukvarnaya" panose="020B0404040404040404" pitchFamily="34" charset="0"/>
            <a:cs typeface="Times New Roman" pitchFamily="18" charset="0"/>
          </a:endParaRPr>
        </a:p>
      </dgm:t>
    </dgm:pt>
    <dgm:pt modelId="{529F57C5-47A0-4A76-8E25-A03FB955D041}" type="parTrans" cxnId="{88FF372E-19D5-4099-8815-C26701402205}">
      <dgm:prSet/>
      <dgm:spPr/>
      <dgm:t>
        <a:bodyPr/>
        <a:lstStyle/>
        <a:p>
          <a:endParaRPr lang="uk-UA"/>
        </a:p>
      </dgm:t>
    </dgm:pt>
    <dgm:pt modelId="{2E4DB348-2953-47A2-99DF-9978DB2A2987}" type="sibTrans" cxnId="{88FF372E-19D5-4099-8815-C26701402205}">
      <dgm:prSet/>
      <dgm:spPr/>
      <dgm:t>
        <a:bodyPr/>
        <a:lstStyle/>
        <a:p>
          <a:endParaRPr lang="uk-UA"/>
        </a:p>
      </dgm:t>
    </dgm:pt>
    <dgm:pt modelId="{D2EEEE2C-76CA-4F3A-AA35-EE51D0B4CADC}">
      <dgm:prSet custT="1"/>
      <dgm:spPr/>
      <dgm:t>
        <a:bodyPr/>
        <a:lstStyle/>
        <a:p>
          <a:r>
            <a:rPr lang="uk-UA" sz="1900" b="0" dirty="0" smtClean="0">
              <a:latin typeface="Uk_Bukvarnaya" panose="020B0404040404040404" pitchFamily="34" charset="0"/>
              <a:cs typeface="Times New Roman" pitchFamily="18" charset="0"/>
            </a:rPr>
            <a:t>Розвиток учнівських здібностей до дослідницької, аналітичної роботи, експериментування та критичного мислення.</a:t>
          </a:r>
          <a:endParaRPr lang="uk-UA" sz="1900" b="0" dirty="0">
            <a:latin typeface="Uk_Bukvarnaya" panose="020B0404040404040404" pitchFamily="34" charset="0"/>
            <a:cs typeface="Times New Roman" pitchFamily="18" charset="0"/>
          </a:endParaRPr>
        </a:p>
      </dgm:t>
    </dgm:pt>
    <dgm:pt modelId="{CC9F77E8-BE82-416A-A079-4DF3B4C67099}" type="parTrans" cxnId="{FCCD11D6-0837-4067-AB33-783F7BBC46C5}">
      <dgm:prSet/>
      <dgm:spPr/>
      <dgm:t>
        <a:bodyPr/>
        <a:lstStyle/>
        <a:p>
          <a:endParaRPr lang="ru-RU"/>
        </a:p>
      </dgm:t>
    </dgm:pt>
    <dgm:pt modelId="{BCEC5568-E822-41DE-9359-9DF55C8C85A8}" type="sibTrans" cxnId="{FCCD11D6-0837-4067-AB33-783F7BBC46C5}">
      <dgm:prSet/>
      <dgm:spPr/>
      <dgm:t>
        <a:bodyPr/>
        <a:lstStyle/>
        <a:p>
          <a:endParaRPr lang="ru-RU"/>
        </a:p>
      </dgm:t>
    </dgm:pt>
    <dgm:pt modelId="{D148B1ED-4951-41E8-9A23-9FA9F750C9B8}">
      <dgm:prSet custT="1"/>
      <dgm:spPr/>
      <dgm:t>
        <a:bodyPr/>
        <a:lstStyle/>
        <a:p>
          <a:pPr>
            <a:lnSpc>
              <a:spcPct val="85000"/>
            </a:lnSpc>
          </a:pPr>
          <a:r>
            <a:rPr lang="uk-UA" sz="1900" b="0" dirty="0" smtClean="0">
              <a:latin typeface="Uk_Bukvarnaya" panose="020B0404040404040404" pitchFamily="34" charset="0"/>
              <a:cs typeface="Times New Roman" pitchFamily="18" charset="0"/>
            </a:rPr>
            <a:t>Виховання толерантного ставлення учнів до представників інших культур.</a:t>
          </a:r>
          <a:endParaRPr lang="uk-UA" sz="1900" b="0" dirty="0">
            <a:latin typeface="Uk_Bukvarnaya" panose="020B0404040404040404" pitchFamily="34" charset="0"/>
            <a:cs typeface="Times New Roman" pitchFamily="18" charset="0"/>
          </a:endParaRPr>
        </a:p>
      </dgm:t>
    </dgm:pt>
    <dgm:pt modelId="{66FA61FE-740F-40F8-A075-89FD19C4E372}" type="sibTrans" cxnId="{5B1BB8C5-A8D2-4034-BEA6-4F7F0AC92412}">
      <dgm:prSet/>
      <dgm:spPr/>
      <dgm:t>
        <a:bodyPr/>
        <a:lstStyle/>
        <a:p>
          <a:endParaRPr lang="uk-UA"/>
        </a:p>
      </dgm:t>
    </dgm:pt>
    <dgm:pt modelId="{93891A4F-D36E-4623-BFCF-F9A9366C8F07}" type="parTrans" cxnId="{5B1BB8C5-A8D2-4034-BEA6-4F7F0AC92412}">
      <dgm:prSet/>
      <dgm:spPr/>
      <dgm:t>
        <a:bodyPr/>
        <a:lstStyle/>
        <a:p>
          <a:endParaRPr lang="uk-UA"/>
        </a:p>
      </dgm:t>
    </dgm:pt>
    <dgm:pt modelId="{65F63EEC-3D10-4520-84FB-A5033025AE28}" type="pres">
      <dgm:prSet presAssocID="{DBF1286E-7C6A-4210-95E8-29541BD02A84}" presName="Name0" presStyleCnt="0">
        <dgm:presLayoutVars>
          <dgm:chMax val="7"/>
          <dgm:chPref val="7"/>
          <dgm:dir/>
        </dgm:presLayoutVars>
      </dgm:prSet>
      <dgm:spPr/>
    </dgm:pt>
    <dgm:pt modelId="{D2880717-7653-4031-B0C5-BF4861AAD80D}" type="pres">
      <dgm:prSet presAssocID="{DBF1286E-7C6A-4210-95E8-29541BD02A84}" presName="Name1" presStyleCnt="0"/>
      <dgm:spPr/>
    </dgm:pt>
    <dgm:pt modelId="{1FA9AA4D-9E26-468B-85FE-BA27203E9C6D}" type="pres">
      <dgm:prSet presAssocID="{DBF1286E-7C6A-4210-95E8-29541BD02A84}" presName="cycle" presStyleCnt="0"/>
      <dgm:spPr/>
    </dgm:pt>
    <dgm:pt modelId="{B27B014A-FA65-4764-AA01-FFCB7E358220}" type="pres">
      <dgm:prSet presAssocID="{DBF1286E-7C6A-4210-95E8-29541BD02A84}" presName="srcNode" presStyleLbl="node1" presStyleIdx="0" presStyleCnt="6"/>
      <dgm:spPr/>
    </dgm:pt>
    <dgm:pt modelId="{1E72CCF3-AD16-4693-AE8B-EDA88299B0FE}" type="pres">
      <dgm:prSet presAssocID="{DBF1286E-7C6A-4210-95E8-29541BD02A84}" presName="conn" presStyleLbl="parChTrans1D2" presStyleIdx="0" presStyleCnt="1"/>
      <dgm:spPr/>
      <dgm:t>
        <a:bodyPr/>
        <a:lstStyle/>
        <a:p>
          <a:endParaRPr lang="ru-RU"/>
        </a:p>
      </dgm:t>
    </dgm:pt>
    <dgm:pt modelId="{B4C75E16-720E-4D2E-97C2-7A629B1EDE0C}" type="pres">
      <dgm:prSet presAssocID="{DBF1286E-7C6A-4210-95E8-29541BD02A84}" presName="extraNode" presStyleLbl="node1" presStyleIdx="0" presStyleCnt="6"/>
      <dgm:spPr/>
    </dgm:pt>
    <dgm:pt modelId="{FD68D53C-7850-43D2-A23B-6670AA6C754F}" type="pres">
      <dgm:prSet presAssocID="{DBF1286E-7C6A-4210-95E8-29541BD02A84}" presName="dstNode" presStyleLbl="node1" presStyleIdx="0" presStyleCnt="6"/>
      <dgm:spPr/>
    </dgm:pt>
    <dgm:pt modelId="{0D79854D-99DC-4812-9210-DA859A4C04CD}" type="pres">
      <dgm:prSet presAssocID="{B850B144-3459-4948-9FE8-15285A9204B9}" presName="text_1" presStyleLbl="node1" presStyleIdx="0" presStyleCnt="6" custScaleY="159364" custLinFactNeighborX="-708" custLinFactNeighborY="18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EDD35-4614-4EAC-9607-3C8F958F6EC1}" type="pres">
      <dgm:prSet presAssocID="{B850B144-3459-4948-9FE8-15285A9204B9}" presName="accent_1" presStyleCnt="0"/>
      <dgm:spPr/>
    </dgm:pt>
    <dgm:pt modelId="{56282DFE-04FC-41DC-8213-CD1426670F16}" type="pres">
      <dgm:prSet presAssocID="{B850B144-3459-4948-9FE8-15285A9204B9}" presName="accentRepeatNode" presStyleLbl="solidFgAcc1" presStyleIdx="0" presStyleCnt="6"/>
      <dgm:spPr/>
    </dgm:pt>
    <dgm:pt modelId="{583C0053-CB80-4404-9006-A24ABF3503DF}" type="pres">
      <dgm:prSet presAssocID="{250F7BE1-D432-4178-95A9-5185EE2BE430}" presName="text_2" presStyleLbl="node1" presStyleIdx="1" presStyleCnt="6" custScaleY="141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3F2B4-B8CF-4919-B266-D391E6922182}" type="pres">
      <dgm:prSet presAssocID="{250F7BE1-D432-4178-95A9-5185EE2BE430}" presName="accent_2" presStyleCnt="0"/>
      <dgm:spPr/>
    </dgm:pt>
    <dgm:pt modelId="{7476B8A7-F456-4051-AFE6-999B4D69C461}" type="pres">
      <dgm:prSet presAssocID="{250F7BE1-D432-4178-95A9-5185EE2BE430}" presName="accentRepeatNode" presStyleLbl="solidFgAcc1" presStyleIdx="1" presStyleCnt="6"/>
      <dgm:spPr/>
    </dgm:pt>
    <dgm:pt modelId="{C54EB6A8-9313-45E1-B18E-21574DCB393A}" type="pres">
      <dgm:prSet presAssocID="{34262CF5-EF8C-407E-85D7-CF2D46F91818}" presName="text_3" presStyleLbl="node1" presStyleIdx="2" presStyleCnt="6" custScaleY="149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3F0D6-01A2-4A5F-9B26-8FFF58228D0A}" type="pres">
      <dgm:prSet presAssocID="{34262CF5-EF8C-407E-85D7-CF2D46F91818}" presName="accent_3" presStyleCnt="0"/>
      <dgm:spPr/>
    </dgm:pt>
    <dgm:pt modelId="{EF1057C8-D6A5-441D-AD27-D52F6B727215}" type="pres">
      <dgm:prSet presAssocID="{34262CF5-EF8C-407E-85D7-CF2D46F91818}" presName="accentRepeatNode" presStyleLbl="solidFgAcc1" presStyleIdx="2" presStyleCnt="6"/>
      <dgm:spPr/>
    </dgm:pt>
    <dgm:pt modelId="{1AF18BA8-55D0-4F7A-963C-FB1E488CA62A}" type="pres">
      <dgm:prSet presAssocID="{FE48C85A-5A98-4D69-B034-0434FBBC0C66}" presName="text_4" presStyleLbl="node1" presStyleIdx="3" presStyleCnt="6" custScaleY="132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0332B-791B-4BA9-AA1E-E29A5B388BA8}" type="pres">
      <dgm:prSet presAssocID="{FE48C85A-5A98-4D69-B034-0434FBBC0C66}" presName="accent_4" presStyleCnt="0"/>
      <dgm:spPr/>
    </dgm:pt>
    <dgm:pt modelId="{FAA9B889-C647-427C-B9CE-2735C81D897B}" type="pres">
      <dgm:prSet presAssocID="{FE48C85A-5A98-4D69-B034-0434FBBC0C66}" presName="accentRepeatNode" presStyleLbl="solidFgAcc1" presStyleIdx="3" presStyleCnt="6"/>
      <dgm:spPr/>
    </dgm:pt>
    <dgm:pt modelId="{C31728F3-CE41-4021-8A01-43515F4D8EB3}" type="pres">
      <dgm:prSet presAssocID="{D148B1ED-4951-41E8-9A23-9FA9F750C9B8}" presName="text_5" presStyleLbl="node1" presStyleIdx="4" presStyleCnt="6" custScaleY="140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3C9C6-AE6A-44C3-A590-304E44D9B4F6}" type="pres">
      <dgm:prSet presAssocID="{D148B1ED-4951-41E8-9A23-9FA9F750C9B8}" presName="accent_5" presStyleCnt="0"/>
      <dgm:spPr/>
    </dgm:pt>
    <dgm:pt modelId="{35AC6BAD-A562-4C12-8681-FAB88DC95DD6}" type="pres">
      <dgm:prSet presAssocID="{D148B1ED-4951-41E8-9A23-9FA9F750C9B8}" presName="accentRepeatNode" presStyleLbl="solidFgAcc1" presStyleIdx="4" presStyleCnt="6"/>
      <dgm:spPr/>
    </dgm:pt>
    <dgm:pt modelId="{F79843CF-9312-43E9-B79E-D64FE994384A}" type="pres">
      <dgm:prSet presAssocID="{D2EEEE2C-76CA-4F3A-AA35-EE51D0B4CADC}" presName="text_6" presStyleLbl="node1" presStyleIdx="5" presStyleCnt="6" custScaleY="148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25D50-CA24-4E1E-9F7F-B4309D295939}" type="pres">
      <dgm:prSet presAssocID="{D2EEEE2C-76CA-4F3A-AA35-EE51D0B4CADC}" presName="accent_6" presStyleCnt="0"/>
      <dgm:spPr/>
    </dgm:pt>
    <dgm:pt modelId="{C55C8C83-1A5D-4F09-84A5-8B11A6DABE9B}" type="pres">
      <dgm:prSet presAssocID="{D2EEEE2C-76CA-4F3A-AA35-EE51D0B4CADC}" presName="accentRepeatNode" presStyleLbl="solidFgAcc1" presStyleIdx="5" presStyleCnt="6"/>
      <dgm:spPr/>
    </dgm:pt>
  </dgm:ptLst>
  <dgm:cxnLst>
    <dgm:cxn modelId="{5B1BB8C5-A8D2-4034-BEA6-4F7F0AC92412}" srcId="{DBF1286E-7C6A-4210-95E8-29541BD02A84}" destId="{D148B1ED-4951-41E8-9A23-9FA9F750C9B8}" srcOrd="4" destOrd="0" parTransId="{93891A4F-D36E-4623-BFCF-F9A9366C8F07}" sibTransId="{66FA61FE-740F-40F8-A075-89FD19C4E372}"/>
    <dgm:cxn modelId="{36E853E8-34DA-451A-BA07-B608832347BF}" type="presOf" srcId="{34262CF5-EF8C-407E-85D7-CF2D46F91818}" destId="{C54EB6A8-9313-45E1-B18E-21574DCB393A}" srcOrd="0" destOrd="0" presId="urn:microsoft.com/office/officeart/2008/layout/VerticalCurvedList"/>
    <dgm:cxn modelId="{09F7B722-C210-4B82-A2C8-8952FDF91FC6}" srcId="{DBF1286E-7C6A-4210-95E8-29541BD02A84}" destId="{FE48C85A-5A98-4D69-B034-0434FBBC0C66}" srcOrd="3" destOrd="0" parTransId="{D3936A31-3E02-464C-A909-69AEB11ABD98}" sibTransId="{F0DFDF75-B8B8-4925-94C5-93FEACC7FF17}"/>
    <dgm:cxn modelId="{FCCD11D6-0837-4067-AB33-783F7BBC46C5}" srcId="{DBF1286E-7C6A-4210-95E8-29541BD02A84}" destId="{D2EEEE2C-76CA-4F3A-AA35-EE51D0B4CADC}" srcOrd="5" destOrd="0" parTransId="{CC9F77E8-BE82-416A-A079-4DF3B4C67099}" sibTransId="{BCEC5568-E822-41DE-9359-9DF55C8C85A8}"/>
    <dgm:cxn modelId="{9AB060D2-47B9-497C-B6CC-A619396F883E}" type="presOf" srcId="{250F7BE1-D432-4178-95A9-5185EE2BE430}" destId="{583C0053-CB80-4404-9006-A24ABF3503DF}" srcOrd="0" destOrd="0" presId="urn:microsoft.com/office/officeart/2008/layout/VerticalCurvedList"/>
    <dgm:cxn modelId="{88FF372E-19D5-4099-8815-C26701402205}" srcId="{DBF1286E-7C6A-4210-95E8-29541BD02A84}" destId="{34262CF5-EF8C-407E-85D7-CF2D46F91818}" srcOrd="2" destOrd="0" parTransId="{529F57C5-47A0-4A76-8E25-A03FB955D041}" sibTransId="{2E4DB348-2953-47A2-99DF-9978DB2A2987}"/>
    <dgm:cxn modelId="{3AAD74C8-787B-4552-9D77-114DE5059B73}" type="presOf" srcId="{E516F2CB-0B06-4661-8CDF-6999141BCFDE}" destId="{1E72CCF3-AD16-4693-AE8B-EDA88299B0FE}" srcOrd="0" destOrd="0" presId="urn:microsoft.com/office/officeart/2008/layout/VerticalCurvedList"/>
    <dgm:cxn modelId="{F733A437-D33C-4012-A27E-1925F5F8192B}" type="presOf" srcId="{DBF1286E-7C6A-4210-95E8-29541BD02A84}" destId="{65F63EEC-3D10-4520-84FB-A5033025AE28}" srcOrd="0" destOrd="0" presId="urn:microsoft.com/office/officeart/2008/layout/VerticalCurvedList"/>
    <dgm:cxn modelId="{4E8380DC-D5CB-43F8-9FAD-E97E373304C6}" type="presOf" srcId="{B850B144-3459-4948-9FE8-15285A9204B9}" destId="{0D79854D-99DC-4812-9210-DA859A4C04CD}" srcOrd="0" destOrd="0" presId="urn:microsoft.com/office/officeart/2008/layout/VerticalCurvedList"/>
    <dgm:cxn modelId="{796AA8F5-500A-4322-BC1C-C5422934F65D}" srcId="{DBF1286E-7C6A-4210-95E8-29541BD02A84}" destId="{250F7BE1-D432-4178-95A9-5185EE2BE430}" srcOrd="1" destOrd="0" parTransId="{724A9831-CEFA-42C6-8987-EFCBFFBBB18F}" sibTransId="{517B59BF-B001-4AAD-BCDC-B888DF4DAD09}"/>
    <dgm:cxn modelId="{DA2D10E4-EA20-4EB7-BF98-FFD1593AA990}" type="presOf" srcId="{D2EEEE2C-76CA-4F3A-AA35-EE51D0B4CADC}" destId="{F79843CF-9312-43E9-B79E-D64FE994384A}" srcOrd="0" destOrd="0" presId="urn:microsoft.com/office/officeart/2008/layout/VerticalCurvedList"/>
    <dgm:cxn modelId="{57AD55BC-4CFF-4EBB-9F4D-BAD4FD05D913}" type="presOf" srcId="{D148B1ED-4951-41E8-9A23-9FA9F750C9B8}" destId="{C31728F3-CE41-4021-8A01-43515F4D8EB3}" srcOrd="0" destOrd="0" presId="urn:microsoft.com/office/officeart/2008/layout/VerticalCurvedList"/>
    <dgm:cxn modelId="{2FA937EA-3726-419A-8BEB-F398CF74159E}" type="presOf" srcId="{FE48C85A-5A98-4D69-B034-0434FBBC0C66}" destId="{1AF18BA8-55D0-4F7A-963C-FB1E488CA62A}" srcOrd="0" destOrd="0" presId="urn:microsoft.com/office/officeart/2008/layout/VerticalCurvedList"/>
    <dgm:cxn modelId="{98DBCE68-9DCE-4199-9F79-18E7DC498C97}" srcId="{DBF1286E-7C6A-4210-95E8-29541BD02A84}" destId="{B850B144-3459-4948-9FE8-15285A9204B9}" srcOrd="0" destOrd="0" parTransId="{2B1CDC4B-39A8-420E-BA51-A90EFAD25F7E}" sibTransId="{E516F2CB-0B06-4661-8CDF-6999141BCFDE}"/>
    <dgm:cxn modelId="{53F7DF40-ECB0-41FB-BC35-EB6420D34904}" type="presParOf" srcId="{65F63EEC-3D10-4520-84FB-A5033025AE28}" destId="{D2880717-7653-4031-B0C5-BF4861AAD80D}" srcOrd="0" destOrd="0" presId="urn:microsoft.com/office/officeart/2008/layout/VerticalCurvedList"/>
    <dgm:cxn modelId="{0AD22382-610D-423E-BBDD-37F469A27E31}" type="presParOf" srcId="{D2880717-7653-4031-B0C5-BF4861AAD80D}" destId="{1FA9AA4D-9E26-468B-85FE-BA27203E9C6D}" srcOrd="0" destOrd="0" presId="urn:microsoft.com/office/officeart/2008/layout/VerticalCurvedList"/>
    <dgm:cxn modelId="{3CC2ED51-8E86-4EC9-B98B-F5591BE95FF6}" type="presParOf" srcId="{1FA9AA4D-9E26-468B-85FE-BA27203E9C6D}" destId="{B27B014A-FA65-4764-AA01-FFCB7E358220}" srcOrd="0" destOrd="0" presId="urn:microsoft.com/office/officeart/2008/layout/VerticalCurvedList"/>
    <dgm:cxn modelId="{523FAE3D-5B0D-445E-9FB5-E2819DD5C062}" type="presParOf" srcId="{1FA9AA4D-9E26-468B-85FE-BA27203E9C6D}" destId="{1E72CCF3-AD16-4693-AE8B-EDA88299B0FE}" srcOrd="1" destOrd="0" presId="urn:microsoft.com/office/officeart/2008/layout/VerticalCurvedList"/>
    <dgm:cxn modelId="{80BFB83E-3546-4F9C-A396-E909B904A8C9}" type="presParOf" srcId="{1FA9AA4D-9E26-468B-85FE-BA27203E9C6D}" destId="{B4C75E16-720E-4D2E-97C2-7A629B1EDE0C}" srcOrd="2" destOrd="0" presId="urn:microsoft.com/office/officeart/2008/layout/VerticalCurvedList"/>
    <dgm:cxn modelId="{8DFDF2C6-274F-4301-90E2-D1A29D5CDFF4}" type="presParOf" srcId="{1FA9AA4D-9E26-468B-85FE-BA27203E9C6D}" destId="{FD68D53C-7850-43D2-A23B-6670AA6C754F}" srcOrd="3" destOrd="0" presId="urn:microsoft.com/office/officeart/2008/layout/VerticalCurvedList"/>
    <dgm:cxn modelId="{CE3C706C-549B-49F1-B882-BBB7443E229A}" type="presParOf" srcId="{D2880717-7653-4031-B0C5-BF4861AAD80D}" destId="{0D79854D-99DC-4812-9210-DA859A4C04CD}" srcOrd="1" destOrd="0" presId="urn:microsoft.com/office/officeart/2008/layout/VerticalCurvedList"/>
    <dgm:cxn modelId="{EF9D7B59-81D0-4F4C-9BFB-F640B73152FB}" type="presParOf" srcId="{D2880717-7653-4031-B0C5-BF4861AAD80D}" destId="{673EDD35-4614-4EAC-9607-3C8F958F6EC1}" srcOrd="2" destOrd="0" presId="urn:microsoft.com/office/officeart/2008/layout/VerticalCurvedList"/>
    <dgm:cxn modelId="{E922B601-3949-49C7-B3ED-7910E6D3A89B}" type="presParOf" srcId="{673EDD35-4614-4EAC-9607-3C8F958F6EC1}" destId="{56282DFE-04FC-41DC-8213-CD1426670F16}" srcOrd="0" destOrd="0" presId="urn:microsoft.com/office/officeart/2008/layout/VerticalCurvedList"/>
    <dgm:cxn modelId="{53CC9DE7-A277-4988-A287-BF841158A136}" type="presParOf" srcId="{D2880717-7653-4031-B0C5-BF4861AAD80D}" destId="{583C0053-CB80-4404-9006-A24ABF3503DF}" srcOrd="3" destOrd="0" presId="urn:microsoft.com/office/officeart/2008/layout/VerticalCurvedList"/>
    <dgm:cxn modelId="{53CA5D0B-66F7-40CA-AEE7-66D339C1FFB8}" type="presParOf" srcId="{D2880717-7653-4031-B0C5-BF4861AAD80D}" destId="{95C3F2B4-B8CF-4919-B266-D391E6922182}" srcOrd="4" destOrd="0" presId="urn:microsoft.com/office/officeart/2008/layout/VerticalCurvedList"/>
    <dgm:cxn modelId="{56229B8C-2539-4167-93AF-15A4407D7B67}" type="presParOf" srcId="{95C3F2B4-B8CF-4919-B266-D391E6922182}" destId="{7476B8A7-F456-4051-AFE6-999B4D69C461}" srcOrd="0" destOrd="0" presId="urn:microsoft.com/office/officeart/2008/layout/VerticalCurvedList"/>
    <dgm:cxn modelId="{B7B4DC89-939C-420A-8B7D-A035907FD4D4}" type="presParOf" srcId="{D2880717-7653-4031-B0C5-BF4861AAD80D}" destId="{C54EB6A8-9313-45E1-B18E-21574DCB393A}" srcOrd="5" destOrd="0" presId="urn:microsoft.com/office/officeart/2008/layout/VerticalCurvedList"/>
    <dgm:cxn modelId="{13800B2F-567C-428B-8058-25C193CBF202}" type="presParOf" srcId="{D2880717-7653-4031-B0C5-BF4861AAD80D}" destId="{EB33F0D6-01A2-4A5F-9B26-8FFF58228D0A}" srcOrd="6" destOrd="0" presId="urn:microsoft.com/office/officeart/2008/layout/VerticalCurvedList"/>
    <dgm:cxn modelId="{6EBCBB01-42EF-4F46-8DB8-C00F89D40A2B}" type="presParOf" srcId="{EB33F0D6-01A2-4A5F-9B26-8FFF58228D0A}" destId="{EF1057C8-D6A5-441D-AD27-D52F6B727215}" srcOrd="0" destOrd="0" presId="urn:microsoft.com/office/officeart/2008/layout/VerticalCurvedList"/>
    <dgm:cxn modelId="{0AB013FA-E665-4658-B1CF-53A3B61080A3}" type="presParOf" srcId="{D2880717-7653-4031-B0C5-BF4861AAD80D}" destId="{1AF18BA8-55D0-4F7A-963C-FB1E488CA62A}" srcOrd="7" destOrd="0" presId="urn:microsoft.com/office/officeart/2008/layout/VerticalCurvedList"/>
    <dgm:cxn modelId="{882CBBA2-BADB-4E2A-BF54-0A7FAD55B80C}" type="presParOf" srcId="{D2880717-7653-4031-B0C5-BF4861AAD80D}" destId="{B120332B-791B-4BA9-AA1E-E29A5B388BA8}" srcOrd="8" destOrd="0" presId="urn:microsoft.com/office/officeart/2008/layout/VerticalCurvedList"/>
    <dgm:cxn modelId="{3F75EB88-071B-4A2B-A1D6-709F3B9A9AB9}" type="presParOf" srcId="{B120332B-791B-4BA9-AA1E-E29A5B388BA8}" destId="{FAA9B889-C647-427C-B9CE-2735C81D897B}" srcOrd="0" destOrd="0" presId="urn:microsoft.com/office/officeart/2008/layout/VerticalCurvedList"/>
    <dgm:cxn modelId="{40E15FCB-FA42-416C-9113-31A309E7B6C4}" type="presParOf" srcId="{D2880717-7653-4031-B0C5-BF4861AAD80D}" destId="{C31728F3-CE41-4021-8A01-43515F4D8EB3}" srcOrd="9" destOrd="0" presId="urn:microsoft.com/office/officeart/2008/layout/VerticalCurvedList"/>
    <dgm:cxn modelId="{8A3F0E71-793B-4B6B-B29F-CD53967947FB}" type="presParOf" srcId="{D2880717-7653-4031-B0C5-BF4861AAD80D}" destId="{FEE3C9C6-AE6A-44C3-A590-304E44D9B4F6}" srcOrd="10" destOrd="0" presId="urn:microsoft.com/office/officeart/2008/layout/VerticalCurvedList"/>
    <dgm:cxn modelId="{39FDCE40-BD80-4689-9CE2-C88467E8E644}" type="presParOf" srcId="{FEE3C9C6-AE6A-44C3-A590-304E44D9B4F6}" destId="{35AC6BAD-A562-4C12-8681-FAB88DC95DD6}" srcOrd="0" destOrd="0" presId="urn:microsoft.com/office/officeart/2008/layout/VerticalCurvedList"/>
    <dgm:cxn modelId="{4C844F3C-95D1-4AF6-BA09-6FF023031C6A}" type="presParOf" srcId="{D2880717-7653-4031-B0C5-BF4861AAD80D}" destId="{F79843CF-9312-43E9-B79E-D64FE994384A}" srcOrd="11" destOrd="0" presId="urn:microsoft.com/office/officeart/2008/layout/VerticalCurvedList"/>
    <dgm:cxn modelId="{25A6EA89-21DD-4FCD-910D-B58FB8592B17}" type="presParOf" srcId="{D2880717-7653-4031-B0C5-BF4861AAD80D}" destId="{D5025D50-CA24-4E1E-9F7F-B4309D295939}" srcOrd="12" destOrd="0" presId="urn:microsoft.com/office/officeart/2008/layout/VerticalCurvedList"/>
    <dgm:cxn modelId="{6630AE65-3A45-4999-83C8-38ADC964B95C}" type="presParOf" srcId="{D5025D50-CA24-4E1E-9F7F-B4309D295939}" destId="{C55C8C83-1A5D-4F09-84A5-8B11A6DABE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96619-2A62-46DB-A314-9498BC452D55}">
      <dsp:nvSpPr>
        <dsp:cNvPr id="0" name=""/>
        <dsp:cNvSpPr/>
      </dsp:nvSpPr>
      <dsp:spPr>
        <a:xfrm>
          <a:off x="0" y="0"/>
          <a:ext cx="6066423" cy="55282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baseline="0" dirty="0" smtClean="0">
              <a:latin typeface="Times New Roman" pitchFamily="18" charset="0"/>
              <a:cs typeface="Times New Roman" pitchFamily="18" charset="0"/>
            </a:rPr>
            <a:t>За кінцевим результатом: </a:t>
          </a:r>
          <a:endParaRPr lang="uk-UA" sz="21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6987" y="26987"/>
        <a:ext cx="6012449" cy="498851"/>
      </dsp:txXfrm>
    </dsp:sp>
    <dsp:sp modelId="{AC8CC1C2-2FE2-413F-93FC-DEF21741F60F}">
      <dsp:nvSpPr>
        <dsp:cNvPr id="0" name=""/>
        <dsp:cNvSpPr/>
      </dsp:nvSpPr>
      <dsp:spPr>
        <a:xfrm>
          <a:off x="0" y="582350"/>
          <a:ext cx="606642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6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практико-зорієнтований</a:t>
          </a:r>
          <a:endParaRPr lang="uk-UA" sz="20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82350"/>
        <a:ext cx="6066423" cy="397440"/>
      </dsp:txXfrm>
    </dsp:sp>
    <dsp:sp modelId="{6763AB91-F2C3-4179-B248-D24B197BC83D}">
      <dsp:nvSpPr>
        <dsp:cNvPr id="0" name=""/>
        <dsp:cNvSpPr/>
      </dsp:nvSpPr>
      <dsp:spPr>
        <a:xfrm>
          <a:off x="0" y="950264"/>
          <a:ext cx="6066423" cy="55282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baseline="0" dirty="0" smtClean="0">
              <a:latin typeface="Times New Roman" pitchFamily="18" charset="0"/>
              <a:cs typeface="Times New Roman" pitchFamily="18" charset="0"/>
            </a:rPr>
            <a:t>За змістом: </a:t>
          </a:r>
          <a:endParaRPr lang="uk-UA" sz="21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6987" y="977251"/>
        <a:ext cx="6012449" cy="498851"/>
      </dsp:txXfrm>
    </dsp:sp>
    <dsp:sp modelId="{6F9D4988-4234-4640-81A4-365F1B1128BD}">
      <dsp:nvSpPr>
        <dsp:cNvPr id="0" name=""/>
        <dsp:cNvSpPr/>
      </dsp:nvSpPr>
      <dsp:spPr>
        <a:xfrm>
          <a:off x="0" y="1532615"/>
          <a:ext cx="606642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6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міжпредметний</a:t>
          </a:r>
          <a:endParaRPr lang="uk-UA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32615"/>
        <a:ext cx="6066423" cy="397440"/>
      </dsp:txXfrm>
    </dsp:sp>
    <dsp:sp modelId="{AD76E2DC-64BC-4D62-BACB-24BF07488A11}">
      <dsp:nvSpPr>
        <dsp:cNvPr id="0" name=""/>
        <dsp:cNvSpPr/>
      </dsp:nvSpPr>
      <dsp:spPr>
        <a:xfrm>
          <a:off x="0" y="1900529"/>
          <a:ext cx="6066423" cy="55282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Times New Roman" pitchFamily="18" charset="0"/>
              <a:cs typeface="Times New Roman" pitchFamily="18" charset="0"/>
            </a:rPr>
            <a:t>За кількістю учасників:</a:t>
          </a: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87" y="1927516"/>
        <a:ext cx="6012449" cy="498851"/>
      </dsp:txXfrm>
    </dsp:sp>
    <dsp:sp modelId="{134E6C2F-5363-4DC7-A71B-3EC4C72D6164}">
      <dsp:nvSpPr>
        <dsp:cNvPr id="0" name=""/>
        <dsp:cNvSpPr/>
      </dsp:nvSpPr>
      <dsp:spPr>
        <a:xfrm>
          <a:off x="0" y="2482880"/>
          <a:ext cx="606642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6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груповий</a:t>
          </a:r>
          <a:endParaRPr lang="uk-UA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482880"/>
        <a:ext cx="6066423" cy="397440"/>
      </dsp:txXfrm>
    </dsp:sp>
    <dsp:sp modelId="{211BD25C-0E95-4624-8FAD-B9BC125B369D}">
      <dsp:nvSpPr>
        <dsp:cNvPr id="0" name=""/>
        <dsp:cNvSpPr/>
      </dsp:nvSpPr>
      <dsp:spPr>
        <a:xfrm>
          <a:off x="0" y="2828275"/>
          <a:ext cx="6066423" cy="55282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Times New Roman" pitchFamily="18" charset="0"/>
              <a:cs typeface="Times New Roman" pitchFamily="18" charset="0"/>
            </a:rPr>
            <a:t>За тривалістю: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87" y="2855262"/>
        <a:ext cx="6012449" cy="498851"/>
      </dsp:txXfrm>
    </dsp:sp>
    <dsp:sp modelId="{73C11586-A037-4E21-85B5-8F78112C5C46}">
      <dsp:nvSpPr>
        <dsp:cNvPr id="0" name=""/>
        <dsp:cNvSpPr/>
      </dsp:nvSpPr>
      <dsp:spPr>
        <a:xfrm>
          <a:off x="0" y="3433145"/>
          <a:ext cx="606642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6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довготривалий (01.05.2018 – 25.05.2019)</a:t>
          </a:r>
          <a:endParaRPr lang="uk-UA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433145"/>
        <a:ext cx="6066423" cy="397440"/>
      </dsp:txXfrm>
    </dsp:sp>
    <dsp:sp modelId="{D4469CA3-ACD6-4F86-94CE-90C28969272D}">
      <dsp:nvSpPr>
        <dsp:cNvPr id="0" name=""/>
        <dsp:cNvSpPr/>
      </dsp:nvSpPr>
      <dsp:spPr>
        <a:xfrm>
          <a:off x="0" y="3801059"/>
          <a:ext cx="6066423" cy="55282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Times New Roman" pitchFamily="18" charset="0"/>
              <a:cs typeface="Times New Roman" pitchFamily="18" charset="0"/>
            </a:rPr>
            <a:t>За ступенем самостійності :</a:t>
          </a: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87" y="3828046"/>
        <a:ext cx="6012449" cy="498851"/>
      </dsp:txXfrm>
    </dsp:sp>
    <dsp:sp modelId="{BCDAAB6C-E967-427F-9B09-694912571D23}">
      <dsp:nvSpPr>
        <dsp:cNvPr id="0" name=""/>
        <dsp:cNvSpPr/>
      </dsp:nvSpPr>
      <dsp:spPr>
        <a:xfrm>
          <a:off x="0" y="4383410"/>
          <a:ext cx="606642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6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частково пошуковий</a:t>
          </a:r>
          <a:endParaRPr lang="uk-UA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83410"/>
        <a:ext cx="6066423" cy="397440"/>
      </dsp:txXfrm>
    </dsp:sp>
    <dsp:sp modelId="{7035DBD1-C670-444D-B9C4-80E3DEEBEA64}">
      <dsp:nvSpPr>
        <dsp:cNvPr id="0" name=""/>
        <dsp:cNvSpPr/>
      </dsp:nvSpPr>
      <dsp:spPr>
        <a:xfrm>
          <a:off x="0" y="4751324"/>
          <a:ext cx="6066423" cy="55282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Times New Roman" pitchFamily="18" charset="0"/>
              <a:cs typeface="Times New Roman" pitchFamily="18" charset="0"/>
            </a:rPr>
            <a:t>За характером контактів:</a:t>
          </a: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87" y="4778311"/>
        <a:ext cx="6012449" cy="498851"/>
      </dsp:txXfrm>
    </dsp:sp>
    <dsp:sp modelId="{93D7264D-8595-46A0-94C9-5945C0101CEF}">
      <dsp:nvSpPr>
        <dsp:cNvPr id="0" name=""/>
        <dsp:cNvSpPr/>
      </dsp:nvSpPr>
      <dsp:spPr>
        <a:xfrm>
          <a:off x="0" y="5333675"/>
          <a:ext cx="606642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6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зовнішній</a:t>
          </a:r>
          <a:endParaRPr lang="uk-UA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333675"/>
        <a:ext cx="6066423" cy="397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A9722-486C-4886-B2A2-12212EE0AF7D}">
      <dsp:nvSpPr>
        <dsp:cNvPr id="0" name=""/>
        <dsp:cNvSpPr/>
      </dsp:nvSpPr>
      <dsp:spPr>
        <a:xfrm>
          <a:off x="859595" y="0"/>
          <a:ext cx="5037869" cy="475252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B9B769-8715-41FF-B420-BB339C10DAD5}">
      <dsp:nvSpPr>
        <dsp:cNvPr id="0" name=""/>
        <dsp:cNvSpPr/>
      </dsp:nvSpPr>
      <dsp:spPr>
        <a:xfrm>
          <a:off x="622512" y="480589"/>
          <a:ext cx="2670947" cy="1853485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Учні й вчителі ТЗОШ №16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2992" y="571069"/>
        <a:ext cx="2489987" cy="1672525"/>
      </dsp:txXfrm>
    </dsp:sp>
    <dsp:sp modelId="{6D079A0D-9982-4414-B602-52DE6387CA50}">
      <dsp:nvSpPr>
        <dsp:cNvPr id="0" name=""/>
        <dsp:cNvSpPr/>
      </dsp:nvSpPr>
      <dsp:spPr>
        <a:xfrm>
          <a:off x="3528394" y="432047"/>
          <a:ext cx="2670947" cy="1853485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Учні й вчителі школи №114    м. Кривий Ріг</a:t>
          </a:r>
          <a:endParaRPr lang="ru-RU" sz="2400" kern="1200" dirty="0"/>
        </a:p>
      </dsp:txBody>
      <dsp:txXfrm>
        <a:off x="3618874" y="522527"/>
        <a:ext cx="2489987" cy="1672525"/>
      </dsp:txXfrm>
    </dsp:sp>
    <dsp:sp modelId="{6C53AD2F-1C74-402B-BC0F-6D77DB37C561}">
      <dsp:nvSpPr>
        <dsp:cNvPr id="0" name=""/>
        <dsp:cNvSpPr/>
      </dsp:nvSpPr>
      <dsp:spPr>
        <a:xfrm>
          <a:off x="635820" y="2424809"/>
          <a:ext cx="2657639" cy="1853485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Учні</a:t>
          </a:r>
          <a:r>
            <a:rPr lang="ru-RU" sz="2300" kern="1200" dirty="0" smtClean="0"/>
            <a:t> й </a:t>
          </a:r>
          <a:r>
            <a:rPr lang="ru-RU" sz="2300" kern="1200" dirty="0" err="1" smtClean="0"/>
            <a:t>викладачі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гімназії</a:t>
          </a:r>
          <a:r>
            <a:rPr lang="ru-RU" sz="2300" kern="1200" dirty="0" smtClean="0"/>
            <a:t> м. </a:t>
          </a:r>
          <a:r>
            <a:rPr lang="ru-RU" sz="2300" kern="1200" dirty="0" err="1" smtClean="0"/>
            <a:t>Любомиш</a:t>
          </a:r>
          <a:r>
            <a:rPr lang="ru-RU" sz="2300" kern="1200" dirty="0" smtClean="0"/>
            <a:t> (</a:t>
          </a:r>
          <a:r>
            <a:rPr lang="ru-RU" sz="2300" kern="1200" dirty="0" err="1" smtClean="0"/>
            <a:t>Польща</a:t>
          </a:r>
          <a:r>
            <a:rPr lang="ru-RU" sz="2300" kern="1200" dirty="0" smtClean="0"/>
            <a:t>)</a:t>
          </a:r>
          <a:endParaRPr lang="ru-RU" sz="2300" kern="1200" dirty="0"/>
        </a:p>
      </dsp:txBody>
      <dsp:txXfrm>
        <a:off x="726300" y="2515289"/>
        <a:ext cx="2476679" cy="1672525"/>
      </dsp:txXfrm>
    </dsp:sp>
    <dsp:sp modelId="{07A92634-2A01-40DD-93C5-B869FFA7E835}">
      <dsp:nvSpPr>
        <dsp:cNvPr id="0" name=""/>
        <dsp:cNvSpPr/>
      </dsp:nvSpPr>
      <dsp:spPr>
        <a:xfrm>
          <a:off x="3571154" y="2424809"/>
          <a:ext cx="2755021" cy="18534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Соціальний</a:t>
          </a:r>
          <a:r>
            <a:rPr lang="ru-RU" sz="2300" kern="1200" dirty="0" smtClean="0"/>
            <a:t> педагог, </a:t>
          </a:r>
          <a:r>
            <a:rPr lang="ru-RU" sz="2300" kern="1200" dirty="0" err="1" smtClean="0"/>
            <a:t>шкільний</a:t>
          </a:r>
          <a:r>
            <a:rPr lang="ru-RU" sz="2300" kern="1200" dirty="0" smtClean="0"/>
            <a:t> психолог</a:t>
          </a:r>
          <a:endParaRPr lang="ru-RU" sz="2300" kern="1200" dirty="0"/>
        </a:p>
      </dsp:txBody>
      <dsp:txXfrm>
        <a:off x="3661634" y="2515289"/>
        <a:ext cx="2574061" cy="1672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F8DC5-5B57-427D-963F-9B7908CCC5C6}">
      <dsp:nvSpPr>
        <dsp:cNvPr id="0" name=""/>
        <dsp:cNvSpPr/>
      </dsp:nvSpPr>
      <dsp:spPr>
        <a:xfrm>
          <a:off x="0" y="11124"/>
          <a:ext cx="7704856" cy="394744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u="none" kern="1200" dirty="0" smtClean="0"/>
            <a:t>Людські:</a:t>
          </a:r>
          <a:r>
            <a:rPr lang="uk-UA" sz="2400" i="1" u="none" kern="1200" dirty="0" smtClean="0"/>
            <a:t> </a:t>
          </a:r>
          <a:endParaRPr lang="ru-RU" sz="2400" i="1" u="none" kern="1200" dirty="0"/>
        </a:p>
      </dsp:txBody>
      <dsp:txXfrm>
        <a:off x="19270" y="30394"/>
        <a:ext cx="7666316" cy="356204"/>
      </dsp:txXfrm>
    </dsp:sp>
    <dsp:sp modelId="{D5A9357A-EFBC-4D26-BB5C-371A5B3B6294}">
      <dsp:nvSpPr>
        <dsp:cNvPr id="0" name=""/>
        <dsp:cNvSpPr/>
      </dsp:nvSpPr>
      <dsp:spPr>
        <a:xfrm>
          <a:off x="0" y="405868"/>
          <a:ext cx="7704856" cy="246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консультації</a:t>
          </a:r>
          <a:r>
            <a:rPr lang="ru-RU" sz="2400" b="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 </a:t>
          </a:r>
          <a:r>
            <a:rPr lang="ru-RU" sz="2400" b="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науковців</a:t>
          </a:r>
          <a:r>
            <a:rPr lang="ru-RU" sz="2400" b="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 ВНЗ, </a:t>
          </a:r>
          <a:r>
            <a:rPr lang="ru-RU" sz="2400" b="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методисти</a:t>
          </a:r>
          <a:r>
            <a:rPr lang="ru-RU" sz="2400" b="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 ТКМЦ, ТОКІППО, </a:t>
          </a:r>
          <a:r>
            <a:rPr lang="ru-RU" sz="2400" b="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адміністрація</a:t>
          </a:r>
          <a:r>
            <a:rPr lang="ru-RU" sz="2400" b="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 закладу, </a:t>
          </a:r>
          <a:r>
            <a:rPr lang="ru-RU" sz="2400" b="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соціальний</a:t>
          </a:r>
          <a:r>
            <a:rPr lang="ru-RU" sz="2400" b="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 педагог, </a:t>
          </a:r>
          <a:r>
            <a:rPr lang="ru-RU" sz="2400" b="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шкільний</a:t>
          </a:r>
          <a:r>
            <a:rPr lang="ru-RU" sz="2400" b="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 психолог, </a:t>
          </a:r>
          <a:r>
            <a:rPr lang="ru-RU" sz="2400" b="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поради</a:t>
          </a:r>
          <a:r>
            <a:rPr lang="ru-RU" sz="2400" b="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 </a:t>
          </a:r>
          <a:r>
            <a:rPr lang="ru-RU" sz="2400" b="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вчителів</a:t>
          </a:r>
          <a:r>
            <a:rPr lang="ru-RU" sz="2400" b="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, математики й </a:t>
          </a:r>
          <a:r>
            <a:rPr lang="ru-RU" sz="2400" b="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інформатики</a:t>
          </a:r>
          <a:r>
            <a:rPr lang="ru-RU" sz="2400" b="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, </a:t>
          </a:r>
          <a:r>
            <a:rPr lang="ru-RU" sz="2400" b="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англійської</a:t>
          </a:r>
          <a:r>
            <a:rPr lang="ru-RU" sz="2400" b="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 </a:t>
          </a:r>
          <a:r>
            <a:rPr lang="ru-RU" sz="2400" b="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мови</a:t>
          </a:r>
          <a:r>
            <a:rPr lang="ru-RU" sz="2400" b="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, трудового </a:t>
          </a:r>
          <a:r>
            <a:rPr lang="ru-RU" sz="2400" b="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навчання</a:t>
          </a:r>
          <a:r>
            <a:rPr lang="ru-RU" sz="2400" b="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.</a:t>
          </a:r>
          <a:endParaRPr lang="ru-RU" sz="2400" b="0" kern="1200" dirty="0">
            <a:solidFill>
              <a:srgbClr val="002060"/>
            </a:solidFill>
            <a:latin typeface="Uk_Bukvarnaya" panose="020B04040404040404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b="0" kern="1200" dirty="0">
            <a:solidFill>
              <a:srgbClr val="002060"/>
            </a:solidFill>
            <a:latin typeface="Uk_Bukvarnaya" panose="020B0404040404040404" pitchFamily="34" charset="0"/>
          </a:endParaRPr>
        </a:p>
      </dsp:txBody>
      <dsp:txXfrm>
        <a:off x="0" y="405868"/>
        <a:ext cx="7704856" cy="2461229"/>
      </dsp:txXfrm>
    </dsp:sp>
    <dsp:sp modelId="{B87C8099-2B99-48C7-BA5A-EC24CB8D36DB}">
      <dsp:nvSpPr>
        <dsp:cNvPr id="0" name=""/>
        <dsp:cNvSpPr/>
      </dsp:nvSpPr>
      <dsp:spPr>
        <a:xfrm>
          <a:off x="0" y="2867098"/>
          <a:ext cx="7704856" cy="419553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Матеріально-технічні</a:t>
          </a:r>
          <a:r>
            <a:rPr lang="uk-UA" sz="2400" i="1" kern="1200" dirty="0" smtClean="0"/>
            <a:t>: </a:t>
          </a:r>
          <a:endParaRPr lang="ru-RU" sz="2400" i="1" kern="1200" dirty="0"/>
        </a:p>
      </dsp:txBody>
      <dsp:txXfrm>
        <a:off x="20481" y="2887579"/>
        <a:ext cx="7663894" cy="378591"/>
      </dsp:txXfrm>
    </dsp:sp>
    <dsp:sp modelId="{BF24909A-73E7-4E41-92CE-E52785C01995}">
      <dsp:nvSpPr>
        <dsp:cNvPr id="0" name=""/>
        <dsp:cNvSpPr/>
      </dsp:nvSpPr>
      <dsp:spPr>
        <a:xfrm>
          <a:off x="0" y="3286652"/>
          <a:ext cx="7704856" cy="82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комп</a:t>
          </a:r>
          <a:r>
            <a:rPr lang="en-US" sz="240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’</a:t>
          </a:r>
          <a:r>
            <a:rPr lang="uk-UA" sz="240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ютери</a:t>
          </a:r>
          <a:r>
            <a:rPr lang="uk-UA" sz="240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, ксерокс, проектор, мобільні телефони, відеокамера.</a:t>
          </a:r>
          <a:endParaRPr lang="ru-RU" sz="2400" kern="1200" dirty="0">
            <a:solidFill>
              <a:srgbClr val="002060"/>
            </a:solidFill>
            <a:latin typeface="Uk_Bukvarnaya" panose="020B0404040404040404" pitchFamily="34" charset="0"/>
          </a:endParaRPr>
        </a:p>
      </dsp:txBody>
      <dsp:txXfrm>
        <a:off x="0" y="3286652"/>
        <a:ext cx="7704856" cy="825412"/>
      </dsp:txXfrm>
    </dsp:sp>
    <dsp:sp modelId="{F8B01652-7F28-47EE-8C93-F5C82325C5DD}">
      <dsp:nvSpPr>
        <dsp:cNvPr id="0" name=""/>
        <dsp:cNvSpPr/>
      </dsp:nvSpPr>
      <dsp:spPr>
        <a:xfrm>
          <a:off x="0" y="4112065"/>
          <a:ext cx="7704856" cy="432268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Інформаційні</a:t>
          </a:r>
          <a:r>
            <a:rPr lang="uk-UA" sz="2400" i="1" kern="1200" dirty="0" smtClean="0"/>
            <a:t>:</a:t>
          </a:r>
          <a:endParaRPr lang="ru-RU" sz="2400" i="1" kern="1200" dirty="0"/>
        </a:p>
      </dsp:txBody>
      <dsp:txXfrm>
        <a:off x="21102" y="4133167"/>
        <a:ext cx="7662652" cy="390064"/>
      </dsp:txXfrm>
    </dsp:sp>
    <dsp:sp modelId="{E518C930-A00D-4261-9C38-5920C3CC584D}">
      <dsp:nvSpPr>
        <dsp:cNvPr id="0" name=""/>
        <dsp:cNvSpPr/>
      </dsp:nvSpPr>
      <dsp:spPr>
        <a:xfrm>
          <a:off x="0" y="4544333"/>
          <a:ext cx="7704856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література</a:t>
          </a:r>
          <a:r>
            <a:rPr lang="ru-RU" sz="240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 , </a:t>
          </a:r>
          <a:r>
            <a:rPr lang="ru-RU" sz="240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фахові</a:t>
          </a:r>
          <a:r>
            <a:rPr lang="ru-RU" sz="240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журнали</a:t>
          </a:r>
          <a:r>
            <a:rPr lang="ru-RU" sz="240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, </a:t>
          </a:r>
          <a:r>
            <a:rPr lang="ru-RU" sz="2400" kern="1200" dirty="0" err="1" smtClean="0">
              <a:solidFill>
                <a:srgbClr val="002060"/>
              </a:solidFill>
              <a:latin typeface="Uk_Bukvarnaya" panose="020B0404040404040404" pitchFamily="34" charset="0"/>
            </a:rPr>
            <a:t>Інтернет-простір</a:t>
          </a:r>
          <a:r>
            <a:rPr lang="ru-RU" sz="2400" kern="1200" dirty="0" smtClean="0">
              <a:solidFill>
                <a:srgbClr val="002060"/>
              </a:solidFill>
              <a:latin typeface="Uk_Bukvarnaya" panose="020B0404040404040404" pitchFamily="34" charset="0"/>
            </a:rPr>
            <a:t>.</a:t>
          </a:r>
          <a:endParaRPr lang="ru-RU" sz="2400" kern="1200" dirty="0">
            <a:solidFill>
              <a:srgbClr val="002060"/>
            </a:solidFill>
            <a:latin typeface="Uk_Bukvarnaya" panose="020B0404040404040404" pitchFamily="34" charset="0"/>
          </a:endParaRPr>
        </a:p>
      </dsp:txBody>
      <dsp:txXfrm>
        <a:off x="0" y="4544333"/>
        <a:ext cx="7704856" cy="480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7A8B1-03D3-454F-A24F-92F090BC25E5}">
      <dsp:nvSpPr>
        <dsp:cNvPr id="0" name=""/>
        <dsp:cNvSpPr/>
      </dsp:nvSpPr>
      <dsp:spPr>
        <a:xfrm>
          <a:off x="-4884512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54039-C420-4DED-B4E7-F86C6B7911C7}">
      <dsp:nvSpPr>
        <dsp:cNvPr id="0" name=""/>
        <dsp:cNvSpPr/>
      </dsp:nvSpPr>
      <dsp:spPr>
        <a:xfrm>
          <a:off x="488599" y="332158"/>
          <a:ext cx="5884539" cy="6646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5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Діагностико-прогностичний етап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8599" y="332158"/>
        <a:ext cx="5884539" cy="664662"/>
      </dsp:txXfrm>
    </dsp:sp>
    <dsp:sp modelId="{21C9FD2D-2ED0-4F6D-9CB5-B87B526BCB54}">
      <dsp:nvSpPr>
        <dsp:cNvPr id="0" name=""/>
        <dsp:cNvSpPr/>
      </dsp:nvSpPr>
      <dsp:spPr>
        <a:xfrm>
          <a:off x="73185" y="249075"/>
          <a:ext cx="830828" cy="8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E65648-60EF-44B1-ACBC-D6E052B812EA}">
      <dsp:nvSpPr>
        <dsp:cNvPr id="0" name=""/>
        <dsp:cNvSpPr/>
      </dsp:nvSpPr>
      <dsp:spPr>
        <a:xfrm>
          <a:off x="869665" y="1329325"/>
          <a:ext cx="5503472" cy="664662"/>
        </a:xfrm>
        <a:prstGeom prst="rect">
          <a:avLst/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5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Організаційний етап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665" y="1329325"/>
        <a:ext cx="5503472" cy="664662"/>
      </dsp:txXfrm>
    </dsp:sp>
    <dsp:sp modelId="{24525EDF-C133-45EA-AA4F-18B149E6CEC2}">
      <dsp:nvSpPr>
        <dsp:cNvPr id="0" name=""/>
        <dsp:cNvSpPr/>
      </dsp:nvSpPr>
      <dsp:spPr>
        <a:xfrm>
          <a:off x="454251" y="1246242"/>
          <a:ext cx="830828" cy="8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993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781B00-2624-4554-B905-BAD74372406E}">
      <dsp:nvSpPr>
        <dsp:cNvPr id="0" name=""/>
        <dsp:cNvSpPr/>
      </dsp:nvSpPr>
      <dsp:spPr>
        <a:xfrm>
          <a:off x="869665" y="2326492"/>
          <a:ext cx="5503472" cy="664662"/>
        </a:xfrm>
        <a:prstGeom prst="rect">
          <a:avLst/>
        </a:prstGeom>
        <a:solidFill>
          <a:srgbClr val="33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5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latin typeface="Times New Roman" pitchFamily="18" charset="0"/>
              <a:cs typeface="Times New Roman" pitchFamily="18" charset="0"/>
            </a:rPr>
            <a:t>Діяльнісний</a:t>
          </a: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 етап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665" y="2326492"/>
        <a:ext cx="5503472" cy="664662"/>
      </dsp:txXfrm>
    </dsp:sp>
    <dsp:sp modelId="{979FC38D-0CD9-4104-9F7C-1028AC485CB2}">
      <dsp:nvSpPr>
        <dsp:cNvPr id="0" name=""/>
        <dsp:cNvSpPr/>
      </dsp:nvSpPr>
      <dsp:spPr>
        <a:xfrm>
          <a:off x="454251" y="2243409"/>
          <a:ext cx="830828" cy="8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33993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798BB8-3789-4549-9EF1-A9BD1BF734EE}">
      <dsp:nvSpPr>
        <dsp:cNvPr id="0" name=""/>
        <dsp:cNvSpPr/>
      </dsp:nvSpPr>
      <dsp:spPr>
        <a:xfrm>
          <a:off x="488599" y="3323658"/>
          <a:ext cx="5884539" cy="664662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5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latin typeface="Times New Roman" pitchFamily="18" charset="0"/>
              <a:cs typeface="Times New Roman" pitchFamily="18" charset="0"/>
            </a:rPr>
            <a:t>Узагальнювально-підсумковий</a:t>
          </a: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 етап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8599" y="3323658"/>
        <a:ext cx="5884539" cy="664662"/>
      </dsp:txXfrm>
    </dsp:sp>
    <dsp:sp modelId="{21125E33-9F3E-4B4D-A597-463C034A6DCC}">
      <dsp:nvSpPr>
        <dsp:cNvPr id="0" name=""/>
        <dsp:cNvSpPr/>
      </dsp:nvSpPr>
      <dsp:spPr>
        <a:xfrm>
          <a:off x="73185" y="3240576"/>
          <a:ext cx="830828" cy="8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2CCF3-AD16-4693-AE8B-EDA88299B0FE}">
      <dsp:nvSpPr>
        <dsp:cNvPr id="0" name=""/>
        <dsp:cNvSpPr/>
      </dsp:nvSpPr>
      <dsp:spPr>
        <a:xfrm>
          <a:off x="-6025072" y="-921823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854D-99DC-4812-9210-DA859A4C04CD}">
      <dsp:nvSpPr>
        <dsp:cNvPr id="0" name=""/>
        <dsp:cNvSpPr/>
      </dsp:nvSpPr>
      <dsp:spPr>
        <a:xfrm>
          <a:off x="367415" y="216021"/>
          <a:ext cx="8462001" cy="8940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latin typeface="Uk_Bukvarnaya" panose="020B0404040404040404" pitchFamily="34" charset="0"/>
              <a:cs typeface="Times New Roman" panose="02020603050405020304" pitchFamily="18" charset="0"/>
            </a:rPr>
            <a:t>Розвиток життєвих </a:t>
          </a:r>
          <a:r>
            <a:rPr lang="uk-UA" sz="1800" b="0" kern="1200" dirty="0" err="1" smtClean="0">
              <a:latin typeface="Uk_Bukvarnaya" panose="020B0404040404040404" pitchFamily="34" charset="0"/>
              <a:cs typeface="Times New Roman" panose="02020603050405020304" pitchFamily="18" charset="0"/>
            </a:rPr>
            <a:t>компетентностей</a:t>
          </a:r>
          <a:r>
            <a:rPr lang="uk-UA" sz="1800" b="0" kern="1200" dirty="0" smtClean="0">
              <a:latin typeface="Uk_Bukvarnaya" panose="020B0404040404040404" pitchFamily="34" charset="0"/>
              <a:cs typeface="Times New Roman" panose="02020603050405020304" pitchFamily="18" charset="0"/>
            </a:rPr>
            <a:t> учнів.</a:t>
          </a:r>
          <a:endParaRPr lang="uk-UA" sz="1800" b="0" kern="1200" dirty="0">
            <a:latin typeface="Uk_Bukvarnaya" panose="020B0404040404040404" pitchFamily="34" charset="0"/>
            <a:cs typeface="Times New Roman" panose="02020603050405020304" pitchFamily="18" charset="0"/>
          </a:endParaRPr>
        </a:p>
      </dsp:txBody>
      <dsp:txXfrm>
        <a:off x="367415" y="216021"/>
        <a:ext cx="8462001" cy="894022"/>
      </dsp:txXfrm>
    </dsp:sp>
    <dsp:sp modelId="{56282DFE-04FC-41DC-8213-CD1426670F16}">
      <dsp:nvSpPr>
        <dsp:cNvPr id="0" name=""/>
        <dsp:cNvSpPr/>
      </dsp:nvSpPr>
      <dsp:spPr>
        <a:xfrm>
          <a:off x="76705" y="210573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C0053-CB80-4404-9006-A24ABF3503DF}">
      <dsp:nvSpPr>
        <dsp:cNvPr id="0" name=""/>
        <dsp:cNvSpPr/>
      </dsp:nvSpPr>
      <dsp:spPr>
        <a:xfrm>
          <a:off x="888782" y="1004865"/>
          <a:ext cx="8000545" cy="7954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latin typeface="Uk_Bukvarnaya" panose="020B0404040404040404" pitchFamily="34" charset="0"/>
            </a:rPr>
            <a:t>Посилення міжпредметних зв</a:t>
          </a:r>
          <a:r>
            <a:rPr lang="en-US" sz="1800" b="0" kern="1200" dirty="0" smtClean="0">
              <a:latin typeface="Uk_Bukvarnaya" panose="020B0404040404040404" pitchFamily="34" charset="0"/>
            </a:rPr>
            <a:t>’</a:t>
          </a:r>
          <a:r>
            <a:rPr lang="uk-UA" sz="1800" b="0" kern="1200" dirty="0" err="1" smtClean="0">
              <a:latin typeface="Uk_Bukvarnaya" panose="020B0404040404040404" pitchFamily="34" charset="0"/>
            </a:rPr>
            <a:t>язків</a:t>
          </a:r>
          <a:r>
            <a:rPr lang="uk-UA" sz="1800" b="0" kern="1200" dirty="0" smtClean="0">
              <a:latin typeface="Uk_Bukvarnaya" panose="020B0404040404040404" pitchFamily="34" charset="0"/>
            </a:rPr>
            <a:t>.</a:t>
          </a:r>
          <a:endParaRPr lang="uk-UA" sz="1800" b="0" kern="1200" dirty="0">
            <a:latin typeface="Uk_Bukvarnaya" panose="020B0404040404040404" pitchFamily="34" charset="0"/>
          </a:endParaRPr>
        </a:p>
      </dsp:txBody>
      <dsp:txXfrm>
        <a:off x="888782" y="1004865"/>
        <a:ext cx="8000545" cy="795428"/>
      </dsp:txXfrm>
    </dsp:sp>
    <dsp:sp modelId="{7476B8A7-F456-4051-AFE6-999B4D69C461}">
      <dsp:nvSpPr>
        <dsp:cNvPr id="0" name=""/>
        <dsp:cNvSpPr/>
      </dsp:nvSpPr>
      <dsp:spPr>
        <a:xfrm>
          <a:off x="538161" y="1051958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EB6A8-9313-45E1-B18E-21574DCB393A}">
      <dsp:nvSpPr>
        <dsp:cNvPr id="0" name=""/>
        <dsp:cNvSpPr/>
      </dsp:nvSpPr>
      <dsp:spPr>
        <a:xfrm>
          <a:off x="1099795" y="1823538"/>
          <a:ext cx="7789533" cy="8408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latin typeface="Uk_Bukvarnaya" panose="020B0404040404040404" pitchFamily="34" charset="0"/>
              <a:cs typeface="Times New Roman" pitchFamily="18" charset="0"/>
            </a:rPr>
            <a:t>Підвищення інтересу до навчання.</a:t>
          </a:r>
          <a:endParaRPr lang="uk-UA" sz="2000" b="0" kern="1200" dirty="0">
            <a:latin typeface="Uk_Bukvarnaya" panose="020B0404040404040404" pitchFamily="34" charset="0"/>
            <a:cs typeface="Times New Roman" pitchFamily="18" charset="0"/>
          </a:endParaRPr>
        </a:p>
      </dsp:txBody>
      <dsp:txXfrm>
        <a:off x="1099795" y="1823538"/>
        <a:ext cx="7789533" cy="840851"/>
      </dsp:txXfrm>
    </dsp:sp>
    <dsp:sp modelId="{EF1057C8-D6A5-441D-AD27-D52F6B727215}">
      <dsp:nvSpPr>
        <dsp:cNvPr id="0" name=""/>
        <dsp:cNvSpPr/>
      </dsp:nvSpPr>
      <dsp:spPr>
        <a:xfrm>
          <a:off x="749173" y="1893343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18BA8-55D0-4F7A-963C-FB1E488CA62A}">
      <dsp:nvSpPr>
        <dsp:cNvPr id="0" name=""/>
        <dsp:cNvSpPr/>
      </dsp:nvSpPr>
      <dsp:spPr>
        <a:xfrm>
          <a:off x="1099795" y="2713154"/>
          <a:ext cx="7789533" cy="7433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latin typeface="Uk_Bukvarnaya" panose="020B0404040404040404" pitchFamily="34" charset="0"/>
              <a:cs typeface="Times New Roman" pitchFamily="18" charset="0"/>
            </a:rPr>
            <a:t>Піднесення культури міжособистісного спілкування школярів</a:t>
          </a:r>
          <a:endParaRPr lang="uk-UA" sz="2000" b="0" kern="1200" dirty="0">
            <a:latin typeface="Uk_Bukvarnaya" panose="020B0404040404040404" pitchFamily="34" charset="0"/>
            <a:cs typeface="Times New Roman" pitchFamily="18" charset="0"/>
          </a:endParaRPr>
        </a:p>
      </dsp:txBody>
      <dsp:txXfrm>
        <a:off x="1099795" y="2713154"/>
        <a:ext cx="7789533" cy="743322"/>
      </dsp:txXfrm>
    </dsp:sp>
    <dsp:sp modelId="{FAA9B889-C647-427C-B9CE-2735C81D897B}">
      <dsp:nvSpPr>
        <dsp:cNvPr id="0" name=""/>
        <dsp:cNvSpPr/>
      </dsp:nvSpPr>
      <dsp:spPr>
        <a:xfrm>
          <a:off x="749173" y="2734195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728F3-CE41-4021-8A01-43515F4D8EB3}">
      <dsp:nvSpPr>
        <dsp:cNvPr id="0" name=""/>
        <dsp:cNvSpPr/>
      </dsp:nvSpPr>
      <dsp:spPr>
        <a:xfrm>
          <a:off x="888782" y="3531827"/>
          <a:ext cx="8000545" cy="7887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85000"/>
            </a:lnSpc>
            <a:spcBef>
              <a:spcPct val="0"/>
            </a:spcBef>
            <a:spcAft>
              <a:spcPct val="35000"/>
            </a:spcAft>
          </a:pPr>
          <a:r>
            <a:rPr lang="uk-UA" sz="1900" b="0" kern="1200" dirty="0" smtClean="0">
              <a:latin typeface="Uk_Bukvarnaya" panose="020B0404040404040404" pitchFamily="34" charset="0"/>
              <a:cs typeface="Times New Roman" pitchFamily="18" charset="0"/>
            </a:rPr>
            <a:t>Виховання толерантного ставлення учнів до представників інших культур.</a:t>
          </a:r>
          <a:endParaRPr lang="uk-UA" sz="1900" b="0" kern="1200" dirty="0">
            <a:latin typeface="Uk_Bukvarnaya" panose="020B0404040404040404" pitchFamily="34" charset="0"/>
            <a:cs typeface="Times New Roman" pitchFamily="18" charset="0"/>
          </a:endParaRPr>
        </a:p>
      </dsp:txBody>
      <dsp:txXfrm>
        <a:off x="888782" y="3531827"/>
        <a:ext cx="8000545" cy="788746"/>
      </dsp:txXfrm>
    </dsp:sp>
    <dsp:sp modelId="{35AC6BAD-A562-4C12-8681-FAB88DC95DD6}">
      <dsp:nvSpPr>
        <dsp:cNvPr id="0" name=""/>
        <dsp:cNvSpPr/>
      </dsp:nvSpPr>
      <dsp:spPr>
        <a:xfrm>
          <a:off x="538161" y="3575579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843CF-9312-43E9-B79E-D64FE994384A}">
      <dsp:nvSpPr>
        <dsp:cNvPr id="0" name=""/>
        <dsp:cNvSpPr/>
      </dsp:nvSpPr>
      <dsp:spPr>
        <a:xfrm>
          <a:off x="427326" y="4350500"/>
          <a:ext cx="8462001" cy="8341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kern="1200" dirty="0" smtClean="0">
              <a:latin typeface="Uk_Bukvarnaya" panose="020B0404040404040404" pitchFamily="34" charset="0"/>
              <a:cs typeface="Times New Roman" pitchFamily="18" charset="0"/>
            </a:rPr>
            <a:t>Розвиток учнівських здібностей до дослідницької, аналітичної роботи, експериментування та критичного мислення.</a:t>
          </a:r>
          <a:endParaRPr lang="uk-UA" sz="1900" b="0" kern="1200" dirty="0">
            <a:latin typeface="Uk_Bukvarnaya" panose="020B0404040404040404" pitchFamily="34" charset="0"/>
            <a:cs typeface="Times New Roman" pitchFamily="18" charset="0"/>
          </a:endParaRPr>
        </a:p>
      </dsp:txBody>
      <dsp:txXfrm>
        <a:off x="427326" y="4350500"/>
        <a:ext cx="8462001" cy="834170"/>
      </dsp:txXfrm>
    </dsp:sp>
    <dsp:sp modelId="{C55C8C83-1A5D-4F09-84A5-8B11A6DABE9B}">
      <dsp:nvSpPr>
        <dsp:cNvPr id="0" name=""/>
        <dsp:cNvSpPr/>
      </dsp:nvSpPr>
      <dsp:spPr>
        <a:xfrm>
          <a:off x="76705" y="4416964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uk-UA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96DD30-E677-4DDE-8FA7-57E159FE80DF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02350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uk-UA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text styles</a:t>
            </a:r>
          </a:p>
          <a:p>
            <a:pPr lvl="1"/>
            <a:r>
              <a:rPr lang="en-US" altLang="uk-UA" smtClean="0"/>
              <a:t>Second level</a:t>
            </a:r>
          </a:p>
          <a:p>
            <a:pPr lvl="2"/>
            <a:r>
              <a:rPr lang="en-US" altLang="uk-UA" smtClean="0"/>
              <a:t>Third level</a:t>
            </a:r>
          </a:p>
          <a:p>
            <a:pPr lvl="3"/>
            <a:r>
              <a:rPr lang="en-US" altLang="uk-UA" smtClean="0"/>
              <a:t>Fourth level</a:t>
            </a:r>
          </a:p>
          <a:p>
            <a:pPr lvl="4"/>
            <a:r>
              <a:rPr lang="en-US" altLang="uk-UA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E4546E-ACBD-4376-8E63-D6B8A211BC4A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660261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3876" y="6318192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0B1C-0AD3-4D58-B4D6-135AC593BF7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60CED-4E33-4B0D-9B7D-988DF2D7D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66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0B1C-0AD3-4D58-B4D6-135AC593BF7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60CED-4E33-4B0D-9B7D-988DF2D7D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70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0B1C-0AD3-4D58-B4D6-135AC593BF7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60CED-4E33-4B0D-9B7D-988DF2D7D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71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  <a:endParaRPr lang="en-US" altLang="uk-UA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4283D4C2-2B50-4135-A76D-6D935CEA5AA0}" type="slidenum">
              <a:rPr lang="en-US" altLang="uk-UA"/>
              <a:pPr/>
              <a:t>‹#›</a:t>
            </a:fld>
            <a:endParaRPr lang="en-US" alt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  <a:endParaRPr lang="en-US" altLang="uk-UA" noProof="0" smtClean="0"/>
          </a:p>
        </p:txBody>
      </p:sp>
    </p:spTree>
    <p:extLst>
      <p:ext uri="{BB962C8B-B14F-4D97-AF65-F5344CB8AC3E}">
        <p14:creationId xmlns:p14="http://schemas.microsoft.com/office/powerpoint/2010/main" val="237762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0B1C-0AD3-4D58-B4D6-135AC593BF7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60CED-4E33-4B0D-9B7D-988DF2D7D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04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0B1C-0AD3-4D58-B4D6-135AC593BF7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60CED-4E33-4B0D-9B7D-988DF2D7D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71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0B1C-0AD3-4D58-B4D6-135AC593BF7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60CED-4E33-4B0D-9B7D-988DF2D7D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90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0B1C-0AD3-4D58-B4D6-135AC593BF7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60CED-4E33-4B0D-9B7D-988DF2D7D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2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0B1C-0AD3-4D58-B4D6-135AC593BF7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60CED-4E33-4B0D-9B7D-988DF2D7D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8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0B1C-0AD3-4D58-B4D6-135AC593BF7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60CED-4E33-4B0D-9B7D-988DF2D7D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1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0B1C-0AD3-4D58-B4D6-135AC593BF7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60CED-4E33-4B0D-9B7D-988DF2D7D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71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0B1C-0AD3-4D58-B4D6-135AC593BF7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60CED-4E33-4B0D-9B7D-988DF2D7D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42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0B1C-0AD3-4D58-B4D6-135AC593BF7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60CED-4E33-4B0D-9B7D-988DF2D7D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61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9300" y="5157192"/>
            <a:ext cx="2690015" cy="1249288"/>
          </a:xfrm>
        </p:spPr>
        <p:txBody>
          <a:bodyPr>
            <a:normAutofit/>
          </a:bodyPr>
          <a:lstStyle/>
          <a:p>
            <a:pPr algn="r"/>
            <a:r>
              <a:rPr lang="uk-UA" altLang="uk-UA" b="1" i="1" dirty="0" smtClean="0">
                <a:solidFill>
                  <a:schemeClr val="accent5">
                    <a:lumMod val="25000"/>
                  </a:schemeClr>
                </a:solidFill>
              </a:rPr>
              <a:t>Виконала </a:t>
            </a:r>
          </a:p>
          <a:p>
            <a:pPr algn="r"/>
            <a:r>
              <a:rPr lang="uk-UA" altLang="uk-UA" b="1" i="1" dirty="0" smtClean="0">
                <a:solidFill>
                  <a:schemeClr val="accent5">
                    <a:lumMod val="25000"/>
                  </a:schemeClr>
                </a:solidFill>
              </a:rPr>
              <a:t>вчитель української мови та літератури </a:t>
            </a:r>
            <a:endParaRPr lang="en-US" altLang="uk-UA" b="1" i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algn="r"/>
            <a:r>
              <a:rPr lang="uk-UA" altLang="uk-UA" b="1" i="1" dirty="0" err="1" smtClean="0">
                <a:solidFill>
                  <a:schemeClr val="accent5">
                    <a:lumMod val="25000"/>
                  </a:schemeClr>
                </a:solidFill>
              </a:rPr>
              <a:t>Петрокушин</a:t>
            </a:r>
            <a:r>
              <a:rPr lang="uk-UA" altLang="uk-UA" b="1" i="1" dirty="0" smtClean="0">
                <a:solidFill>
                  <a:schemeClr val="accent5">
                    <a:lumMod val="25000"/>
                  </a:schemeClr>
                </a:solidFill>
              </a:rPr>
              <a:t> Р.В.</a:t>
            </a:r>
            <a:endParaRPr lang="en-US" altLang="uk-UA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23528" y="2420888"/>
            <a:ext cx="8229600" cy="1470025"/>
          </a:xfrm>
        </p:spPr>
        <p:txBody>
          <a:bodyPr>
            <a:normAutofit/>
          </a:bodyPr>
          <a:lstStyle/>
          <a:p>
            <a:r>
              <a:rPr lang="en-US" altLang="uk-UA" sz="3600" dirty="0" smtClean="0">
                <a:solidFill>
                  <a:srgbClr val="C00000"/>
                </a:solidFill>
                <a:latin typeface="Uk_Bukvarnaya" panose="020B0404040404040404" pitchFamily="34" charset="0"/>
              </a:rPr>
              <a:t>STEAM</a:t>
            </a:r>
            <a:r>
              <a:rPr lang="uk-UA" altLang="uk-UA" sz="3600" dirty="0" smtClean="0">
                <a:solidFill>
                  <a:srgbClr val="C00000"/>
                </a:solidFill>
                <a:latin typeface="Uk_Bukvarnaya" panose="020B0404040404040404" pitchFamily="34" charset="0"/>
              </a:rPr>
              <a:t>-освіта на </a:t>
            </a:r>
            <a:r>
              <a:rPr lang="uk-UA" altLang="uk-UA" sz="3600" dirty="0" err="1" smtClean="0">
                <a:solidFill>
                  <a:srgbClr val="C00000"/>
                </a:solidFill>
                <a:latin typeface="Uk_Bukvarnaya" panose="020B0404040404040404" pitchFamily="34" charset="0"/>
              </a:rPr>
              <a:t>уроках</a:t>
            </a:r>
            <a:r>
              <a:rPr lang="uk-UA" altLang="uk-UA" sz="3600" dirty="0" smtClean="0">
                <a:solidFill>
                  <a:srgbClr val="C00000"/>
                </a:solidFill>
                <a:latin typeface="Uk_Bukvarnaya" panose="020B0404040404040404" pitchFamily="34" charset="0"/>
              </a:rPr>
              <a:t> української мови – поєднання «фізики</a:t>
            </a:r>
            <a:r>
              <a:rPr lang="uk-UA" altLang="uk-UA" sz="3600" smtClean="0">
                <a:solidFill>
                  <a:srgbClr val="C00000"/>
                </a:solidFill>
                <a:latin typeface="Uk_Bukvarnaya" panose="020B0404040404040404" pitchFamily="34" charset="0"/>
              </a:rPr>
              <a:t>» </a:t>
            </a:r>
            <a:r>
              <a:rPr lang="uk-UA" altLang="uk-UA" sz="3600" smtClean="0">
                <a:solidFill>
                  <a:srgbClr val="C00000"/>
                </a:solidFill>
                <a:latin typeface="Uk_Bukvarnaya" panose="020B0404040404040404" pitchFamily="34" charset="0"/>
              </a:rPr>
              <a:t>й </a:t>
            </a:r>
            <a:r>
              <a:rPr lang="uk-UA" altLang="uk-UA" sz="3600" dirty="0" smtClean="0">
                <a:solidFill>
                  <a:srgbClr val="C00000"/>
                </a:solidFill>
                <a:latin typeface="Uk_Bukvarnaya" panose="020B0404040404040404" pitchFamily="34" charset="0"/>
              </a:rPr>
              <a:t>«лірики»</a:t>
            </a:r>
            <a:endParaRPr lang="en-US" altLang="uk-UA" sz="3600" dirty="0">
              <a:solidFill>
                <a:srgbClr val="C00000"/>
              </a:solidFill>
              <a:latin typeface="Uk_Bukvarnaya" panose="020B040404040404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9692" y="74022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DE2A00"/>
                </a:solidFill>
                <a:latin typeface="Book Antiqua" panose="02040602050305030304" pitchFamily="18" charset="0"/>
              </a:rPr>
              <a:t>Тернопільська загальноосвітня школа </a:t>
            </a:r>
          </a:p>
          <a:p>
            <a:r>
              <a:rPr lang="uk-UA" dirty="0" smtClean="0">
                <a:solidFill>
                  <a:srgbClr val="DE2A00"/>
                </a:solidFill>
                <a:latin typeface="Book Antiqua" panose="02040602050305030304" pitchFamily="18" charset="0"/>
              </a:rPr>
              <a:t>І-ІІІ ступенів №16 </a:t>
            </a:r>
            <a:r>
              <a:rPr lang="uk-UA" dirty="0" err="1" smtClean="0">
                <a:solidFill>
                  <a:srgbClr val="DE2A00"/>
                </a:solidFill>
                <a:latin typeface="Book Antiqua" panose="02040602050305030304" pitchFamily="18" charset="0"/>
              </a:rPr>
              <a:t>ім.В.Левицького</a:t>
            </a:r>
            <a:endParaRPr lang="uk-UA" dirty="0">
              <a:solidFill>
                <a:srgbClr val="DE2A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54868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>
                <a:solidFill>
                  <a:srgbClr val="DE2A00"/>
                </a:solidFill>
                <a:latin typeface="Book Antiqua" panose="02040602050305030304" pitchFamily="18" charset="0"/>
              </a:rPr>
              <a:t>Організаційний </a:t>
            </a:r>
            <a:r>
              <a:rPr lang="uk-UA" sz="2800" b="1" u="sng" dirty="0" smtClean="0">
                <a:solidFill>
                  <a:srgbClr val="DE2A00"/>
                </a:solidFill>
                <a:latin typeface="Book Antiqua" panose="02040602050305030304" pitchFamily="18" charset="0"/>
              </a:rPr>
              <a:t>етап</a:t>
            </a:r>
            <a:endParaRPr lang="uk-UA" sz="2800" b="1" u="sng" dirty="0">
              <a:solidFill>
                <a:srgbClr val="DE2A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80" y="172084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3300"/>
                </a:solidFill>
                <a:latin typeface="Uk_Bukvarnaya" panose="020B0404040404040404" pitchFamily="34" charset="0"/>
              </a:rPr>
              <a:t>Створення ініціативної групи серед вчителів мови, учнів, батьків, представників адміністрації, учителів інших предметів.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3300"/>
                </a:solidFill>
                <a:latin typeface="Uk_Bukvarnaya" panose="020B0404040404040404" pitchFamily="34" charset="0"/>
              </a:rPr>
              <a:t>Побудова алгоритму діяльності учасників проекту (створення ментальної карти).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3300"/>
                </a:solidFill>
                <a:latin typeface="Uk_Bukvarnaya" panose="020B0404040404040404" pitchFamily="34" charset="0"/>
              </a:rPr>
              <a:t>Налагодження контактів з освітніми закладами інших міст.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3300"/>
                </a:solidFill>
                <a:latin typeface="Uk_Bukvarnaya" panose="020B0404040404040404" pitchFamily="34" charset="0"/>
              </a:rPr>
              <a:t>Конкретизація завдань проекту.</a:t>
            </a:r>
          </a:p>
          <a:p>
            <a:pPr algn="l"/>
            <a:endParaRPr lang="uk-UA" sz="2400" dirty="0">
              <a:solidFill>
                <a:srgbClr val="002060"/>
              </a:solidFill>
              <a:latin typeface="Uk_Bukvarnaya" panose="020B040404040404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54868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>
                <a:solidFill>
                  <a:srgbClr val="DE2A00"/>
                </a:solidFill>
                <a:latin typeface="Book Antiqua" panose="02040602050305030304" pitchFamily="18" charset="0"/>
              </a:rPr>
              <a:t>Діяльнісний </a:t>
            </a:r>
            <a:r>
              <a:rPr lang="uk-UA" sz="2800" b="1" u="sng" dirty="0" smtClean="0">
                <a:solidFill>
                  <a:srgbClr val="DE2A00"/>
                </a:solidFill>
                <a:latin typeface="Book Antiqua" panose="02040602050305030304" pitchFamily="18" charset="0"/>
              </a:rPr>
              <a:t>етап</a:t>
            </a:r>
            <a:endParaRPr lang="uk-UA" sz="2800" b="1" u="sng" dirty="0">
              <a:solidFill>
                <a:srgbClr val="DE2A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80" y="1720840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endParaRPr lang="uk-UA" sz="2400" dirty="0">
              <a:solidFill>
                <a:srgbClr val="003300"/>
              </a:solidFill>
              <a:latin typeface="Uk_Bukvarnaya" panose="020B04040404040404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Підготовка і виступ на засіданні методичної комісії з проблеми використання </a:t>
            </a:r>
            <a:r>
              <a:rPr lang="en-US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STEM</a:t>
            </a:r>
            <a:r>
              <a:rPr lang="uk-UA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-освіти на </a:t>
            </a:r>
            <a:r>
              <a:rPr lang="uk-UA" sz="2400" dirty="0" err="1" smtClean="0">
                <a:solidFill>
                  <a:srgbClr val="002060"/>
                </a:solidFill>
                <a:latin typeface="Uk_Bukvarnaya" panose="020B0404040404040404" pitchFamily="34" charset="0"/>
              </a:rPr>
              <a:t>уроках</a:t>
            </a:r>
            <a:r>
              <a:rPr lang="uk-UA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 української мови.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Проведення інтегрованих та бінарних уроків (інформатика, математика, трудове навчання, географія, історія).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Проведення уроків із використанням хмарних технологій, технології змішаного навчання («перевернутий клас»).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Проведення веб-</a:t>
            </a:r>
            <a:r>
              <a:rPr lang="uk-UA" sz="2400" dirty="0" err="1" smtClean="0">
                <a:solidFill>
                  <a:srgbClr val="002060"/>
                </a:solidFill>
                <a:latin typeface="Uk_Bukvarnaya" panose="020B0404040404040404" pitchFamily="34" charset="0"/>
              </a:rPr>
              <a:t>квестів</a:t>
            </a:r>
            <a:r>
              <a:rPr lang="uk-UA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 до Дня писемності української мови, Міжнародного дня мови.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uk-UA" sz="2400" dirty="0" smtClean="0">
              <a:solidFill>
                <a:srgbClr val="002060"/>
              </a:solidFill>
              <a:latin typeface="Uk_Bukvarnaya" panose="020B04040404040404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uk-UA" sz="2400" dirty="0" smtClean="0">
              <a:solidFill>
                <a:srgbClr val="002060"/>
              </a:solidFill>
              <a:latin typeface="Uk_Bukvarnaya" panose="020B04040404040404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uk-UA" sz="2400" dirty="0">
              <a:solidFill>
                <a:srgbClr val="002060"/>
              </a:solidFill>
              <a:latin typeface="Uk_Bukvarnaya" panose="020B040404040404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uk-UA" sz="2800" b="1" u="sng" dirty="0">
                <a:solidFill>
                  <a:srgbClr val="DE2A00"/>
                </a:solidFill>
                <a:latin typeface="Book Antiqua" panose="02040602050305030304" pitchFamily="18" charset="0"/>
                <a:ea typeface="+mn-ea"/>
                <a:cs typeface="+mn-cs"/>
              </a:rPr>
              <a:t>Діяльнісний етап</a:t>
            </a:r>
            <a:br>
              <a:rPr lang="uk-UA" sz="2800" b="1" u="sng" dirty="0">
                <a:solidFill>
                  <a:srgbClr val="DE2A00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Uk_Bukvarnaya" panose="020B0604020202020204"/>
              </a:rPr>
              <a:t>Написання учнівських творчих з української мови в електронному варіанті.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Uk_Bukvarnaya" panose="020B0604020202020204"/>
              </a:rPr>
              <a:t>Електронне листування з учнями інших міст України й Польщі, підготовка електронних листівок з нагоди великих державних свят.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Uk_Bukvarnaya" panose="020B0604020202020204"/>
              </a:rPr>
              <a:t>Проведення діалогів, інтернет-мостів, спільних засідань МК з вчителями інших міст України.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Uk_Bukvarnaya" panose="020B0604020202020204"/>
              </a:rPr>
              <a:t>Розробка серії тестових запитань за допомогою програми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Uk_Bukvarnaya" panose="020B0604020202020204"/>
              </a:rPr>
              <a:t>Pl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Uk_Bukvarnaya" panose="020B0604020202020204"/>
              </a:rPr>
              <a:t>і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Uk_Bukvarnaya" panose="020B0604020202020204"/>
              </a:rPr>
              <a:t>sckers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Uk_Bukvarnaya" panose="020B0604020202020204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Uk_Bukvarnaya" panose="020B0604020202020204"/>
              </a:rPr>
              <a:t>Створення ментальних карт на </a:t>
            </a:r>
            <a:r>
              <a:rPr lang="uk-UA" sz="2400" dirty="0" err="1" smtClean="0">
                <a:solidFill>
                  <a:schemeClr val="tx2">
                    <a:lumMod val="75000"/>
                  </a:schemeClr>
                </a:solidFill>
                <a:latin typeface="Uk_Bukvarnaya" panose="020B0604020202020204"/>
              </a:rPr>
              <a:t>уроках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Uk_Bukvarnaya" panose="020B0604020202020204"/>
              </a:rPr>
              <a:t> української мови.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Uk_Bukvarnaya" panose="020B0604020202020204"/>
              </a:rPr>
              <a:t>Проведення віртуальних екскурсій.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Uk_Bukvarnaya" panose="020B0604020202020204"/>
              </a:rPr>
              <a:t>Виготовлення рекламних текстів і ВСП в електронному варіанті, електронних презентацій, </a:t>
            </a:r>
            <a:r>
              <a:rPr lang="uk-UA" sz="2400" dirty="0" err="1" smtClean="0">
                <a:solidFill>
                  <a:schemeClr val="tx2">
                    <a:lumMod val="75000"/>
                  </a:schemeClr>
                </a:solidFill>
                <a:latin typeface="Uk_Bukvarnaya" panose="020B0604020202020204"/>
              </a:rPr>
              <a:t>скрайбінгу</a:t>
            </a:r>
            <a:r>
              <a:rPr lang="uk-UA" sz="2400" smtClean="0">
                <a:solidFill>
                  <a:schemeClr val="tx2">
                    <a:lumMod val="75000"/>
                  </a:schemeClr>
                </a:solidFill>
                <a:latin typeface="Uk_Bukvarnaya" panose="020B0604020202020204"/>
              </a:rPr>
              <a:t>.</a:t>
            </a:r>
            <a:endParaRPr lang="uk-UA" sz="2400" dirty="0" smtClean="0">
              <a:solidFill>
                <a:schemeClr val="tx2">
                  <a:lumMod val="75000"/>
                </a:schemeClr>
              </a:solidFill>
              <a:latin typeface="Uk_Bukvarnay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1664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54868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 err="1">
                <a:solidFill>
                  <a:srgbClr val="DE2A00"/>
                </a:solidFill>
                <a:latin typeface="Book Antiqua" panose="02040602050305030304" pitchFamily="18" charset="0"/>
              </a:rPr>
              <a:t>Узагальнювально</a:t>
            </a:r>
            <a:r>
              <a:rPr lang="uk-UA" sz="2800" b="1" u="sng" dirty="0">
                <a:solidFill>
                  <a:srgbClr val="DE2A00"/>
                </a:solidFill>
                <a:latin typeface="Book Antiqua" panose="02040602050305030304" pitchFamily="18" charset="0"/>
              </a:rPr>
              <a:t>-підсумковий </a:t>
            </a:r>
            <a:r>
              <a:rPr lang="uk-UA" sz="2800" b="1" u="sng" dirty="0" smtClean="0">
                <a:solidFill>
                  <a:srgbClr val="DE2A00"/>
                </a:solidFill>
                <a:latin typeface="Book Antiqua" panose="02040602050305030304" pitchFamily="18" charset="0"/>
              </a:rPr>
              <a:t>етап</a:t>
            </a:r>
            <a:endParaRPr lang="uk-UA" sz="2800" b="1" u="sng" dirty="0">
              <a:solidFill>
                <a:srgbClr val="DE2A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80" y="1720840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3300"/>
                </a:solidFill>
                <a:latin typeface="Uk_Bukvarnaya" panose="020B0404040404040404" pitchFamily="34" charset="0"/>
              </a:rPr>
              <a:t>Вивчення рівня задоволення учнів результатами своєї діяльності з проекту.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latin typeface="Uk_Bukvarnaya" panose="020B0404040404040404" pitchFamily="34" charset="0"/>
              </a:rPr>
              <a:t>Створення методичних рекомендацій щодо можливостей використання </a:t>
            </a:r>
            <a:r>
              <a:rPr lang="en-US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STEM</a:t>
            </a:r>
            <a:r>
              <a:rPr lang="uk-UA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-освіти на </a:t>
            </a:r>
            <a:r>
              <a:rPr lang="uk-UA" sz="2400" dirty="0" err="1" smtClean="0">
                <a:solidFill>
                  <a:srgbClr val="002060"/>
                </a:solidFill>
                <a:latin typeface="Uk_Bukvarnaya" panose="020B0404040404040404" pitchFamily="34" charset="0"/>
              </a:rPr>
              <a:t>уроках</a:t>
            </a:r>
            <a:r>
              <a:rPr lang="uk-UA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 української </a:t>
            </a:r>
            <a:r>
              <a:rPr lang="uk-UA" sz="2400" dirty="0">
                <a:solidFill>
                  <a:srgbClr val="002060"/>
                </a:solidFill>
                <a:latin typeface="Uk_Bukvarnaya" panose="020B0404040404040404" pitchFamily="34" charset="0"/>
              </a:rPr>
              <a:t>мови </a:t>
            </a:r>
            <a:r>
              <a:rPr lang="uk-UA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та </a:t>
            </a:r>
            <a:r>
              <a:rPr lang="uk-UA" sz="2400" dirty="0">
                <a:solidFill>
                  <a:srgbClr val="002060"/>
                </a:solidFill>
                <a:latin typeface="Uk_Bukvarnaya" panose="020B0404040404040404" pitchFamily="34" charset="0"/>
              </a:rPr>
              <a:t>презентація їх на засіданні методичної комісії та семінарах.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3300"/>
                </a:solidFill>
                <a:latin typeface="Uk_Bukvarnaya" panose="020B0404040404040404" pitchFamily="34" charset="0"/>
              </a:rPr>
              <a:t>Аналіз результатів, оцінка якості проекту.</a:t>
            </a:r>
          </a:p>
        </p:txBody>
      </p:sp>
    </p:spTree>
    <p:extLst>
      <p:ext uri="{BB962C8B-B14F-4D97-AF65-F5344CB8AC3E}">
        <p14:creationId xmlns:p14="http://schemas.microsoft.com/office/powerpoint/2010/main" val="14761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85" y="260648"/>
            <a:ext cx="8229600" cy="648072"/>
          </a:xfrm>
        </p:spPr>
        <p:txBody>
          <a:bodyPr/>
          <a:lstStyle/>
          <a:p>
            <a:r>
              <a:rPr lang="uk-UA" sz="3600" b="1" u="sng" dirty="0">
                <a:solidFill>
                  <a:srgbClr val="DE2A00"/>
                </a:solidFill>
                <a:latin typeface="Book Antiqua" panose="02040602050305030304" pitchFamily="18" charset="0"/>
                <a:cs typeface="Times New Roman" pitchFamily="18" charset="0"/>
              </a:rPr>
              <a:t>Очікувані </a:t>
            </a:r>
            <a:r>
              <a:rPr lang="uk-UA" sz="3600" b="1" u="sng" dirty="0" smtClean="0">
                <a:solidFill>
                  <a:srgbClr val="DE2A00"/>
                </a:solidFill>
                <a:latin typeface="Book Antiqua" panose="02040602050305030304" pitchFamily="18" charset="0"/>
                <a:cs typeface="Times New Roman" pitchFamily="18" charset="0"/>
              </a:rPr>
              <a:t>результати</a:t>
            </a:r>
            <a:endParaRPr lang="uk-UA" sz="3600" b="1" u="sng" dirty="0">
              <a:solidFill>
                <a:srgbClr val="DE2A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38527608"/>
              </p:ext>
            </p:extLst>
          </p:nvPr>
        </p:nvGraphicFramePr>
        <p:xfrm>
          <a:off x="27641" y="980729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1400527"/>
            <a:ext cx="7764462" cy="4836785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uk-UA" altLang="uk-UA" sz="36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«Неписьменними ХХ століття будуть не ті, хто не вміє читати й писати, а ті, хто не може вчитися і переучуватися» (</a:t>
            </a:r>
            <a:r>
              <a:rPr lang="uk-UA" altLang="uk-UA" sz="3600" dirty="0" err="1" smtClean="0">
                <a:solidFill>
                  <a:srgbClr val="002060"/>
                </a:solidFill>
                <a:latin typeface="Uk_Bukvarnaya" panose="020B0404040404040404" pitchFamily="34" charset="0"/>
              </a:rPr>
              <a:t>Елвін</a:t>
            </a:r>
            <a:r>
              <a:rPr lang="uk-UA" altLang="uk-UA" sz="36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 </a:t>
            </a:r>
            <a:r>
              <a:rPr lang="uk-UA" altLang="uk-UA" sz="3600" dirty="0" err="1" smtClean="0">
                <a:solidFill>
                  <a:srgbClr val="002060"/>
                </a:solidFill>
                <a:latin typeface="Uk_Bukvarnaya" panose="020B0404040404040404" pitchFamily="34" charset="0"/>
              </a:rPr>
              <a:t>Тоффлер</a:t>
            </a:r>
            <a:r>
              <a:rPr lang="uk-UA" altLang="uk-UA" sz="36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4868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3600" b="1" u="sng" dirty="0">
                <a:solidFill>
                  <a:srgbClr val="DE2A00"/>
                </a:solidFill>
                <a:latin typeface="Book Antiqua" panose="02040602050305030304" pitchFamily="18" charset="0"/>
              </a:rPr>
              <a:t>Актуальність </a:t>
            </a:r>
            <a:r>
              <a:rPr lang="uk-UA" altLang="uk-UA" sz="3600" b="1" u="sng" dirty="0" smtClean="0">
                <a:solidFill>
                  <a:srgbClr val="DE2A00"/>
                </a:solidFill>
                <a:latin typeface="Book Antiqua" panose="02040602050305030304" pitchFamily="18" charset="0"/>
              </a:rPr>
              <a:t>проекту</a:t>
            </a:r>
            <a:endParaRPr lang="uk-UA" sz="3600" b="1" dirty="0">
              <a:solidFill>
                <a:srgbClr val="DE2A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uk-UA" sz="3600" b="1" u="sng" dirty="0" smtClean="0">
                <a:solidFill>
                  <a:srgbClr val="DE2A00"/>
                </a:solidFill>
                <a:latin typeface="Book Antiqua" panose="02040602050305030304" pitchFamily="18" charset="0"/>
              </a:rPr>
              <a:t>Мета проекту:</a:t>
            </a:r>
            <a:endParaRPr lang="uk-UA" sz="3600" b="1" u="sng" dirty="0">
              <a:solidFill>
                <a:srgbClr val="DE2A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859216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rgbClr val="002060"/>
                </a:solidFill>
                <a:latin typeface="Uk_Bukvarnaya" panose="020B0404040404040404" pitchFamily="34" charset="0"/>
                <a:ea typeface="Calibri"/>
                <a:cs typeface="Times New Roman"/>
              </a:rPr>
              <a:t>Стимулювати інтерес учнів до нових знань.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rgbClr val="002060"/>
                </a:solidFill>
                <a:latin typeface="Uk_Bukvarnaya" panose="020B0404040404040404" pitchFamily="34" charset="0"/>
                <a:ea typeface="Calibri"/>
                <a:cs typeface="Times New Roman"/>
              </a:rPr>
              <a:t>Формувати ключові компетентності учнів (ІКТ, математичну, компетентності в природничих науках і технологіях).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rgbClr val="002060"/>
                </a:solidFill>
                <a:latin typeface="Uk_Bukvarnaya" panose="020B0404040404040404" pitchFamily="34" charset="0"/>
                <a:ea typeface="Calibri"/>
                <a:cs typeface="Times New Roman"/>
              </a:rPr>
              <a:t>Розвивати дитину через вирішення проблем і використання здобутих знань у конкретній практичній діяльності.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rgbClr val="002060"/>
                </a:solidFill>
                <a:latin typeface="Uk_Bukvarnaya" panose="020B0404040404040404" pitchFamily="34" charset="0"/>
                <a:ea typeface="Calibri"/>
                <a:cs typeface="Times New Roman"/>
              </a:rPr>
              <a:t>Продемонструвати нові цікаві нетрадиційні форми роботи на </a:t>
            </a:r>
            <a:r>
              <a:rPr lang="uk-UA" sz="2000" dirty="0" err="1" smtClean="0">
                <a:solidFill>
                  <a:srgbClr val="002060"/>
                </a:solidFill>
                <a:latin typeface="Uk_Bukvarnaya" panose="020B0404040404040404" pitchFamily="34" charset="0"/>
                <a:ea typeface="Calibri"/>
                <a:cs typeface="Times New Roman"/>
              </a:rPr>
              <a:t>уроці</a:t>
            </a:r>
            <a:r>
              <a:rPr lang="uk-UA" sz="2000" dirty="0" smtClean="0">
                <a:solidFill>
                  <a:srgbClr val="002060"/>
                </a:solidFill>
                <a:latin typeface="Uk_Bukvarnaya" panose="020B0404040404040404" pitchFamily="34" charset="0"/>
                <a:ea typeface="Calibri"/>
                <a:cs typeface="Times New Roman"/>
              </a:rPr>
              <a:t> української мови і в позакласній роботі. </a:t>
            </a:r>
            <a:endParaRPr lang="uk-UA" sz="2000" dirty="0">
              <a:solidFill>
                <a:srgbClr val="002060"/>
              </a:solidFill>
              <a:latin typeface="Uk_Bukvarnaya" panose="020B0404040404040404" pitchFamily="34" charset="0"/>
              <a:ea typeface="Calibri"/>
              <a:cs typeface="Times New Roman"/>
            </a:endParaRPr>
          </a:p>
          <a:p>
            <a:endParaRPr lang="uk-UA" dirty="0">
              <a:solidFill>
                <a:srgbClr val="002060"/>
              </a:solidFill>
              <a:latin typeface="Uk_Bukvarnaya" panose="020B040404040404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2416"/>
            <a:ext cx="8229600" cy="927100"/>
          </a:xfrm>
        </p:spPr>
        <p:txBody>
          <a:bodyPr/>
          <a:lstStyle/>
          <a:p>
            <a:r>
              <a:rPr lang="uk-UA" sz="3600" b="1" u="sng" dirty="0" smtClean="0">
                <a:solidFill>
                  <a:srgbClr val="DE2A00"/>
                </a:solidFill>
                <a:latin typeface="Book Antiqua" panose="02040602050305030304" pitchFamily="18" charset="0"/>
                <a:cs typeface="Times New Roman" pitchFamily="18" charset="0"/>
              </a:rPr>
              <a:t>Завдання проекту:</a:t>
            </a:r>
            <a:endParaRPr lang="uk-UA" sz="3600" b="1" u="sng" dirty="0">
              <a:solidFill>
                <a:srgbClr val="DE2A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124744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rgbClr val="003300"/>
                </a:solidFill>
                <a:latin typeface="Uk_Bukvarnaya" panose="020B0404040404040404" pitchFamily="34" charset="0"/>
              </a:rPr>
              <a:t>Спрямувати</a:t>
            </a:r>
            <a:r>
              <a:rPr lang="ru-RU" sz="2400" dirty="0" smtClean="0">
                <a:solidFill>
                  <a:srgbClr val="003300"/>
                </a:solidFill>
                <a:latin typeface="Uk_Bukvarnaya" panose="020B0404040404040404" pitchFamily="34" charset="0"/>
              </a:rPr>
              <a:t> </a:t>
            </a:r>
            <a:r>
              <a:rPr lang="ru-RU" sz="2400" dirty="0" err="1" smtClean="0">
                <a:solidFill>
                  <a:srgbClr val="003300"/>
                </a:solidFill>
                <a:latin typeface="Uk_Bukvarnaya" panose="020B0404040404040404" pitchFamily="34" charset="0"/>
              </a:rPr>
              <a:t>творчий</a:t>
            </a:r>
            <a:r>
              <a:rPr lang="ru-RU" sz="2400" dirty="0" smtClean="0">
                <a:solidFill>
                  <a:srgbClr val="003300"/>
                </a:solidFill>
                <a:latin typeface="Uk_Bukvarnaya" panose="020B0404040404040404" pitchFamily="34" charset="0"/>
              </a:rPr>
              <a:t> </a:t>
            </a:r>
            <a:r>
              <a:rPr lang="ru-RU" sz="2400" dirty="0" err="1" smtClean="0">
                <a:solidFill>
                  <a:srgbClr val="003300"/>
                </a:solidFill>
                <a:latin typeface="Uk_Bukvarnaya" panose="020B0404040404040404" pitchFamily="34" charset="0"/>
              </a:rPr>
              <a:t>потенціал</a:t>
            </a:r>
            <a:r>
              <a:rPr lang="ru-RU" sz="2400" dirty="0" smtClean="0">
                <a:solidFill>
                  <a:srgbClr val="003300"/>
                </a:solidFill>
                <a:latin typeface="Uk_Bukvarnaya" panose="020B0404040404040404" pitchFamily="34" charset="0"/>
              </a:rPr>
              <a:t> </a:t>
            </a:r>
            <a:r>
              <a:rPr lang="ru-RU" sz="2400" dirty="0" err="1" smtClean="0">
                <a:solidFill>
                  <a:srgbClr val="003300"/>
                </a:solidFill>
                <a:latin typeface="Uk_Bukvarnaya" panose="020B0404040404040404" pitchFamily="34" charset="0"/>
              </a:rPr>
              <a:t>учнів</a:t>
            </a:r>
            <a:r>
              <a:rPr lang="ru-RU" sz="2400" dirty="0" smtClean="0">
                <a:solidFill>
                  <a:srgbClr val="003300"/>
                </a:solidFill>
                <a:latin typeface="Uk_Bukvarnaya" panose="020B0404040404040404" pitchFamily="34" charset="0"/>
              </a:rPr>
              <a:t> на </a:t>
            </a:r>
            <a:r>
              <a:rPr lang="ru-RU" sz="2400" dirty="0" err="1" smtClean="0">
                <a:solidFill>
                  <a:srgbClr val="003300"/>
                </a:solidFill>
                <a:latin typeface="Uk_Bukvarnaya" panose="020B0404040404040404" pitchFamily="34" charset="0"/>
              </a:rPr>
              <a:t>організацію</a:t>
            </a:r>
            <a:r>
              <a:rPr lang="ru-RU" sz="2400" dirty="0" smtClean="0">
                <a:solidFill>
                  <a:srgbClr val="003300"/>
                </a:solidFill>
                <a:latin typeface="Uk_Bukvarnaya" panose="020B0404040404040404" pitchFamily="34" charset="0"/>
              </a:rPr>
              <a:t> </a:t>
            </a:r>
            <a:r>
              <a:rPr lang="ru-RU" sz="2400" dirty="0" err="1" smtClean="0">
                <a:solidFill>
                  <a:srgbClr val="003300"/>
                </a:solidFill>
                <a:latin typeface="Uk_Bukvarnaya" panose="020B0404040404040404" pitchFamily="34" charset="0"/>
              </a:rPr>
              <a:t>самостійної</a:t>
            </a:r>
            <a:r>
              <a:rPr lang="ru-RU" sz="2400" dirty="0" smtClean="0">
                <a:solidFill>
                  <a:srgbClr val="003300"/>
                </a:solidFill>
                <a:latin typeface="Uk_Bukvarnaya" panose="020B0404040404040404" pitchFamily="34" charset="0"/>
              </a:rPr>
              <a:t> </a:t>
            </a:r>
            <a:r>
              <a:rPr lang="ru-RU" sz="2400" dirty="0" err="1" smtClean="0">
                <a:solidFill>
                  <a:srgbClr val="003300"/>
                </a:solidFill>
                <a:latin typeface="Uk_Bukvarnaya" panose="020B0404040404040404" pitchFamily="34" charset="0"/>
              </a:rPr>
              <a:t>пошуково-дослідницької</a:t>
            </a:r>
            <a:r>
              <a:rPr lang="ru-RU" sz="2400" dirty="0" smtClean="0">
                <a:solidFill>
                  <a:srgbClr val="003300"/>
                </a:solidFill>
                <a:latin typeface="Uk_Bukvarnaya" panose="020B0404040404040404" pitchFamily="34" charset="0"/>
              </a:rPr>
              <a:t> </a:t>
            </a:r>
            <a:r>
              <a:rPr lang="ru-RU" sz="2400" dirty="0" err="1" smtClean="0">
                <a:solidFill>
                  <a:srgbClr val="003300"/>
                </a:solidFill>
                <a:latin typeface="Uk_Bukvarnaya" panose="020B0404040404040404" pitchFamily="34" charset="0"/>
              </a:rPr>
              <a:t>роботи</a:t>
            </a:r>
            <a:r>
              <a:rPr lang="ru-RU" sz="2400" dirty="0" smtClean="0">
                <a:solidFill>
                  <a:srgbClr val="003300"/>
                </a:solidFill>
                <a:latin typeface="Uk_Bukvarnaya" panose="020B0404040404040404" pitchFamily="34" charset="0"/>
              </a:rPr>
              <a:t>. 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rgbClr val="002060"/>
                </a:solidFill>
                <a:latin typeface="Uk_Bukvarnaya" panose="020B0404040404040404" pitchFamily="34" charset="0"/>
              </a:rPr>
              <a:t>Посилити</a:t>
            </a:r>
            <a:r>
              <a:rPr lang="ru-RU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Uk_Bukvarnaya" panose="020B0404040404040404" pitchFamily="34" charset="0"/>
              </a:rPr>
              <a:t>міжпредметні</a:t>
            </a:r>
            <a:r>
              <a:rPr lang="ru-RU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Uk_Bukvarnaya" panose="020B0404040404040404" pitchFamily="34" charset="0"/>
              </a:rPr>
              <a:t>зв</a:t>
            </a:r>
            <a:r>
              <a:rPr lang="en-US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’</a:t>
            </a:r>
            <a:r>
              <a:rPr lang="uk-UA" sz="2400" dirty="0" err="1" smtClean="0">
                <a:solidFill>
                  <a:srgbClr val="002060"/>
                </a:solidFill>
                <a:latin typeface="Uk_Bukvarnaya" panose="020B0404040404040404" pitchFamily="34" charset="0"/>
              </a:rPr>
              <a:t>язки</a:t>
            </a:r>
            <a:r>
              <a:rPr lang="uk-UA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.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Удосконалити методику організації уроків української мови з використанням </a:t>
            </a:r>
            <a:r>
              <a:rPr lang="uk-UA" sz="2400" dirty="0" err="1" smtClean="0">
                <a:solidFill>
                  <a:srgbClr val="002060"/>
                </a:solidFill>
                <a:latin typeface="Uk_Bukvarnaya" panose="020B0404040404040404" pitchFamily="34" charset="0"/>
              </a:rPr>
              <a:t>комп</a:t>
            </a:r>
            <a:r>
              <a:rPr lang="en-US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’</a:t>
            </a:r>
            <a:r>
              <a:rPr lang="uk-UA" sz="2400" dirty="0" err="1" smtClean="0">
                <a:solidFill>
                  <a:srgbClr val="002060"/>
                </a:solidFill>
                <a:latin typeface="Uk_Bukvarnaya" panose="020B0404040404040404" pitchFamily="34" charset="0"/>
              </a:rPr>
              <a:t>ютерних</a:t>
            </a:r>
            <a:r>
              <a:rPr lang="uk-UA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 програм.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latin typeface="Uk_Bukvarnaya" panose="020B0404040404040404" pitchFamily="34" charset="0"/>
              </a:rPr>
              <a:t>Розвивати навички міжособистісного спілкування.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uk-UA" sz="2400" dirty="0" smtClean="0">
              <a:solidFill>
                <a:srgbClr val="002060"/>
              </a:solidFill>
              <a:latin typeface="Uk_Bukvarnaya" panose="020B0404040404040404" pitchFamily="34" charset="0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Uk_Bukvarnaya" panose="020B040404040404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4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64802637"/>
              </p:ext>
            </p:extLst>
          </p:nvPr>
        </p:nvGraphicFramePr>
        <p:xfrm>
          <a:off x="1970682" y="871656"/>
          <a:ext cx="6066423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0682" y="348436"/>
            <a:ext cx="520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u="sng" dirty="0" smtClean="0">
                <a:solidFill>
                  <a:srgbClr val="DE2A00"/>
                </a:solidFill>
                <a:latin typeface="Book Antiqua" panose="02040602050305030304" pitchFamily="18" charset="0"/>
                <a:cs typeface="Times New Roman" pitchFamily="18" charset="0"/>
              </a:rPr>
              <a:t>Характеристика проекту</a:t>
            </a:r>
            <a:endParaRPr lang="uk-UA" sz="2800" b="1" u="sng" dirty="0">
              <a:solidFill>
                <a:srgbClr val="DE2A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27100"/>
          </a:xfrm>
        </p:spPr>
        <p:txBody>
          <a:bodyPr/>
          <a:lstStyle/>
          <a:p>
            <a:r>
              <a:rPr lang="uk-UA" sz="3600" b="1" u="sng" dirty="0" smtClean="0">
                <a:solidFill>
                  <a:srgbClr val="DE2A00"/>
                </a:solidFill>
                <a:latin typeface="Book Antiqua" panose="02040602050305030304" pitchFamily="18" charset="0"/>
                <a:cs typeface="Times New Roman" pitchFamily="18" charset="0"/>
              </a:rPr>
              <a:t>Учасники проекту</a:t>
            </a:r>
            <a:endParaRPr lang="uk-UA" sz="3600" b="1" u="sng" dirty="0">
              <a:solidFill>
                <a:srgbClr val="DE2A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19400763"/>
              </p:ext>
            </p:extLst>
          </p:nvPr>
        </p:nvGraphicFramePr>
        <p:xfrm>
          <a:off x="1187624" y="1484784"/>
          <a:ext cx="67687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46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rgbClr val="DE2A00"/>
                </a:solidFill>
                <a:latin typeface="Book Antiqua" panose="02040602050305030304" pitchFamily="18" charset="0"/>
              </a:rPr>
              <a:t>Ресурси</a:t>
            </a:r>
            <a:endParaRPr lang="uk-UA" b="1" u="sng" dirty="0">
              <a:solidFill>
                <a:srgbClr val="DE2A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16411619"/>
              </p:ext>
            </p:extLst>
          </p:nvPr>
        </p:nvGraphicFramePr>
        <p:xfrm>
          <a:off x="827584" y="1201614"/>
          <a:ext cx="7704856" cy="503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1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27100"/>
          </a:xfrm>
        </p:spPr>
        <p:txBody>
          <a:bodyPr>
            <a:normAutofit/>
          </a:bodyPr>
          <a:lstStyle/>
          <a:p>
            <a:r>
              <a:rPr lang="uk-UA" sz="3600" b="1" u="sng" dirty="0">
                <a:solidFill>
                  <a:srgbClr val="DE2A00"/>
                </a:solidFill>
                <a:latin typeface="Book Antiqua" panose="02040602050305030304" pitchFamily="18" charset="0"/>
                <a:cs typeface="Times New Roman" pitchFamily="18" charset="0"/>
              </a:rPr>
              <a:t>Етапи </a:t>
            </a:r>
            <a:r>
              <a:rPr lang="uk-UA" sz="3600" b="1" u="sng" dirty="0" smtClean="0">
                <a:solidFill>
                  <a:srgbClr val="DE2A00"/>
                </a:solidFill>
                <a:latin typeface="Book Antiqua" panose="02040602050305030304" pitchFamily="18" charset="0"/>
                <a:cs typeface="Times New Roman" pitchFamily="18" charset="0"/>
              </a:rPr>
              <a:t>проекту</a:t>
            </a:r>
            <a:endParaRPr lang="uk-UA" sz="3600" b="1" u="sng" dirty="0">
              <a:solidFill>
                <a:srgbClr val="DE2A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33087129"/>
              </p:ext>
            </p:extLst>
          </p:nvPr>
        </p:nvGraphicFramePr>
        <p:xfrm>
          <a:off x="1524000" y="1700808"/>
          <a:ext cx="643237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8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54868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>
                <a:solidFill>
                  <a:srgbClr val="DE2A00"/>
                </a:solidFill>
                <a:latin typeface="Book Antiqua" panose="02040602050305030304" pitchFamily="18" charset="0"/>
              </a:rPr>
              <a:t>Діагностико-прогностичний </a:t>
            </a:r>
            <a:r>
              <a:rPr lang="uk-UA" sz="2800" b="1" u="sng" dirty="0" smtClean="0">
                <a:solidFill>
                  <a:srgbClr val="DE2A00"/>
                </a:solidFill>
                <a:latin typeface="Book Antiqua" panose="02040602050305030304" pitchFamily="18" charset="0"/>
              </a:rPr>
              <a:t>етап</a:t>
            </a:r>
            <a:endParaRPr lang="uk-UA" sz="2800" b="1" u="sng" dirty="0">
              <a:solidFill>
                <a:srgbClr val="DE2A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268760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latin typeface="Uk_Bukvarnaya" panose="020B0404040404040404" pitchFamily="34" charset="0"/>
              </a:rPr>
              <a:t>Представлення теми мотивація.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latin typeface="Uk_Bukvarnaya" panose="020B0404040404040404" pitchFamily="34" charset="0"/>
              </a:rPr>
              <a:t>Консультації з методистами, членами методичної комісії, адміністрацією школи, викладачами ТНПУ, учителями </a:t>
            </a:r>
            <a:r>
              <a:rPr lang="uk-UA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математики й інформатики, англійської </a:t>
            </a:r>
            <a:r>
              <a:rPr lang="uk-UA" sz="2400" dirty="0">
                <a:solidFill>
                  <a:srgbClr val="002060"/>
                </a:solidFill>
                <a:latin typeface="Uk_Bukvarnaya" panose="020B0404040404040404" pitchFamily="34" charset="0"/>
              </a:rPr>
              <a:t>мови</a:t>
            </a:r>
            <a:r>
              <a:rPr lang="uk-UA" sz="2400" dirty="0" smtClean="0">
                <a:solidFill>
                  <a:srgbClr val="002060"/>
                </a:solidFill>
                <a:latin typeface="Uk_Bukvarnaya" panose="020B0404040404040404" pitchFamily="34" charset="0"/>
              </a:rPr>
              <a:t>, трудового навчання, географії, історії.</a:t>
            </a:r>
            <a:endParaRPr lang="uk-UA" sz="2400" dirty="0">
              <a:solidFill>
                <a:srgbClr val="002060"/>
              </a:solidFill>
              <a:latin typeface="Uk_Bukvarnaya" panose="020B04040404040404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latin typeface="Uk_Bukvarnaya" panose="020B0404040404040404" pitchFamily="34" charset="0"/>
              </a:rPr>
              <a:t>Пошук навчальних закладів, які можуть бути залучені до співпраці.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latin typeface="Uk_Bukvarnaya" panose="020B0404040404040404" pitchFamily="34" charset="0"/>
              </a:rPr>
              <a:t>Проведення анкетування серед учителів а учнів з метою виявлення рівня зацікавленості учнів та педагогів.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latin typeface="Uk_Bukvarnaya" panose="020B0404040404040404" pitchFamily="34" charset="0"/>
              </a:rPr>
              <a:t>Робота з інформаційними джерелами з метою пошуку та вивчення інформації з теми.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latin typeface="Uk_Bukvarnaya" panose="020B0404040404040404" pitchFamily="34" charset="0"/>
              </a:rPr>
              <a:t>Вибір засобів представлення інформації. </a:t>
            </a:r>
          </a:p>
          <a:p>
            <a:pPr algn="l"/>
            <a:endParaRPr lang="uk-UA" sz="2400" dirty="0">
              <a:solidFill>
                <a:srgbClr val="002060"/>
              </a:solidFill>
              <a:latin typeface="Uk_Bukvarnaya" panose="020B04040404040404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uk-UA" sz="2400" dirty="0">
              <a:solidFill>
                <a:srgbClr val="003300"/>
              </a:solidFill>
              <a:latin typeface="Uk_Bukvarnaya" panose="020B040404040404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644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Book Antiqua</vt:lpstr>
      <vt:lpstr>Arial</vt:lpstr>
      <vt:lpstr>Wingdings</vt:lpstr>
      <vt:lpstr>Times New Roman</vt:lpstr>
      <vt:lpstr>Calibri</vt:lpstr>
      <vt:lpstr>Uk_Bukvarnaya</vt:lpstr>
      <vt:lpstr>Тема Office</vt:lpstr>
      <vt:lpstr>STEAM-освіта на уроках української мови – поєднання «фізики» й «лірики»</vt:lpstr>
      <vt:lpstr>«Неписьменними ХХ століття будуть не ті, хто не вміє читати й писати, а ті, хто не може вчитися і переучуватися» (Елвін Тоффлер)</vt:lpstr>
      <vt:lpstr>Мета проекту:</vt:lpstr>
      <vt:lpstr>Завдання проекту:</vt:lpstr>
      <vt:lpstr>Презентация PowerPoint</vt:lpstr>
      <vt:lpstr>Учасники проекту</vt:lpstr>
      <vt:lpstr>Ресурси</vt:lpstr>
      <vt:lpstr>Етапи проекту</vt:lpstr>
      <vt:lpstr>Презентация PowerPoint</vt:lpstr>
      <vt:lpstr>Презентация PowerPoint</vt:lpstr>
      <vt:lpstr>Презентация PowerPoint</vt:lpstr>
      <vt:lpstr>Діяльнісний етап </vt:lpstr>
      <vt:lpstr>Презентация PowerPoint</vt:lpstr>
      <vt:lpstr>Очікувані результати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Admin</dc:creator>
  <dc:description>http://propowerpoint.ru - Áåñïëàòíûå øàáëîíû äëÿ ïðåçåíòàöèé. Ïîëåçíûå ñîâåòû è óðîêè  _x000d__x000d_
PowerPoint .</dc:description>
  <cp:lastModifiedBy>RePack by Diakov</cp:lastModifiedBy>
  <cp:revision>42</cp:revision>
  <dcterms:created xsi:type="dcterms:W3CDTF">2017-01-19T07:14:56Z</dcterms:created>
  <dcterms:modified xsi:type="dcterms:W3CDTF">2018-04-26T13:28:10Z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000800ea0c0000000000010243100207f6000400038000</vt:lpwstr>
  </property>
</Properties>
</file>