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2" r:id="rId3"/>
    <p:sldId id="265" r:id="rId4"/>
    <p:sldId id="257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DEEF-7321-42F7-92A7-F2BFDCBCFAA2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302CFB-7E6C-4C71-9B51-D1F9DB193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DEEF-7321-42F7-92A7-F2BFDCBCFAA2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2CFB-7E6C-4C71-9B51-D1F9DB193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DEEF-7321-42F7-92A7-F2BFDCBCFAA2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2CFB-7E6C-4C71-9B51-D1F9DB193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DEEF-7321-42F7-92A7-F2BFDCBCFAA2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302CFB-7E6C-4C71-9B51-D1F9DB193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DEEF-7321-42F7-92A7-F2BFDCBCFAA2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2CFB-7E6C-4C71-9B51-D1F9DB193B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DEEF-7321-42F7-92A7-F2BFDCBCFAA2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2CFB-7E6C-4C71-9B51-D1F9DB193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DEEF-7321-42F7-92A7-F2BFDCBCFAA2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7302CFB-7E6C-4C71-9B51-D1F9DB193B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DEEF-7321-42F7-92A7-F2BFDCBCFAA2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2CFB-7E6C-4C71-9B51-D1F9DB193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DEEF-7321-42F7-92A7-F2BFDCBCFAA2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2CFB-7E6C-4C71-9B51-D1F9DB193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DEEF-7321-42F7-92A7-F2BFDCBCFAA2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2CFB-7E6C-4C71-9B51-D1F9DB193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DEEF-7321-42F7-92A7-F2BFDCBCFAA2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2CFB-7E6C-4C71-9B51-D1F9DB193B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B1BDEEF-7321-42F7-92A7-F2BFDCBCFAA2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302CFB-7E6C-4C71-9B51-D1F9DB193B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214422"/>
            <a:ext cx="8458200" cy="122237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uk-UA" sz="4400" b="1" dirty="0" smtClean="0">
                <a:solidFill>
                  <a:srgbClr val="FF0000"/>
                </a:solidFill>
                <a:latin typeface="Arial Black" pitchFamily="34" charset="0"/>
              </a:rPr>
              <a:t>ПЕРВІСНЕ СУСПІЛЬСТВО ТА КРЕМЕНЕЧЧИНА</a:t>
            </a:r>
            <a:endParaRPr lang="ru-RU" sz="4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3500438"/>
            <a:ext cx="4243358" cy="1628780"/>
          </a:xfrm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Речові </a:t>
            </a:r>
            <a:r>
              <a:rPr lang="uk-UA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ятки на основі фондів Кременецького краєзнавчого музею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User\Pictures\ca_nav_logo3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5429264"/>
            <a:ext cx="952500" cy="9620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4143380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7030A0"/>
                </a:solidFill>
              </a:rPr>
              <a:t>Автор: вчитель історії </a:t>
            </a:r>
          </a:p>
          <a:p>
            <a:r>
              <a:rPr lang="uk-UA" b="1" dirty="0" err="1" smtClean="0">
                <a:solidFill>
                  <a:srgbClr val="7030A0"/>
                </a:solidFill>
              </a:rPr>
              <a:t>Комарівської</a:t>
            </a:r>
            <a:r>
              <a:rPr lang="uk-UA" b="1" dirty="0" smtClean="0">
                <a:solidFill>
                  <a:srgbClr val="7030A0"/>
                </a:solidFill>
              </a:rPr>
              <a:t> </a:t>
            </a:r>
            <a:r>
              <a:rPr lang="uk-UA" b="1" dirty="0" smtClean="0">
                <a:solidFill>
                  <a:srgbClr val="7030A0"/>
                </a:solidFill>
              </a:rPr>
              <a:t>ЗОШ І-ІІ ступенів</a:t>
            </a:r>
          </a:p>
          <a:p>
            <a:r>
              <a:rPr lang="uk-UA" b="1" dirty="0" err="1" smtClean="0">
                <a:solidFill>
                  <a:srgbClr val="7030A0"/>
                </a:solidFill>
              </a:rPr>
              <a:t>Казмірук</a:t>
            </a:r>
            <a:r>
              <a:rPr lang="uk-UA" b="1" dirty="0" smtClean="0">
                <a:solidFill>
                  <a:srgbClr val="7030A0"/>
                </a:solidFill>
              </a:rPr>
              <a:t> М.А.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Стоянка первісних людей на горі </a:t>
            </a:r>
            <a:r>
              <a:rPr lang="uk-UA" dirty="0" err="1" smtClean="0"/>
              <a:t>Куличівка</a:t>
            </a:r>
            <a:r>
              <a:rPr lang="uk-UA" dirty="0" smtClean="0"/>
              <a:t> (</a:t>
            </a:r>
            <a:r>
              <a:rPr lang="uk-UA" sz="2400" dirty="0" err="1" smtClean="0"/>
              <a:t>діарама</a:t>
            </a:r>
            <a:r>
              <a:rPr lang="uk-UA" sz="2400" dirty="0" smtClean="0"/>
              <a:t>)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848871" cy="507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Знаряддя праці палеоліту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cap="none" dirty="0" smtClean="0">
                <a:solidFill>
                  <a:schemeClr val="tx1"/>
                </a:solidFill>
              </a:rPr>
              <a:t>Нуклеуси</a:t>
            </a:r>
            <a:endParaRPr lang="ru-RU" cap="none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cap="none" dirty="0" smtClean="0">
                <a:solidFill>
                  <a:schemeClr val="tx1"/>
                </a:solidFill>
              </a:rPr>
              <a:t>Крем</a:t>
            </a:r>
            <a:r>
              <a:rPr lang="en-US" cap="none" dirty="0" smtClean="0">
                <a:solidFill>
                  <a:schemeClr val="tx1"/>
                </a:solidFill>
              </a:rPr>
              <a:t>’</a:t>
            </a:r>
            <a:r>
              <a:rPr lang="uk-UA" cap="none" dirty="0" err="1" smtClean="0">
                <a:solidFill>
                  <a:schemeClr val="tx1"/>
                </a:solidFill>
              </a:rPr>
              <a:t>яний</a:t>
            </a:r>
            <a:r>
              <a:rPr lang="uk-UA" cap="none" dirty="0" smtClean="0">
                <a:solidFill>
                  <a:schemeClr val="tx1"/>
                </a:solidFill>
              </a:rPr>
              <a:t> ніж</a:t>
            </a:r>
            <a:endParaRPr lang="ru-RU" cap="none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1410463"/>
            <a:ext cx="4291012" cy="375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1565" y="1316038"/>
            <a:ext cx="2962695" cy="394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Кам</a:t>
            </a:r>
            <a:r>
              <a:rPr lang="en-US" dirty="0" smtClean="0"/>
              <a:t>’</a:t>
            </a:r>
            <a:r>
              <a:rPr lang="ru-RU" dirty="0" smtClean="0"/>
              <a:t>я</a:t>
            </a:r>
            <a:r>
              <a:rPr lang="uk-UA" dirty="0" smtClean="0"/>
              <a:t>ні сокири  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/>
              <a:t>Неоліт </a:t>
            </a:r>
            <a:endParaRPr lang="ru-RU" dirty="0"/>
          </a:p>
        </p:txBody>
      </p:sp>
      <p:pic>
        <p:nvPicPr>
          <p:cNvPr id="1027" name="Picture 3" descr="C:\Users\User\Downloads\Ккм-95-Арх_-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23" y="2285991"/>
            <a:ext cx="4381533" cy="328614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8596" y="485776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К6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429520" y="500063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ККМ96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0245"/>
            <a:ext cx="4191000" cy="314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9821" y="1596137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Мезоліт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5572140"/>
            <a:ext cx="8677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Порівняйте кам</a:t>
            </a:r>
            <a:r>
              <a:rPr lang="en-US" dirty="0" smtClean="0"/>
              <a:t>’</a:t>
            </a:r>
            <a:r>
              <a:rPr lang="uk-UA" dirty="0" err="1" smtClean="0"/>
              <a:t>яні</a:t>
            </a:r>
            <a:r>
              <a:rPr lang="uk-UA" dirty="0" smtClean="0"/>
              <a:t> сокири мезоліту та неоліту. Яка з них є більш досконала? Які форми обробки каменю використовували люди у першому та другому випадку? У чому важливість удосконалення знарядь праці для діяльності?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Знаряддя праці періоду неоліту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Крем</a:t>
            </a:r>
            <a:r>
              <a:rPr lang="en-US" dirty="0" smtClean="0"/>
              <a:t>’</a:t>
            </a:r>
            <a:r>
              <a:rPr lang="uk-UA" dirty="0" err="1" smtClean="0"/>
              <a:t>яні</a:t>
            </a:r>
            <a:r>
              <a:rPr lang="uk-UA" dirty="0" smtClean="0"/>
              <a:t> серпи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Крем</a:t>
            </a:r>
            <a:r>
              <a:rPr lang="en-US" dirty="0" smtClean="0"/>
              <a:t>’</a:t>
            </a:r>
            <a:r>
              <a:rPr lang="uk-UA" dirty="0" err="1" smtClean="0"/>
              <a:t>яна</a:t>
            </a:r>
            <a:r>
              <a:rPr lang="uk-UA" dirty="0" smtClean="0"/>
              <a:t> сокира. Спис та стріла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405104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2368" y="1316038"/>
            <a:ext cx="2712970" cy="414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373</TotalTime>
  <Words>104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ПЕРВІСНЕ СУСПІЛЬСТВО ТА КРЕМЕНЕЧЧИНА</vt:lpstr>
      <vt:lpstr>Стоянка первісних людей на горі Куличівка (діарама)</vt:lpstr>
      <vt:lpstr>Знаряддя праці палеоліту</vt:lpstr>
      <vt:lpstr>Кам’яні сокири  </vt:lpstr>
      <vt:lpstr>Знаряддя праці періоду неоліту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ПЕРВІСНЕ СУСПІЛЬСТВО ТА КРЕМЕНЕЧЧИНА</dc:title>
  <dc:creator>Пользователь</dc:creator>
  <cp:lastModifiedBy>Kazmiryk</cp:lastModifiedBy>
  <cp:revision>19</cp:revision>
  <dcterms:created xsi:type="dcterms:W3CDTF">2017-12-08T16:02:02Z</dcterms:created>
  <dcterms:modified xsi:type="dcterms:W3CDTF">2021-01-23T16:41:29Z</dcterms:modified>
</cp:coreProperties>
</file>