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4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2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4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1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9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8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67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35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6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21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64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C1D26-62E8-4828-A79B-94419F7056EC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803F-DAF9-4687-A6C2-F222E5334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96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31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58" y="5082"/>
            <a:ext cx="9164457" cy="6873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88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202" y="10197"/>
            <a:ext cx="9179202" cy="6884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642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1</cp:revision>
  <dcterms:created xsi:type="dcterms:W3CDTF">2021-01-23T16:14:16Z</dcterms:created>
  <dcterms:modified xsi:type="dcterms:W3CDTF">2021-01-23T16:16:52Z</dcterms:modified>
</cp:coreProperties>
</file>