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74" r:id="rId3"/>
    <p:sldId id="256" r:id="rId4"/>
    <p:sldId id="259" r:id="rId5"/>
    <p:sldId id="260" r:id="rId6"/>
    <p:sldId id="262" r:id="rId7"/>
    <p:sldId id="280" r:id="rId8"/>
    <p:sldId id="264" r:id="rId9"/>
    <p:sldId id="275" r:id="rId10"/>
    <p:sldId id="276" r:id="rId11"/>
    <p:sldId id="277" r:id="rId12"/>
    <p:sldId id="278" r:id="rId13"/>
    <p:sldId id="281" r:id="rId14"/>
    <p:sldId id="282" r:id="rId15"/>
    <p:sldId id="265" r:id="rId16"/>
    <p:sldId id="263" r:id="rId17"/>
    <p:sldId id="272" r:id="rId18"/>
    <p:sldId id="273" r:id="rId19"/>
    <p:sldId id="266" r:id="rId20"/>
    <p:sldId id="270" r:id="rId21"/>
    <p:sldId id="269" r:id="rId22"/>
    <p:sldId id="267" r:id="rId23"/>
    <p:sldId id="268" r:id="rId24"/>
    <p:sldId id="283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15" autoAdjust="0"/>
    <p:restoredTop sz="94086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2A8-B699-4B2E-90E2-3ABB981011DD}" type="datetimeFigureOut">
              <a:rPr lang="uk-UA" smtClean="0"/>
              <a:pPr/>
              <a:t>20.05.2019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1FB-5252-4FFA-B8B4-D02A353EB5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2A8-B699-4B2E-90E2-3ABB981011DD}" type="datetimeFigureOut">
              <a:rPr lang="uk-UA" smtClean="0"/>
              <a:pPr/>
              <a:t>20.05.2019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1FB-5252-4FFA-B8B4-D02A353EB5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2A8-B699-4B2E-90E2-3ABB981011DD}" type="datetimeFigureOut">
              <a:rPr lang="uk-UA" smtClean="0"/>
              <a:pPr/>
              <a:t>20.05.2019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1FB-5252-4FFA-B8B4-D02A353EB5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2A8-B699-4B2E-90E2-3ABB981011DD}" type="datetimeFigureOut">
              <a:rPr lang="uk-UA" smtClean="0"/>
              <a:pPr/>
              <a:t>20.05.2019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1FB-5252-4FFA-B8B4-D02A353EB5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2A8-B699-4B2E-90E2-3ABB981011DD}" type="datetimeFigureOut">
              <a:rPr lang="uk-UA" smtClean="0"/>
              <a:pPr/>
              <a:t>20.05.2019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1FB-5252-4FFA-B8B4-D02A353EB5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2A8-B699-4B2E-90E2-3ABB981011DD}" type="datetimeFigureOut">
              <a:rPr lang="uk-UA" smtClean="0"/>
              <a:pPr/>
              <a:t>20.05.2019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1FB-5252-4FFA-B8B4-D02A353EB5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2A8-B699-4B2E-90E2-3ABB981011DD}" type="datetimeFigureOut">
              <a:rPr lang="uk-UA" smtClean="0"/>
              <a:pPr/>
              <a:t>20.05.2019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1FB-5252-4FFA-B8B4-D02A353EB5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2A8-B699-4B2E-90E2-3ABB981011DD}" type="datetimeFigureOut">
              <a:rPr lang="uk-UA" smtClean="0"/>
              <a:pPr/>
              <a:t>20.05.2019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1FB-5252-4FFA-B8B4-D02A353EB5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2A8-B699-4B2E-90E2-3ABB981011DD}" type="datetimeFigureOut">
              <a:rPr lang="uk-UA" smtClean="0"/>
              <a:pPr/>
              <a:t>20.05.2019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1FB-5252-4FFA-B8B4-D02A353EB5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2A8-B699-4B2E-90E2-3ABB981011DD}" type="datetimeFigureOut">
              <a:rPr lang="uk-UA" smtClean="0"/>
              <a:pPr/>
              <a:t>20.05.2019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1FB-5252-4FFA-B8B4-D02A353EB5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12A8-B699-4B2E-90E2-3ABB981011DD}" type="datetimeFigureOut">
              <a:rPr lang="uk-UA" smtClean="0"/>
              <a:pPr/>
              <a:t>20.05.2019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4E61FB-5252-4FFA-B8B4-D02A353EB5A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D712A8-B699-4B2E-90E2-3ABB981011DD}" type="datetimeFigureOut">
              <a:rPr lang="uk-UA" smtClean="0"/>
              <a:pPr/>
              <a:t>20.05.2019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4E61FB-5252-4FFA-B8B4-D02A353EB5A8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80(2)\&#1054;&#1057;&#1053;&#1054;&#1042;&#1040;.mp3" TargetMode="External"/><Relationship Id="rId5" Type="http://schemas.openxmlformats.org/officeDocument/2006/relationships/image" Target="../media/image3.png"/><Relationship Id="rId4" Type="http://schemas.microsoft.com/office/2007/relationships/media" Target="file:///C:\Users\ALEX\Desktop\&#1054;&#1057;&#1053;&#1054;&#1042;&#1040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Вас вітає колектив Комарівської школи І – ІІ ступенів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фото-книжка\Школа\P1160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8643998" cy="6215106"/>
          </a:xfrm>
          <a:prstGeom prst="rect">
            <a:avLst/>
          </a:prstGeom>
          <a:noFill/>
        </p:spPr>
      </p:pic>
      <p:pic>
        <p:nvPicPr>
          <p:cNvPr id="4" name="ОСНОВА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404664" y="6553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0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Робота\Робота\Учителя\Scan-160102-0008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1714512" cy="2000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27146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Мандзюк Тетяна Іванівна, практичний психолог,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Кваліфікаційна категорія  - І  (перша)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49291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Зубкевич Ірина Петрівна, вчитель хімії і біології,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Кваліфікаційна категорія  - І  (перша)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victor\Desktop\Вчителі\20180201_0952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00570"/>
            <a:ext cx="1714512" cy="2148864"/>
          </a:xfrm>
          <a:prstGeom prst="rect">
            <a:avLst/>
          </a:prstGeom>
          <a:noFill/>
        </p:spPr>
      </p:pic>
      <p:sp>
        <p:nvSpPr>
          <p:cNvPr id="1029" name="AutoShape 5" descr="/Files/downloads/received_19218194469973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1" name="AutoShape 7" descr="/Files/downloads/received_19218194469973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3" name="AutoShape 9" descr="/Files/downloads/received_19218194469973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4" name="Picture 10" descr="C:\Users\victor\Desktop\Вчителі\received_19218194469973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52"/>
            <a:ext cx="1714512" cy="207170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357422" y="5000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Грушицька Жанна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Миколаївна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української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мови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літератури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Кваліфікаційна категорія  - І (перша)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88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Робота\Робота\Учителя\Scan-160102-0004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83297"/>
            <a:ext cx="1571636" cy="1945835"/>
          </a:xfrm>
          <a:prstGeom prst="rect">
            <a:avLst/>
          </a:prstGeom>
          <a:noFill/>
        </p:spPr>
      </p:pic>
      <p:pic>
        <p:nvPicPr>
          <p:cNvPr id="5124" name="Picture 4" descr="D:\Робота\Робота\Учителя\Scan-160102-0006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72008"/>
            <a:ext cx="1571636" cy="2020675"/>
          </a:xfrm>
          <a:prstGeom prst="rect">
            <a:avLst/>
          </a:prstGeom>
          <a:noFill/>
        </p:spPr>
      </p:pic>
      <p:pic>
        <p:nvPicPr>
          <p:cNvPr id="2050" name="Picture 2" descr="C:\Users\victor\Desktop\Вчителі\Олександра Миколаївна Трифоню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285729"/>
            <a:ext cx="1571635" cy="20717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5984" y="7143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Трифонюк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Олександра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Миколаївна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посада: заступник директора,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початкових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класів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Вища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категорія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071670" y="2643182"/>
            <a:ext cx="5143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Порицька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Галина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Григорівна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початкових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класів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Кваліфікаційна категорія  - І (перша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14546" y="4929198"/>
            <a:ext cx="51435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Лісовик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Ольга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Іванівна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група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продовженого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дня, 10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тарифний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розряд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705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ctor\Desktop\Вчителі\20180206_100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1643073" cy="22145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5714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Циганюк Аліна Василівна, педагог-організатор,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Кваліфікаційна категорія  - І  (перша)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49291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Миськів Ольга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Дмитрівна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початкових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класів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Кваліфікаційна категорія  - І  (перша)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27146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Трачук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Євгенія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Дмитрівна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початкових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класів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Кваліфікаційна категорія  - І  (перша)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victor\Desktop\Вчителі\20180202_1006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4643446"/>
            <a:ext cx="1643074" cy="2071678"/>
          </a:xfrm>
          <a:prstGeom prst="rect">
            <a:avLst/>
          </a:prstGeom>
          <a:noFill/>
        </p:spPr>
      </p:pic>
      <p:pic>
        <p:nvPicPr>
          <p:cNvPr id="12290" name="Picture 2" descr="https://scontent.fiev21-2.fna.fbcdn.net/v/t1.15752-9/60114066_2261278963992906_4866197667195125760_n.jpg?_nc_cat=103&amp;_nc_ht=scontent.fiev21-2.fna&amp;oh=c19917e5bb6ff4f72faaca4db15ac0b8&amp;oe=5D7026E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5" y="2571744"/>
            <a:ext cx="1643074" cy="19288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90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ictor\Desktop\Вчителі\DSCN5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1"/>
            <a:ext cx="1714512" cy="20717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5000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Семенчук Оксана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Феодосіївна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посада: директор,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зарубіжної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літератури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Категорія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вища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victor\Desktop\Вчителі\20180201_0934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428868"/>
            <a:ext cx="1714511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28574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Коваленко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Ірина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Никифорівна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фізкультури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victor\Desktop\Вчителі\20180201_095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1714512" cy="21431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57422" y="5143512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Зарішняк Оксана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Петрівна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географії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фізкультури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Кваліфікаційна категорія  - І  (перша)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victor\Desktop\Вчителі\DSCN5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9"/>
            <a:ext cx="1714512" cy="200026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99317" y="3143248"/>
            <a:ext cx="4145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Кваліфікаційна категорія  - І  (перша)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277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ictor\Desktop\Вчителі\photofacefun_com_1517141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9"/>
            <a:ext cx="1571637" cy="2143140"/>
          </a:xfrm>
          <a:prstGeom prst="rect">
            <a:avLst/>
          </a:prstGeom>
          <a:noFill/>
        </p:spPr>
      </p:pic>
      <p:pic>
        <p:nvPicPr>
          <p:cNvPr id="5123" name="Picture 3" descr="C:\Users\victor\Desktop\Вчителі\20180202_1112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41128"/>
            <a:ext cx="1571636" cy="21023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642918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Бойко Петро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Мусійович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християнської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етики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Кваліфікаційна категорія  - І  (перша)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928934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Бочелюк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Григорій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Захарович,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музики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11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тарифний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розряд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Педагогічне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«старший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5286388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Базилюк Ольга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Володимирівна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образотворчого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мистецтва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спеціаліст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s://scontent.fiev21-2.fna.fbcdn.net/v/t1.15752-0/p280x280/60386101_295122094754874_1885578148607688704_n.jpg?_nc_cat=106&amp;_nc_ht=scontent.fiev21-2.fna&amp;oh=7ed1436f6453942d17c64bfc2f20ba60&amp;oe=5D679C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786322"/>
            <a:ext cx="1571636" cy="19288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19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Технічний персонал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kola\Desktop\тех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714356"/>
            <a:ext cx="4643470" cy="3714776"/>
          </a:xfrm>
          <a:prstGeom prst="rect">
            <a:avLst/>
          </a:prstGeom>
          <a:noFill/>
        </p:spPr>
      </p:pic>
      <p:pic>
        <p:nvPicPr>
          <p:cNvPr id="6" name="Picture 2" descr="D:\фото-книжка\Школа\P1160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357430"/>
            <a:ext cx="4071966" cy="37862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717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Гордість школи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Досягнення на рівні області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kola\Desktop\ПАВУ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2857520" cy="392909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786322"/>
            <a:ext cx="3643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Замість ялинки – зимовий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букет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Диплом ІІІ ступеня 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218" name="Picture 2" descr="https://scontent.fiev21-1.fna.fbcdn.net/v/t1.15752-9/57936012_444864649632295_89060476209594368_n.jpg?_nc_cat=104&amp;_nc_ht=scontent.fiev21-1.fna&amp;oh=92c6cd453d81b7cc124bfc74de2878de&amp;oe=5D6D7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857232"/>
            <a:ext cx="2571768" cy="392909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14678" y="4786322"/>
            <a:ext cx="29289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Історія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державотворення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aseline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Диплом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І ступеня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" name="Picture 2" descr="C:\Users\kola\Desktop\IMG-c7dd42f1442774d3272bb4a10cdea0c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857232"/>
            <a:ext cx="2571768" cy="3929090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43636" y="4786322"/>
            <a:ext cx="30003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Настільний теніс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загальнокомандне          І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 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місце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620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Наші перемоги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Музичне мистецтво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kola\Desktop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1857388" cy="2786082"/>
          </a:xfrm>
          <a:prstGeom prst="rect">
            <a:avLst/>
          </a:prstGeom>
          <a:noFill/>
        </p:spPr>
      </p:pic>
      <p:pic>
        <p:nvPicPr>
          <p:cNvPr id="2051" name="Picture 3" descr="C:\Users\kola\Desktop\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857232"/>
            <a:ext cx="1785950" cy="2786082"/>
          </a:xfrm>
          <a:prstGeom prst="rect">
            <a:avLst/>
          </a:prstGeom>
          <a:noFill/>
        </p:spPr>
      </p:pic>
      <p:pic>
        <p:nvPicPr>
          <p:cNvPr id="2052" name="Picture 4" descr="C:\Users\kola\Desktop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857232"/>
            <a:ext cx="1785949" cy="2786082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57187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Історія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C:\Users\kola\Desktop\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00504"/>
            <a:ext cx="1857388" cy="2643182"/>
          </a:xfrm>
          <a:prstGeom prst="rect">
            <a:avLst/>
          </a:prstGeom>
          <a:noFill/>
        </p:spPr>
      </p:pic>
      <p:pic>
        <p:nvPicPr>
          <p:cNvPr id="2054" name="Picture 6" descr="C:\Users\kola\Desktop\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4000504"/>
            <a:ext cx="1857388" cy="2643180"/>
          </a:xfrm>
          <a:prstGeom prst="rect">
            <a:avLst/>
          </a:prstGeom>
          <a:noFill/>
        </p:spPr>
      </p:pic>
      <p:pic>
        <p:nvPicPr>
          <p:cNvPr id="2056" name="Picture 8" descr="https://scontent.fiev21-2.fna.fbcdn.net/v/t1.15752-9/57703227_314951459180954_7780509277348691968_n.jpg?_nc_cat=106&amp;_nc_ht=scontent.fiev21-2.fna&amp;oh=181e13f99c2d8a8154614428acba64a6&amp;oe=5D2FA02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000504"/>
            <a:ext cx="1785950" cy="2643181"/>
          </a:xfrm>
          <a:prstGeom prst="rect">
            <a:avLst/>
          </a:prstGeom>
          <a:noFill/>
        </p:spPr>
      </p:pic>
      <p:pic>
        <p:nvPicPr>
          <p:cNvPr id="2058" name="Picture 10" descr="https://scontent.fiev21-2.fna.fbcdn.net/v/t1.15752-9/58381280_986093018253029_1461841618691686400_n.jpg?_nc_cat=107&amp;_nc_ht=scontent.fiev21-2.fna&amp;oh=fd2750793e399c8296cd2db12fcd710e&amp;oe=5D312BC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000504"/>
            <a:ext cx="1785950" cy="2643206"/>
          </a:xfrm>
          <a:prstGeom prst="rect">
            <a:avLst/>
          </a:prstGeom>
          <a:noFill/>
        </p:spPr>
      </p:pic>
      <p:pic>
        <p:nvPicPr>
          <p:cNvPr id="2060" name="Picture 12" descr="https://scontent.fiev21-1.fna.fbcdn.net/v/t1.15752-9/57608841_571494753360414_7586147378546081792_n.jpg?_nc_cat=110&amp;_nc_ht=scontent.fiev21-1.fna&amp;oh=4814bb6c6a3bad7bb91b3600a5d2859b&amp;oe=5D36D5D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857232"/>
            <a:ext cx="1714512" cy="278608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8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Фізична культура                             Мистецтво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s://scontent.fiev21-2.fna.fbcdn.net/v/t1.15752-9/58579442_307534066608070_6820933692735619072_n.jpg?_nc_cat=103&amp;_nc_ht=scontent.fiev21-2.fna&amp;oh=2e1d2cdb1ebd128a038198f532743446&amp;oe=5D33F6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3"/>
            <a:ext cx="1928826" cy="2786082"/>
          </a:xfrm>
          <a:prstGeom prst="rect">
            <a:avLst/>
          </a:prstGeom>
          <a:noFill/>
        </p:spPr>
      </p:pic>
      <p:pic>
        <p:nvPicPr>
          <p:cNvPr id="29700" name="Picture 4" descr="https://scontent.fiev21-1.fna.fbcdn.net/v/t1.15752-9/58419433_431164701027306_5744807341547585536_n.jpg?_nc_cat=105&amp;_nc_ht=scontent.fiev21-1.fna&amp;oh=a2af8f09983d8f6c737f0abcc08fceaf&amp;oe=5D322A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00042"/>
            <a:ext cx="1857388" cy="2786057"/>
          </a:xfrm>
          <a:prstGeom prst="rect">
            <a:avLst/>
          </a:prstGeom>
          <a:noFill/>
        </p:spPr>
      </p:pic>
      <p:pic>
        <p:nvPicPr>
          <p:cNvPr id="29702" name="Picture 6" descr="https://scontent.fiev21-1.fna.fbcdn.net/v/t1.15752-9/58019521_672986343120423_3111449659852193792_n.jpg?_nc_cat=104&amp;_nc_ht=scontent.fiev21-1.fna&amp;oh=14fe817b8060c7baa3e582243f64a0da&amp;oe=5D371E4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00042"/>
            <a:ext cx="1928826" cy="2786057"/>
          </a:xfrm>
          <a:prstGeom prst="rect">
            <a:avLst/>
          </a:prstGeom>
          <a:noFill/>
        </p:spPr>
      </p:pic>
      <p:pic>
        <p:nvPicPr>
          <p:cNvPr id="29704" name="Picture 8" descr="https://scontent.fiev21-2.fna.fbcdn.net/v/t1.15752-9/57584281_1177770819049145_1545948374111354880_n.jpg?_nc_cat=102&amp;_nc_ht=scontent.fiev21-2.fna&amp;oh=a550f97c9588b8cdb9f43c47c03204bc&amp;oe=5D6E07B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7" y="500042"/>
            <a:ext cx="2071702" cy="2857495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35756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Мова і література                             Зарубіжна  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scontent.fiev21-1.fna.fbcdn.net/v/t1.15752-9/60231847_832023627177912_6041154931010830336_n.jpg?_nc_cat=110&amp;_nc_ht=scontent.fiev21-1.fna&amp;oh=4e91cf7f9d2e7006cf48c5f79e263e2d&amp;oe=5D5D08B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786190"/>
            <a:ext cx="2214578" cy="2786082"/>
          </a:xfrm>
          <a:prstGeom prst="rect">
            <a:avLst/>
          </a:prstGeom>
          <a:noFill/>
        </p:spPr>
      </p:pic>
      <p:pic>
        <p:nvPicPr>
          <p:cNvPr id="6148" name="Picture 4" descr="https://scontent.fiev21-2.fna.fbcdn.net/v/t1.15752-9/60214417_1107014139500119_8377919492847566848_n.jpg?_nc_cat=106&amp;_nc_ht=scontent.fiev21-2.fna&amp;oh=31163df8eec5f70ce2c91af71bf68965&amp;oe=5D50D9D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817925"/>
            <a:ext cx="2143140" cy="2825785"/>
          </a:xfrm>
          <a:prstGeom prst="rect">
            <a:avLst/>
          </a:prstGeom>
          <a:noFill/>
        </p:spPr>
      </p:pic>
      <p:pic>
        <p:nvPicPr>
          <p:cNvPr id="6150" name="Picture 6" descr="https://scontent.fiev21-1.fna.fbcdn.net/v/t1.15752-9/60345150_2253509178070951_236145204673904640_n.jpg?_nc_cat=110&amp;_nc_ht=scontent.fiev21-1.fna&amp;oh=418fd31b506bbde815bc5e58f23ce6be&amp;oe=5D5D921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9" y="3786190"/>
            <a:ext cx="2071702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31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Районні семінари на базі Комарівської школи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48" y="3214686"/>
            <a:ext cx="3643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Історія – 2016 р.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2" descr="D:\Картинки\семінар\CIMG1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429156" cy="2786082"/>
          </a:xfrm>
          <a:prstGeom prst="rect">
            <a:avLst/>
          </a:prstGeom>
          <a:noFill/>
        </p:spPr>
      </p:pic>
      <p:pic>
        <p:nvPicPr>
          <p:cNvPr id="7170" name="Picture 2" descr="https://kremvo.ucoz.ua/foto/2019/28_03_2019/golov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04"/>
            <a:ext cx="4071966" cy="2786082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628" y="3214686"/>
            <a:ext cx="3643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Виховна робота – 2019 р.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 descr="D:\фото-книжка\Школа\Груп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571876"/>
            <a:ext cx="4857752" cy="2928958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57422" y="6488668"/>
            <a:ext cx="4643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Група продовженого  дня  – 2018 р.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254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785786" y="5286388"/>
            <a:ext cx="32147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Ліве крило школи – будинок  пана Міліновського  переданий у 1939 р.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429124" y="5357826"/>
            <a:ext cx="4143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Праве крило школи – добудоване  1972 р.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57148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Основне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приміщення школи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Картинки\ШКОЛА\21072011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3764094" cy="3429024"/>
          </a:xfrm>
          <a:prstGeom prst="rect">
            <a:avLst/>
          </a:prstGeom>
          <a:noFill/>
        </p:spPr>
      </p:pic>
      <p:pic>
        <p:nvPicPr>
          <p:cNvPr id="1027" name="Picture 3" descr="D:\Картинки\ШКОЛА\21072011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3978408" cy="3412434"/>
          </a:xfrm>
          <a:prstGeom prst="rect">
            <a:avLst/>
          </a:prstGeom>
          <a:noFill/>
        </p:spPr>
      </p:pic>
    </p:spTree>
  </p:cSld>
  <p:clrMapOvr>
    <a:masterClrMapping/>
  </p:clrMapOvr>
  <p:transition advTm="3583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Участь дітей у Міжнародних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конкурсах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Картинки\фото\20160527_111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5000660" cy="2928958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7224" y="3357562"/>
            <a:ext cx="3643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Історичний конкурс –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“Лелека”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6" name="Picture 2" descr="C:\Users\kola\Desktop\2 сонячн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00042"/>
            <a:ext cx="3429024" cy="2928934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72066" y="3357562"/>
            <a:ext cx="4357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Математичний конкурс –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“Кенгуру”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7" name="Picture 3" descr="C:\Users\kola\Desktop\2.левен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4357718" cy="2519366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6357958"/>
            <a:ext cx="3643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Фізичний  конкурс –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“Левеня”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28" name="Picture 4" descr="C:\Users\kola\Desktop\1 сонячн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000504"/>
            <a:ext cx="4214842" cy="2357454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072066" y="6286520"/>
            <a:ext cx="3643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Мовний конкурс –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“Соняшник”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461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Учнівська самодіяльність 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Картинки\5 клас 2018 р\Зимовий карнав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429156" cy="2928958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4348" y="3357562"/>
            <a:ext cx="3214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Зимовий карнавал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123" name="Picture 3" descr="D:\Картинки\Нлвий клас 5\PICT1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4143404" cy="2928958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86380" y="3357562"/>
            <a:ext cx="3214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Святкування Нового року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124" name="Picture 4" descr="D:\Картинки\ШКОЛА\07042011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3"/>
            <a:ext cx="4429156" cy="2714644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5720" y="6357958"/>
            <a:ext cx="4143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Майстер - клас з писанкарства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 descr="D:\фото-книжка\Школа\Scan-1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3" y="3714752"/>
            <a:ext cx="4071966" cy="2751133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86314" y="6429396"/>
            <a:ext cx="4357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Відкриття комп'ютерного комплексу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146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Дозвілля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дітей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Картинки\БУКОВЕЛЬ 2014\PICT1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071966" cy="2857520"/>
          </a:xfrm>
          <a:prstGeom prst="rect">
            <a:avLst/>
          </a:prstGeom>
          <a:noFill/>
        </p:spPr>
      </p:pic>
      <p:pic>
        <p:nvPicPr>
          <p:cNvPr id="1027" name="Picture 3" descr="D:\Картинки\Вишневець - Збараж - Токи\Изображение 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4357718" cy="2857521"/>
          </a:xfrm>
          <a:prstGeom prst="rect">
            <a:avLst/>
          </a:prstGeom>
          <a:noFill/>
        </p:spPr>
      </p:pic>
      <p:pic>
        <p:nvPicPr>
          <p:cNvPr id="1028" name="Picture 4" descr="D:\Картинки\Закарпаття\PICT1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4071966" cy="2581274"/>
          </a:xfrm>
          <a:prstGeom prst="rect">
            <a:avLst/>
          </a:prstGeom>
          <a:noFill/>
        </p:spPr>
      </p:pic>
      <p:pic>
        <p:nvPicPr>
          <p:cNvPr id="1029" name="Picture 5" descr="D:\Картинки\Закарпаття Берегово\290420120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857628"/>
            <a:ext cx="4357718" cy="2554289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472" y="3357562"/>
            <a:ext cx="3214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Відпочинок у Буковелі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429124" y="3357562"/>
            <a:ext cx="44291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Святкування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800-річчя м. Збаража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8596" y="6429396"/>
            <a:ext cx="3643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Екскурсія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Ужгородський замок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072066" y="6357958"/>
            <a:ext cx="3214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Долина нарцисів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34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Карпати\PICT1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143404" cy="2867025"/>
          </a:xfrm>
          <a:prstGeom prst="rect">
            <a:avLst/>
          </a:prstGeom>
          <a:noFill/>
        </p:spPr>
      </p:pic>
      <p:pic>
        <p:nvPicPr>
          <p:cNvPr id="2051" name="Picture 3" descr="D:\Картинки\ПОхід в Стіжок\PICT1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4214842" cy="2857521"/>
          </a:xfrm>
          <a:prstGeom prst="rect">
            <a:avLst/>
          </a:prstGeom>
          <a:noFill/>
        </p:spPr>
      </p:pic>
      <p:pic>
        <p:nvPicPr>
          <p:cNvPr id="2052" name="Picture 4" descr="D:\Картинки\фото\20160403_124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4214842" cy="2928958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472" y="3071810"/>
            <a:ext cx="3214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Відпочинок на  полонині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143504" y="3071810"/>
            <a:ext cx="3214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Турпохід у Стіжок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4348" y="6357958"/>
            <a:ext cx="3214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Козацькі могили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929190" y="6357958"/>
            <a:ext cx="3643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Підкорення Говерли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4" name="Picture 6" descr="D:\Картинки\Клас 2008-2013рр\PICT1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00438"/>
            <a:ext cx="4214842" cy="2857520"/>
          </a:xfrm>
          <a:prstGeom prst="rect">
            <a:avLst/>
          </a:prstGeom>
          <a:noFill/>
        </p:spPr>
      </p:pic>
    </p:spTree>
  </p:cSld>
  <p:clrMapOvr>
    <a:masterClrMapping/>
  </p:clrMapOvr>
  <p:transition advTm="2419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57290" y="2928934"/>
            <a:ext cx="6332824" cy="923330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Дякую</a:t>
            </a:r>
            <a:r>
              <a:rPr lang="ru-RU" sz="5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  <a:r>
              <a:rPr lang="ru-RU" sz="54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увагу</a:t>
            </a:r>
            <a:endParaRPr lang="ru-RU" sz="5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157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571604" y="5643578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Приміщення, яке  передане 1995 р.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57148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Другий корпус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школи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Картинки\ШКОЛА\PICT1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454981" cy="40815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80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lha00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2731135" cy="382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Olha004 (1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785926"/>
            <a:ext cx="5059045" cy="380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57158" y="5572140"/>
            <a:ext cx="3214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Перша вчителька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Ольга Дмитрівна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Чучмай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214810" y="5572140"/>
            <a:ext cx="4143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Ольга Дмитрівна з родиною. На фотографії зображені  чоловік, син,  невістка та внук Ігор Георгійович.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 міжвоєнний період коли село перебувало  у складі ІІ Речі Посполитої централізованої освіти не було. Навчання проводилися в кількох будинках. У якій працювала одна вчителька. Багато дітей не мали можливості здобути освіту.    У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1939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р. 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будинок пана Маліновського було передане під приміщення школи.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856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Керівний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склад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Робота\Робота\Учителя\Scan-01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2071702" cy="3000396"/>
          </a:xfrm>
          <a:prstGeom prst="rect">
            <a:avLst/>
          </a:prstGeom>
          <a:noFill/>
        </p:spPr>
      </p:pic>
      <p:pic>
        <p:nvPicPr>
          <p:cNvPr id="3075" name="Picture 3" descr="D:\Робота\Робота\Учителя\Scan-151228-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286124"/>
            <a:ext cx="2071702" cy="3000396"/>
          </a:xfrm>
          <a:prstGeom prst="rect">
            <a:avLst/>
          </a:prstGeom>
          <a:noFill/>
        </p:spPr>
      </p:pic>
      <p:pic>
        <p:nvPicPr>
          <p:cNvPr id="6146" name="Picture 2" descr="C:\Users\victor\Desktop\Вчителі\photofacefun_com_15171415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4"/>
            <a:ext cx="1928826" cy="2977620"/>
          </a:xfrm>
          <a:prstGeom prst="rect">
            <a:avLst/>
          </a:prstGeom>
          <a:noFill/>
        </p:spPr>
      </p:pic>
      <p:pic>
        <p:nvPicPr>
          <p:cNvPr id="7" name="Picture 2" descr="C:\Users\victor\Desktop\Вчителі\DSCN5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286124"/>
            <a:ext cx="2143140" cy="3000396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472" y="857232"/>
            <a:ext cx="82153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посаді керівників школи працювали: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Дробацький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Нечай,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Баранівський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І. О.,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Пушанко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С. М., Богуславський М. Г., Гавриш О. В.,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Микитюк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А. Я., Кондратюк О. П.,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Бочелюк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Б. Г.,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Каваць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П. Г.,              Бойко П. М.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612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42844" y="14285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Учителі,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які залишилися у нашій пам'яті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Робота\Робота\Учителя\Scan-001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2022480" cy="2770194"/>
          </a:xfrm>
          <a:prstGeom prst="rect">
            <a:avLst/>
          </a:prstGeom>
          <a:noFill/>
        </p:spPr>
      </p:pic>
      <p:pic>
        <p:nvPicPr>
          <p:cNvPr id="5123" name="Picture 3" descr="D:\Робота\Робота\Учителя\Scan-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714356"/>
            <a:ext cx="1958985" cy="2786082"/>
          </a:xfrm>
          <a:prstGeom prst="rect">
            <a:avLst/>
          </a:prstGeom>
          <a:noFill/>
        </p:spPr>
      </p:pic>
      <p:pic>
        <p:nvPicPr>
          <p:cNvPr id="5124" name="Picture 4" descr="D:\Робота\Робота\Учителя\Scan-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714356"/>
            <a:ext cx="1857388" cy="2786082"/>
          </a:xfrm>
          <a:prstGeom prst="rect">
            <a:avLst/>
          </a:prstGeom>
          <a:noFill/>
        </p:spPr>
      </p:pic>
      <p:pic>
        <p:nvPicPr>
          <p:cNvPr id="5125" name="Picture 5" descr="D:\Робота\Робота\Учителя\Scan-160103-0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714356"/>
            <a:ext cx="1857388" cy="2786082"/>
          </a:xfrm>
          <a:prstGeom prst="rect">
            <a:avLst/>
          </a:prstGeom>
          <a:noFill/>
        </p:spPr>
      </p:pic>
      <p:pic>
        <p:nvPicPr>
          <p:cNvPr id="19458" name="Picture 2" descr="D:\Робота\Робота Комарівка\фото\Школа\Scan-010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3714752"/>
            <a:ext cx="1928826" cy="2714644"/>
          </a:xfrm>
          <a:prstGeom prst="rect">
            <a:avLst/>
          </a:prstGeom>
          <a:noFill/>
        </p:spPr>
      </p:pic>
      <p:pic>
        <p:nvPicPr>
          <p:cNvPr id="19459" name="Picture 3" descr="D:\Робота\Робота\Учителя\Scan-008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3714752"/>
            <a:ext cx="1928826" cy="264320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3714752"/>
            <a:ext cx="1908970" cy="2643206"/>
          </a:xfrm>
          <a:prstGeom prst="rect">
            <a:avLst/>
          </a:prstGeom>
        </p:spPr>
      </p:pic>
    </p:spTree>
  </p:cSld>
  <p:clrMapOvr>
    <a:masterClrMapping/>
  </p:clrMapOvr>
  <p:transition advClick="0" advTm="1536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Робота\Робота\Учителя\Scan-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000264" cy="3071834"/>
          </a:xfrm>
          <a:prstGeom prst="rect">
            <a:avLst/>
          </a:prstGeom>
          <a:noFill/>
        </p:spPr>
      </p:pic>
      <p:pic>
        <p:nvPicPr>
          <p:cNvPr id="36867" name="Picture 3" descr="D:\Робота\Робота\Учителя\Scan-013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14290"/>
            <a:ext cx="2000264" cy="3071834"/>
          </a:xfrm>
          <a:prstGeom prst="rect">
            <a:avLst/>
          </a:prstGeom>
          <a:noFill/>
        </p:spPr>
      </p:pic>
      <p:pic>
        <p:nvPicPr>
          <p:cNvPr id="36868" name="Picture 4" descr="D:\Робота\Робота\Учителя\Scan-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2143140" cy="3071834"/>
          </a:xfrm>
          <a:prstGeom prst="rect">
            <a:avLst/>
          </a:prstGeom>
          <a:noFill/>
        </p:spPr>
      </p:pic>
      <p:pic>
        <p:nvPicPr>
          <p:cNvPr id="6" name="Picture 1" descr="C:\Users\kola\Desktop\Марія Володимирівна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500438"/>
            <a:ext cx="1928826" cy="3071834"/>
          </a:xfrm>
          <a:prstGeom prst="rect">
            <a:avLst/>
          </a:prstGeom>
          <a:noFill/>
        </p:spPr>
      </p:pic>
      <p:pic>
        <p:nvPicPr>
          <p:cNvPr id="7" name="Picture 3" descr="D:\Робота\Робота\Учителя\Scan-151228-0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214290"/>
            <a:ext cx="2000264" cy="3071834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500438"/>
            <a:ext cx="1950386" cy="3071834"/>
          </a:xfrm>
          <a:prstGeom prst="rect">
            <a:avLst/>
          </a:prstGeom>
        </p:spPr>
      </p:pic>
    </p:spTree>
  </p:cSld>
  <p:clrMapOvr>
    <a:masterClrMapping/>
  </p:clrMapOvr>
  <p:transition advClick="0" advTm="1191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Педагогічний склад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Робота\Робота\Учителя\Scan-160102-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785794"/>
            <a:ext cx="1714511" cy="1938144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57422" y="1071546"/>
            <a:ext cx="42148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Омелянський Віктор Васильович – вчитель математики та інформатики,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Кваліфікаційна </a:t>
            </a: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категорія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- І  (перша)  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1" name="Picture 3" descr="D:\Робота\Робота\Учителя\Scan-160102-0005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1714512" cy="178595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5984" y="3143248"/>
            <a:ext cx="4429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Зубкевич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Лариса Лук'янівна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вчитель математики,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Кваліфікаційна категорія  - І  (перша)  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Рисунок 7" descr="C:\Users\victor\Desktop\Вчителі\2904201206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786323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00298" y="5072074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Казмірук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Микола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Андрійович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правознавства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вища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категорія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Педагогічне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звання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«старший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605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57422" y="3000372"/>
            <a:ext cx="4429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Царук Ганна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Іванівна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фізики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трудового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Кваліфікаційна категорія  - І  (перша)  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 descr="D:\Робота\Робота\Учителя\Scan-160102-0012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1500198" cy="2143140"/>
          </a:xfrm>
          <a:prstGeom prst="rect">
            <a:avLst/>
          </a:prstGeom>
          <a:noFill/>
        </p:spPr>
      </p:pic>
      <p:pic>
        <p:nvPicPr>
          <p:cNvPr id="2" name="Picture 3" descr="D:\Робота\Робота\Учителя\Scan-160102-0014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00306"/>
            <a:ext cx="1517650" cy="2000264"/>
          </a:xfrm>
          <a:prstGeom prst="rect">
            <a:avLst/>
          </a:prstGeom>
          <a:noFill/>
        </p:spPr>
      </p:pic>
      <p:pic>
        <p:nvPicPr>
          <p:cNvPr id="2052" name="Picture 4" descr="D:\Робота\Робота\Учителя\Scan-160102-0011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643446"/>
            <a:ext cx="1500198" cy="2020889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28860" y="5072074"/>
            <a:ext cx="4429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Сторчова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Олена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Василівна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німецької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мови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Кваліфікаційна категорія  - І  (перша)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00232" y="571480"/>
            <a:ext cx="5143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Данильчук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Людмила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Дмитрівна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вчитель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англійської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мови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Кваліфікаційна категорія  - ІІ (друга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405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733</TotalTime>
  <Words>633</Words>
  <Application>Microsoft Office PowerPoint</Application>
  <PresentationFormat>Экран (4:3)</PresentationFormat>
  <Paragraphs>97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kola</dc:creator>
  <cp:lastModifiedBy>kola</cp:lastModifiedBy>
  <cp:revision>87</cp:revision>
  <dcterms:created xsi:type="dcterms:W3CDTF">2019-04-12T17:38:35Z</dcterms:created>
  <dcterms:modified xsi:type="dcterms:W3CDTF">2019-05-20T19:46:38Z</dcterms:modified>
</cp:coreProperties>
</file>