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096F8-A3AF-4E09-87C6-1BE4FFCA652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22EF-8BFF-4AC3-8EAC-3645B3A9A6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МІРИ МАСИ. ГРАМ. ТОННА. ЦЕНТНЕР. ВІДНОШЕННЯ МІЖ ОДИНИЦЯМИ МАСИ. ЗАДАЧІ З  БУКВЕНИМИ ДАНИ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МІРИ МАСИ. ГРАМ. ТОННА. ЦЕНТНЕР. ВІДНОШЕННЯ МІЖ ОДИНИЦЯМИ МАСИ. ЗАДАЧІ З  БУКВЕНИМИ ДАНИМИ"/>
          <p:cNvPicPr>
            <a:picLocks noChangeAspect="1" noChangeArrowheads="1"/>
          </p:cNvPicPr>
          <p:nvPr/>
        </p:nvPicPr>
        <p:blipFill>
          <a:blip r:embed="rId2" cstate="print"/>
          <a:srcRect t="3801" r="16925" b="90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Міра ваги золотник: скільки важить золотник в грама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Міра ваги золотник: скільки важить золотник в грама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Золотник - міра ваги в старовину - Історія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Золотник - міра ваги в старовину - Історія 20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Стародавні одиниці вимірювання | virtmu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2" name="Picture 12" descr="Гран У гранах зважують ліки і коштовні метали. Міра маси – 62, 209. "/>
          <p:cNvPicPr>
            <a:picLocks noChangeAspect="1" noChangeArrowheads="1"/>
          </p:cNvPicPr>
          <p:nvPr/>
        </p:nvPicPr>
        <p:blipFill>
          <a:blip r:embed="rId2" cstate="print"/>
          <a:srcRect b="16400"/>
          <a:stretch>
            <a:fillRect/>
          </a:stretch>
        </p:blipFill>
        <p:spPr bwMode="auto">
          <a:xfrm>
            <a:off x="-1" y="0"/>
            <a:ext cx="9143998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Золотник – російська одиниця маси. Відома вона на Русі з давніх часів. Походить ц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Пуд – міра маси, відома на Русі з найдавніших часів. Складався пуд з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Фунт – міра маси, якою користуються вже багато століть. Її назва походить від латинськ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Користувач</dc:creator>
  <cp:lastModifiedBy>Користувач</cp:lastModifiedBy>
  <cp:revision>1</cp:revision>
  <dcterms:created xsi:type="dcterms:W3CDTF">2021-01-20T01:34:14Z</dcterms:created>
  <dcterms:modified xsi:type="dcterms:W3CDTF">2021-01-20T01:50:20Z</dcterms:modified>
</cp:coreProperties>
</file>