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5" r:id="rId2"/>
    <p:sldId id="428" r:id="rId3"/>
    <p:sldId id="430" r:id="rId4"/>
    <p:sldId id="329" r:id="rId5"/>
    <p:sldId id="331" r:id="rId6"/>
    <p:sldId id="365" r:id="rId7"/>
    <p:sldId id="363" r:id="rId8"/>
    <p:sldId id="385" r:id="rId9"/>
    <p:sldId id="321" r:id="rId10"/>
    <p:sldId id="339" r:id="rId11"/>
    <p:sldId id="419" r:id="rId12"/>
    <p:sldId id="402" r:id="rId13"/>
    <p:sldId id="431" r:id="rId14"/>
    <p:sldId id="371" r:id="rId15"/>
    <p:sldId id="368" r:id="rId16"/>
    <p:sldId id="312" r:id="rId17"/>
    <p:sldId id="432" r:id="rId18"/>
    <p:sldId id="350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52CA42"/>
    <a:srgbClr val="99FF33"/>
    <a:srgbClr val="FFFFFF"/>
    <a:srgbClr val="008000"/>
    <a:srgbClr val="75C04C"/>
    <a:srgbClr val="0000FF"/>
    <a:srgbClr val="00CC00"/>
    <a:srgbClr val="FFFF00"/>
    <a:srgbClr val="6BB3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5" autoAdjust="0"/>
    <p:restoredTop sz="93617" autoAdjust="0"/>
  </p:normalViewPr>
  <p:slideViewPr>
    <p:cSldViewPr>
      <p:cViewPr>
        <p:scale>
          <a:sx n="66" d="100"/>
          <a:sy n="66" d="100"/>
        </p:scale>
        <p:origin x="-51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7F962-C490-4124-AA2D-EE0B8CA33AF9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3FBDF4AB-18CA-486D-9513-ADA83DCD3229}">
      <dgm:prSet phldrT="[Текст]"/>
      <dgm:spPr/>
      <dgm:t>
        <a:bodyPr/>
        <a:lstStyle/>
        <a:p>
          <a:r>
            <a:rPr lang="uk-UA" b="1" i="1" dirty="0" smtClean="0">
              <a:ln/>
              <a:solidFill>
                <a:srgbClr val="006600"/>
              </a:solidFill>
            </a:rPr>
            <a:t>це вміння активно, творчо сприймати інформацію;</a:t>
          </a:r>
          <a:endParaRPr lang="uk-UA" i="1" dirty="0">
            <a:solidFill>
              <a:srgbClr val="006600"/>
            </a:solidFill>
          </a:endParaRPr>
        </a:p>
      </dgm:t>
    </dgm:pt>
    <dgm:pt modelId="{EB569B05-E9A8-4FD5-BBED-BC23136489E3}" type="parTrans" cxnId="{61EB3E59-B60A-40D1-92F7-1063565B977C}">
      <dgm:prSet/>
      <dgm:spPr/>
      <dgm:t>
        <a:bodyPr/>
        <a:lstStyle/>
        <a:p>
          <a:endParaRPr lang="uk-UA"/>
        </a:p>
      </dgm:t>
    </dgm:pt>
    <dgm:pt modelId="{3C5EA3AB-A0A3-4DD6-9722-210AA2764D87}" type="sibTrans" cxnId="{61EB3E59-B60A-40D1-92F7-1063565B977C}">
      <dgm:prSet/>
      <dgm:spPr/>
      <dgm:t>
        <a:bodyPr/>
        <a:lstStyle/>
        <a:p>
          <a:endParaRPr lang="uk-UA"/>
        </a:p>
      </dgm:t>
    </dgm:pt>
    <dgm:pt modelId="{AE5921E6-D421-44F6-87A7-0417A80092A4}">
      <dgm:prSet phldrT="[Текст]"/>
      <dgm:spPr/>
      <dgm:t>
        <a:bodyPr/>
        <a:lstStyle/>
        <a:p>
          <a:r>
            <a:rPr lang="uk-UA" b="1" i="1" dirty="0" smtClean="0">
              <a:ln/>
              <a:solidFill>
                <a:srgbClr val="006600"/>
              </a:solidFill>
            </a:rPr>
            <a:t>застосовувати потрібний вид розумової діяльності;</a:t>
          </a:r>
          <a:endParaRPr lang="uk-UA" i="1" dirty="0">
            <a:solidFill>
              <a:srgbClr val="006600"/>
            </a:solidFill>
          </a:endParaRPr>
        </a:p>
      </dgm:t>
    </dgm:pt>
    <dgm:pt modelId="{075C4E51-9BE9-4E10-B46A-EB55FAE9AF5D}" type="parTrans" cxnId="{1B1DF5F1-5A5C-4E86-9CA2-9A437D725A3A}">
      <dgm:prSet/>
      <dgm:spPr/>
      <dgm:t>
        <a:bodyPr/>
        <a:lstStyle/>
        <a:p>
          <a:endParaRPr lang="uk-UA"/>
        </a:p>
      </dgm:t>
    </dgm:pt>
    <dgm:pt modelId="{7345FD59-AF3E-4DED-9449-6C0A1938FBDF}" type="sibTrans" cxnId="{1B1DF5F1-5A5C-4E86-9CA2-9A437D725A3A}">
      <dgm:prSet/>
      <dgm:spPr/>
      <dgm:t>
        <a:bodyPr/>
        <a:lstStyle/>
        <a:p>
          <a:endParaRPr lang="uk-UA"/>
        </a:p>
      </dgm:t>
    </dgm:pt>
    <dgm:pt modelId="{2B3383D3-6C4C-4CA5-A5F0-F3DC69562321}">
      <dgm:prSet phldrT="[Текст]"/>
      <dgm:spPr/>
      <dgm:t>
        <a:bodyPr/>
        <a:lstStyle/>
        <a:p>
          <a:r>
            <a:rPr lang="uk-UA" b="1" i="1" dirty="0" smtClean="0">
              <a:ln/>
              <a:solidFill>
                <a:srgbClr val="006600"/>
              </a:solidFill>
            </a:rPr>
            <a:t>різносторонньо аналізувати її;</a:t>
          </a:r>
          <a:endParaRPr lang="uk-UA" i="1" dirty="0">
            <a:solidFill>
              <a:srgbClr val="006600"/>
            </a:solidFill>
          </a:endParaRPr>
        </a:p>
      </dgm:t>
    </dgm:pt>
    <dgm:pt modelId="{D033C9EA-63CB-4CAF-BC77-13F3BA7C3D1A}" type="parTrans" cxnId="{61CC6CE0-38BF-4369-BA83-B02E43F94282}">
      <dgm:prSet/>
      <dgm:spPr/>
      <dgm:t>
        <a:bodyPr/>
        <a:lstStyle/>
        <a:p>
          <a:endParaRPr lang="uk-UA"/>
        </a:p>
      </dgm:t>
    </dgm:pt>
    <dgm:pt modelId="{7E73A6D0-7A55-43F9-96C5-44EA30B2364F}" type="sibTrans" cxnId="{61CC6CE0-38BF-4369-BA83-B02E43F94282}">
      <dgm:prSet/>
      <dgm:spPr/>
      <dgm:t>
        <a:bodyPr/>
        <a:lstStyle/>
        <a:p>
          <a:endParaRPr lang="uk-UA"/>
        </a:p>
      </dgm:t>
    </dgm:pt>
    <dgm:pt modelId="{FDE98A30-3426-45FB-B779-5D694E7889B0}">
      <dgm:prSet phldrT="[Текст]"/>
      <dgm:spPr/>
      <dgm:t>
        <a:bodyPr/>
        <a:lstStyle/>
        <a:p>
          <a:r>
            <a:rPr lang="uk-UA" b="1" i="1" dirty="0" smtClean="0">
              <a:ln/>
              <a:solidFill>
                <a:srgbClr val="006600"/>
              </a:solidFill>
            </a:rPr>
            <a:t>мати особисту незалежну думку, вміти  її відстоювати; </a:t>
          </a:r>
          <a:endParaRPr lang="uk-UA" i="1" dirty="0">
            <a:solidFill>
              <a:srgbClr val="006600"/>
            </a:solidFill>
          </a:endParaRPr>
        </a:p>
      </dgm:t>
    </dgm:pt>
    <dgm:pt modelId="{B10D6C78-8391-4248-9B35-C416CBF67327}" type="parTrans" cxnId="{6C11C9B8-2897-47A7-B8D9-B81B630F33D1}">
      <dgm:prSet/>
      <dgm:spPr/>
      <dgm:t>
        <a:bodyPr/>
        <a:lstStyle/>
        <a:p>
          <a:endParaRPr lang="uk-UA"/>
        </a:p>
      </dgm:t>
    </dgm:pt>
    <dgm:pt modelId="{8E5A33C3-2740-445E-B57C-6E6C064AFFFC}" type="sibTrans" cxnId="{6C11C9B8-2897-47A7-B8D9-B81B630F33D1}">
      <dgm:prSet/>
      <dgm:spPr/>
      <dgm:t>
        <a:bodyPr/>
        <a:lstStyle/>
        <a:p>
          <a:endParaRPr lang="uk-UA"/>
        </a:p>
      </dgm:t>
    </dgm:pt>
    <dgm:pt modelId="{570DC9DF-4D82-4721-A267-1213761E3FD8}">
      <dgm:prSet phldrT="[Текст]"/>
      <dgm:spPr/>
      <dgm:t>
        <a:bodyPr/>
        <a:lstStyle/>
        <a:p>
          <a:r>
            <a:rPr lang="uk-UA" b="1" i="1" dirty="0" smtClean="0">
              <a:ln/>
              <a:solidFill>
                <a:srgbClr val="006600"/>
              </a:solidFill>
            </a:rPr>
            <a:t>застосовувати здобуті знання на практиці.</a:t>
          </a:r>
          <a:endParaRPr lang="uk-UA" i="1" dirty="0">
            <a:solidFill>
              <a:srgbClr val="006600"/>
            </a:solidFill>
          </a:endParaRPr>
        </a:p>
      </dgm:t>
    </dgm:pt>
    <dgm:pt modelId="{C205B4CE-61CE-4CAD-8898-32E25A6485A5}" type="parTrans" cxnId="{7E62AE28-4629-4E9C-ADAB-8C4F71B0CAF2}">
      <dgm:prSet/>
      <dgm:spPr/>
      <dgm:t>
        <a:bodyPr/>
        <a:lstStyle/>
        <a:p>
          <a:endParaRPr lang="uk-UA"/>
        </a:p>
      </dgm:t>
    </dgm:pt>
    <dgm:pt modelId="{90702699-8E3F-4308-A622-4F3B05355839}" type="sibTrans" cxnId="{7E62AE28-4629-4E9C-ADAB-8C4F71B0CAF2}">
      <dgm:prSet/>
      <dgm:spPr/>
      <dgm:t>
        <a:bodyPr/>
        <a:lstStyle/>
        <a:p>
          <a:endParaRPr lang="uk-UA"/>
        </a:p>
      </dgm:t>
    </dgm:pt>
    <dgm:pt modelId="{5A148196-5AF6-447D-95B7-70282720EA35}" type="pres">
      <dgm:prSet presAssocID="{74E7F962-C490-4124-AA2D-EE0B8CA33A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7D0916C-636B-4A45-992D-F7D9BA184CFA}" type="pres">
      <dgm:prSet presAssocID="{74E7F962-C490-4124-AA2D-EE0B8CA33AF9}" presName="dummyMaxCanvas" presStyleCnt="0">
        <dgm:presLayoutVars/>
      </dgm:prSet>
      <dgm:spPr/>
      <dgm:t>
        <a:bodyPr/>
        <a:lstStyle/>
        <a:p>
          <a:endParaRPr lang="uk-UA"/>
        </a:p>
      </dgm:t>
    </dgm:pt>
    <dgm:pt modelId="{BAF0158E-162A-4F61-9C98-E8C999D48FA1}" type="pres">
      <dgm:prSet presAssocID="{74E7F962-C490-4124-AA2D-EE0B8CA33AF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E225B4-0F88-4811-A140-26505A921B7F}" type="pres">
      <dgm:prSet presAssocID="{74E7F962-C490-4124-AA2D-EE0B8CA33AF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593D00-9BDD-44A2-9E37-64AC99273843}" type="pres">
      <dgm:prSet presAssocID="{74E7F962-C490-4124-AA2D-EE0B8CA33AF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D3F49E-9C6F-4AF9-A36D-C2B5372248AE}" type="pres">
      <dgm:prSet presAssocID="{74E7F962-C490-4124-AA2D-EE0B8CA33AF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31ED27-B744-4DD9-88DC-8EFEC70723D0}" type="pres">
      <dgm:prSet presAssocID="{74E7F962-C490-4124-AA2D-EE0B8CA33AF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1FD619-5F83-40C6-ADED-9BAFDE7B148C}" type="pres">
      <dgm:prSet presAssocID="{74E7F962-C490-4124-AA2D-EE0B8CA33AF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6AD637-62A6-4D6B-87BB-359A0DE56A3D}" type="pres">
      <dgm:prSet presAssocID="{74E7F962-C490-4124-AA2D-EE0B8CA33AF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FE447F-3CAB-4C4B-8209-A1D3D8871705}" type="pres">
      <dgm:prSet presAssocID="{74E7F962-C490-4124-AA2D-EE0B8CA33AF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DD06C-C349-455C-9DCC-289DB505341B}" type="pres">
      <dgm:prSet presAssocID="{74E7F962-C490-4124-AA2D-EE0B8CA33AF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FC8D5-5A45-434B-8F3B-09FE82E60005}" type="pres">
      <dgm:prSet presAssocID="{74E7F962-C490-4124-AA2D-EE0B8CA33AF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1F7810-C238-48BA-98DB-CCCCEA6E6050}" type="pres">
      <dgm:prSet presAssocID="{74E7F962-C490-4124-AA2D-EE0B8CA33AF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D3EA2D-0EF6-485C-9AA7-79C2B8E15DCD}" type="pres">
      <dgm:prSet presAssocID="{74E7F962-C490-4124-AA2D-EE0B8CA33AF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C979F3-78D2-4E74-BEC3-F498ED3A6E00}" type="pres">
      <dgm:prSet presAssocID="{74E7F962-C490-4124-AA2D-EE0B8CA33AF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A16619-FC37-41C0-AA1C-19895E9C3B09}" type="pres">
      <dgm:prSet presAssocID="{74E7F962-C490-4124-AA2D-EE0B8CA33AF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2984F7-7A6B-4C86-B433-0E95B413B221}" type="presOf" srcId="{74E7F962-C490-4124-AA2D-EE0B8CA33AF9}" destId="{5A148196-5AF6-447D-95B7-70282720EA35}" srcOrd="0" destOrd="0" presId="urn:microsoft.com/office/officeart/2005/8/layout/vProcess5"/>
    <dgm:cxn modelId="{E8A966DE-8A2A-471A-8881-0FF84385647D}" type="presOf" srcId="{3C5EA3AB-A0A3-4DD6-9722-210AA2764D87}" destId="{EB1FD619-5F83-40C6-ADED-9BAFDE7B148C}" srcOrd="0" destOrd="0" presId="urn:microsoft.com/office/officeart/2005/8/layout/vProcess5"/>
    <dgm:cxn modelId="{FABE2A4B-BE48-422C-BFB1-F99B5F9D2711}" type="presOf" srcId="{7345FD59-AF3E-4DED-9449-6C0A1938FBDF}" destId="{136AD637-62A6-4D6B-87BB-359A0DE56A3D}" srcOrd="0" destOrd="0" presId="urn:microsoft.com/office/officeart/2005/8/layout/vProcess5"/>
    <dgm:cxn modelId="{3DA832B2-BC56-4765-B683-DA54405980AD}" type="presOf" srcId="{2B3383D3-6C4C-4CA5-A5F0-F3DC69562321}" destId="{F1D3EA2D-0EF6-485C-9AA7-79C2B8E15DCD}" srcOrd="1" destOrd="0" presId="urn:microsoft.com/office/officeart/2005/8/layout/vProcess5"/>
    <dgm:cxn modelId="{6C11C9B8-2897-47A7-B8D9-B81B630F33D1}" srcId="{74E7F962-C490-4124-AA2D-EE0B8CA33AF9}" destId="{FDE98A30-3426-45FB-B779-5D694E7889B0}" srcOrd="3" destOrd="0" parTransId="{B10D6C78-8391-4248-9B35-C416CBF67327}" sibTransId="{8E5A33C3-2740-445E-B57C-6E6C064AFFFC}"/>
    <dgm:cxn modelId="{3F73AFB6-2AB8-4DF7-9B47-8EEFE2396394}" type="presOf" srcId="{FDE98A30-3426-45FB-B779-5D694E7889B0}" destId="{46C979F3-78D2-4E74-BEC3-F498ED3A6E00}" srcOrd="1" destOrd="0" presId="urn:microsoft.com/office/officeart/2005/8/layout/vProcess5"/>
    <dgm:cxn modelId="{61CC6CE0-38BF-4369-BA83-B02E43F94282}" srcId="{74E7F962-C490-4124-AA2D-EE0B8CA33AF9}" destId="{2B3383D3-6C4C-4CA5-A5F0-F3DC69562321}" srcOrd="2" destOrd="0" parTransId="{D033C9EA-63CB-4CAF-BC77-13F3BA7C3D1A}" sibTransId="{7E73A6D0-7A55-43F9-96C5-44EA30B2364F}"/>
    <dgm:cxn modelId="{D929871C-2C2F-4E1A-B267-CD4F520F16AE}" type="presOf" srcId="{3FBDF4AB-18CA-486D-9513-ADA83DCD3229}" destId="{713FC8D5-5A45-434B-8F3B-09FE82E60005}" srcOrd="1" destOrd="0" presId="urn:microsoft.com/office/officeart/2005/8/layout/vProcess5"/>
    <dgm:cxn modelId="{6420A529-4CB3-4625-804D-5C922C88B32C}" type="presOf" srcId="{AE5921E6-D421-44F6-87A7-0417A80092A4}" destId="{2C1F7810-C238-48BA-98DB-CCCCEA6E6050}" srcOrd="1" destOrd="0" presId="urn:microsoft.com/office/officeart/2005/8/layout/vProcess5"/>
    <dgm:cxn modelId="{61EB3E59-B60A-40D1-92F7-1063565B977C}" srcId="{74E7F962-C490-4124-AA2D-EE0B8CA33AF9}" destId="{3FBDF4AB-18CA-486D-9513-ADA83DCD3229}" srcOrd="0" destOrd="0" parTransId="{EB569B05-E9A8-4FD5-BBED-BC23136489E3}" sibTransId="{3C5EA3AB-A0A3-4DD6-9722-210AA2764D87}"/>
    <dgm:cxn modelId="{E67D9539-C0FE-41F5-81CE-FF957AE5BC8F}" type="presOf" srcId="{570DC9DF-4D82-4721-A267-1213761E3FD8}" destId="{65A16619-FC37-41C0-AA1C-19895E9C3B09}" srcOrd="1" destOrd="0" presId="urn:microsoft.com/office/officeart/2005/8/layout/vProcess5"/>
    <dgm:cxn modelId="{F5885EAE-2AB9-4B49-A0C8-1A5718BC41D9}" type="presOf" srcId="{FDE98A30-3426-45FB-B779-5D694E7889B0}" destId="{9FD3F49E-9C6F-4AF9-A36D-C2B5372248AE}" srcOrd="0" destOrd="0" presId="urn:microsoft.com/office/officeart/2005/8/layout/vProcess5"/>
    <dgm:cxn modelId="{CE9CDD48-E0A5-48E5-9B73-E5AC8492E177}" type="presOf" srcId="{3FBDF4AB-18CA-486D-9513-ADA83DCD3229}" destId="{BAF0158E-162A-4F61-9C98-E8C999D48FA1}" srcOrd="0" destOrd="0" presId="urn:microsoft.com/office/officeart/2005/8/layout/vProcess5"/>
    <dgm:cxn modelId="{7E62AE28-4629-4E9C-ADAB-8C4F71B0CAF2}" srcId="{74E7F962-C490-4124-AA2D-EE0B8CA33AF9}" destId="{570DC9DF-4D82-4721-A267-1213761E3FD8}" srcOrd="4" destOrd="0" parTransId="{C205B4CE-61CE-4CAD-8898-32E25A6485A5}" sibTransId="{90702699-8E3F-4308-A622-4F3B05355839}"/>
    <dgm:cxn modelId="{375E7B4D-28E2-43F0-A778-8F5C8157FB2E}" type="presOf" srcId="{2B3383D3-6C4C-4CA5-A5F0-F3DC69562321}" destId="{B2593D00-9BDD-44A2-9E37-64AC99273843}" srcOrd="0" destOrd="0" presId="urn:microsoft.com/office/officeart/2005/8/layout/vProcess5"/>
    <dgm:cxn modelId="{D535DAD0-451C-4455-A4A0-A4DC65FB6884}" type="presOf" srcId="{7E73A6D0-7A55-43F9-96C5-44EA30B2364F}" destId="{C7FE447F-3CAB-4C4B-8209-A1D3D8871705}" srcOrd="0" destOrd="0" presId="urn:microsoft.com/office/officeart/2005/8/layout/vProcess5"/>
    <dgm:cxn modelId="{D50B15EB-889E-439C-AD42-B374ED123701}" type="presOf" srcId="{8E5A33C3-2740-445E-B57C-6E6C064AFFFC}" destId="{DEDDD06C-C349-455C-9DCC-289DB505341B}" srcOrd="0" destOrd="0" presId="urn:microsoft.com/office/officeart/2005/8/layout/vProcess5"/>
    <dgm:cxn modelId="{1B1DF5F1-5A5C-4E86-9CA2-9A437D725A3A}" srcId="{74E7F962-C490-4124-AA2D-EE0B8CA33AF9}" destId="{AE5921E6-D421-44F6-87A7-0417A80092A4}" srcOrd="1" destOrd="0" parTransId="{075C4E51-9BE9-4E10-B46A-EB55FAE9AF5D}" sibTransId="{7345FD59-AF3E-4DED-9449-6C0A1938FBDF}"/>
    <dgm:cxn modelId="{2C86EA23-1CBE-4255-BB41-D5EA8A3356BA}" type="presOf" srcId="{AE5921E6-D421-44F6-87A7-0417A80092A4}" destId="{54E225B4-0F88-4811-A140-26505A921B7F}" srcOrd="0" destOrd="0" presId="urn:microsoft.com/office/officeart/2005/8/layout/vProcess5"/>
    <dgm:cxn modelId="{B4DF44FF-8661-4464-8E51-44E84C04ED5A}" type="presOf" srcId="{570DC9DF-4D82-4721-A267-1213761E3FD8}" destId="{AB31ED27-B744-4DD9-88DC-8EFEC70723D0}" srcOrd="0" destOrd="0" presId="urn:microsoft.com/office/officeart/2005/8/layout/vProcess5"/>
    <dgm:cxn modelId="{AAA67FB2-336E-442B-A8CC-21908C9B6AA7}" type="presParOf" srcId="{5A148196-5AF6-447D-95B7-70282720EA35}" destId="{87D0916C-636B-4A45-992D-F7D9BA184CFA}" srcOrd="0" destOrd="0" presId="urn:microsoft.com/office/officeart/2005/8/layout/vProcess5"/>
    <dgm:cxn modelId="{C1F1C4F0-164B-4E21-9F01-1BE6AE9AAD02}" type="presParOf" srcId="{5A148196-5AF6-447D-95B7-70282720EA35}" destId="{BAF0158E-162A-4F61-9C98-E8C999D48FA1}" srcOrd="1" destOrd="0" presId="urn:microsoft.com/office/officeart/2005/8/layout/vProcess5"/>
    <dgm:cxn modelId="{D23556C6-74EE-4000-8842-ED7B083D66ED}" type="presParOf" srcId="{5A148196-5AF6-447D-95B7-70282720EA35}" destId="{54E225B4-0F88-4811-A140-26505A921B7F}" srcOrd="2" destOrd="0" presId="urn:microsoft.com/office/officeart/2005/8/layout/vProcess5"/>
    <dgm:cxn modelId="{B97DAAC7-2697-4CA5-B934-449FE9A3060A}" type="presParOf" srcId="{5A148196-5AF6-447D-95B7-70282720EA35}" destId="{B2593D00-9BDD-44A2-9E37-64AC99273843}" srcOrd="3" destOrd="0" presId="urn:microsoft.com/office/officeart/2005/8/layout/vProcess5"/>
    <dgm:cxn modelId="{46191321-53CF-4F55-86A1-E8BFF8C05D01}" type="presParOf" srcId="{5A148196-5AF6-447D-95B7-70282720EA35}" destId="{9FD3F49E-9C6F-4AF9-A36D-C2B5372248AE}" srcOrd="4" destOrd="0" presId="urn:microsoft.com/office/officeart/2005/8/layout/vProcess5"/>
    <dgm:cxn modelId="{8CDD549E-9BDF-4867-964B-E7A393DD4674}" type="presParOf" srcId="{5A148196-5AF6-447D-95B7-70282720EA35}" destId="{AB31ED27-B744-4DD9-88DC-8EFEC70723D0}" srcOrd="5" destOrd="0" presId="urn:microsoft.com/office/officeart/2005/8/layout/vProcess5"/>
    <dgm:cxn modelId="{4E375949-A119-45D2-A8A9-4F2964B7C0DE}" type="presParOf" srcId="{5A148196-5AF6-447D-95B7-70282720EA35}" destId="{EB1FD619-5F83-40C6-ADED-9BAFDE7B148C}" srcOrd="6" destOrd="0" presId="urn:microsoft.com/office/officeart/2005/8/layout/vProcess5"/>
    <dgm:cxn modelId="{2795777C-66FE-4B2B-8FB3-34CA2E8569E6}" type="presParOf" srcId="{5A148196-5AF6-447D-95B7-70282720EA35}" destId="{136AD637-62A6-4D6B-87BB-359A0DE56A3D}" srcOrd="7" destOrd="0" presId="urn:microsoft.com/office/officeart/2005/8/layout/vProcess5"/>
    <dgm:cxn modelId="{556CB1E5-9C87-462B-B781-990AA45990EA}" type="presParOf" srcId="{5A148196-5AF6-447D-95B7-70282720EA35}" destId="{C7FE447F-3CAB-4C4B-8209-A1D3D8871705}" srcOrd="8" destOrd="0" presId="urn:microsoft.com/office/officeart/2005/8/layout/vProcess5"/>
    <dgm:cxn modelId="{07AC49E7-2C3F-4740-8E2A-5BA4DF142386}" type="presParOf" srcId="{5A148196-5AF6-447D-95B7-70282720EA35}" destId="{DEDDD06C-C349-455C-9DCC-289DB505341B}" srcOrd="9" destOrd="0" presId="urn:microsoft.com/office/officeart/2005/8/layout/vProcess5"/>
    <dgm:cxn modelId="{EB3A8045-7836-4EE9-A48F-6871D7FB1D6D}" type="presParOf" srcId="{5A148196-5AF6-447D-95B7-70282720EA35}" destId="{713FC8D5-5A45-434B-8F3B-09FE82E60005}" srcOrd="10" destOrd="0" presId="urn:microsoft.com/office/officeart/2005/8/layout/vProcess5"/>
    <dgm:cxn modelId="{1D246B41-9989-47F1-8CB2-11072741FD90}" type="presParOf" srcId="{5A148196-5AF6-447D-95B7-70282720EA35}" destId="{2C1F7810-C238-48BA-98DB-CCCCEA6E6050}" srcOrd="11" destOrd="0" presId="urn:microsoft.com/office/officeart/2005/8/layout/vProcess5"/>
    <dgm:cxn modelId="{AD86CA8E-611D-4A50-8C5B-D4EDB234D2E3}" type="presParOf" srcId="{5A148196-5AF6-447D-95B7-70282720EA35}" destId="{F1D3EA2D-0EF6-485C-9AA7-79C2B8E15DCD}" srcOrd="12" destOrd="0" presId="urn:microsoft.com/office/officeart/2005/8/layout/vProcess5"/>
    <dgm:cxn modelId="{D2B46FBC-BA0F-49E9-ACA8-8EC0EEDD0589}" type="presParOf" srcId="{5A148196-5AF6-447D-95B7-70282720EA35}" destId="{46C979F3-78D2-4E74-BEC3-F498ED3A6E00}" srcOrd="13" destOrd="0" presId="urn:microsoft.com/office/officeart/2005/8/layout/vProcess5"/>
    <dgm:cxn modelId="{BDE47AA6-391C-4B7A-B971-544516538FB3}" type="presParOf" srcId="{5A148196-5AF6-447D-95B7-70282720EA35}" destId="{65A16619-FC37-41C0-AA1C-19895E9C3B0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8A11D-ACD7-428F-944B-38A4118FCE35}" type="doc">
      <dgm:prSet loTypeId="urn:microsoft.com/office/officeart/2005/8/layout/hList3" loCatId="list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4BA8F3A-7C47-4166-9359-33067DF3262D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CF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МОЗАЇКА сприяє залученню всіх учнів до активної роботи.</a:t>
          </a:r>
          <a:endParaRPr lang="ru-RU" b="1" dirty="0">
            <a:solidFill>
              <a:srgbClr val="FCFC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A95E10-794F-4625-AB76-8FDBB3FFCEEF}" type="parTrans" cxnId="{0265BCD4-667D-4E16-A58E-28C3FD2C9817}">
      <dgm:prSet/>
      <dgm:spPr/>
      <dgm:t>
        <a:bodyPr/>
        <a:lstStyle/>
        <a:p>
          <a:endParaRPr lang="ru-RU"/>
        </a:p>
      </dgm:t>
    </dgm:pt>
    <dgm:pt modelId="{92BEC225-14C6-40A7-8F5B-2CA223F5240B}" type="sibTrans" cxnId="{0265BCD4-667D-4E16-A58E-28C3FD2C9817}">
      <dgm:prSet/>
      <dgm:spPr/>
      <dgm:t>
        <a:bodyPr/>
        <a:lstStyle/>
        <a:p>
          <a:endParaRPr lang="ru-RU"/>
        </a:p>
      </dgm:t>
    </dgm:pt>
    <dgm:pt modelId="{3103588F-8BDA-4EF0-8636-2653F35EDE6F}">
      <dgm:prSet phldrT="[Текст]" custT="1"/>
      <dgm:spPr/>
      <dgm:t>
        <a:bodyPr/>
        <a:lstStyle/>
        <a:p>
          <a:r>
            <a:rPr lang="uk-UA" sz="1200" dirty="0" smtClean="0"/>
            <a:t>На </a:t>
          </a:r>
          <a:r>
            <a:rPr lang="uk-UA" sz="1200" dirty="0" err="1" smtClean="0"/>
            <a:t>уроці</a:t>
          </a:r>
          <a:r>
            <a:rPr lang="uk-UA" sz="1200" dirty="0" smtClean="0"/>
            <a:t> читання можна об</a:t>
          </a:r>
          <a:r>
            <a:rPr lang="en-US" sz="1200" dirty="0" smtClean="0"/>
            <a:t>’</a:t>
          </a:r>
          <a:r>
            <a:rPr lang="uk-UA" sz="1200" dirty="0" smtClean="0"/>
            <a:t>єднати учнів у два кола для обговорення двох різних позицій. </a:t>
          </a:r>
          <a:endParaRPr lang="ru-RU" sz="1200" dirty="0"/>
        </a:p>
      </dgm:t>
    </dgm:pt>
    <dgm:pt modelId="{0546D56A-B05F-4B4D-A043-04706D9AE11E}" type="parTrans" cxnId="{BA9B36CB-20FE-4C0F-B353-25B83DBA4A84}">
      <dgm:prSet/>
      <dgm:spPr/>
      <dgm:t>
        <a:bodyPr/>
        <a:lstStyle/>
        <a:p>
          <a:endParaRPr lang="ru-RU"/>
        </a:p>
      </dgm:t>
    </dgm:pt>
    <dgm:pt modelId="{52C46D78-B5EC-4AD6-9CA6-A9D66FC5A581}" type="sibTrans" cxnId="{BA9B36CB-20FE-4C0F-B353-25B83DBA4A84}">
      <dgm:prSet/>
      <dgm:spPr/>
      <dgm:t>
        <a:bodyPr/>
        <a:lstStyle/>
        <a:p>
          <a:endParaRPr lang="ru-RU"/>
        </a:p>
      </dgm:t>
    </dgm:pt>
    <dgm:pt modelId="{8552DEC8-6715-48D6-A8CB-F804C3F3FEF6}">
      <dgm:prSet phldrT="[Текст]" custT="1"/>
      <dgm:spPr/>
      <dgm:t>
        <a:bodyPr/>
        <a:lstStyle/>
        <a:p>
          <a:r>
            <a:rPr lang="uk-UA" sz="1200" dirty="0" smtClean="0"/>
            <a:t>На уроці математики можна об</a:t>
          </a:r>
          <a:r>
            <a:rPr lang="en-US" sz="1200" dirty="0" smtClean="0"/>
            <a:t>’</a:t>
          </a:r>
          <a:r>
            <a:rPr lang="uk-UA" sz="1200" dirty="0" smtClean="0"/>
            <a:t>єднати дітей за варіантами.</a:t>
          </a:r>
        </a:p>
        <a:p>
          <a:r>
            <a:rPr lang="uk-UA" sz="1200" dirty="0" smtClean="0"/>
            <a:t>1-в – нерухомі (</a:t>
          </a:r>
          <a:r>
            <a:rPr lang="uk-UA" sz="1200" dirty="0" err="1" smtClean="0"/>
            <a:t>“бережок”</a:t>
          </a:r>
          <a:r>
            <a:rPr lang="uk-UA" sz="1200" dirty="0" smtClean="0"/>
            <a:t>);</a:t>
          </a:r>
        </a:p>
        <a:p>
          <a:r>
            <a:rPr lang="uk-UA" sz="1200" dirty="0" smtClean="0"/>
            <a:t>2-в – рухомі (</a:t>
          </a:r>
          <a:r>
            <a:rPr lang="uk-UA" sz="1200" dirty="0" err="1" smtClean="0"/>
            <a:t>“струмок”</a:t>
          </a:r>
          <a:r>
            <a:rPr lang="uk-UA" sz="1200" dirty="0" smtClean="0"/>
            <a:t>)</a:t>
          </a:r>
        </a:p>
        <a:p>
          <a:r>
            <a:rPr lang="uk-UA" sz="1200" dirty="0" smtClean="0"/>
            <a:t>Учні 1-в мають картки із запитаннями, учні 2-в за сигналом вчителя переміщаються на 1 парту і дають відповіді.</a:t>
          </a:r>
        </a:p>
        <a:p>
          <a:endParaRPr lang="ru-RU" sz="1200" dirty="0"/>
        </a:p>
      </dgm:t>
    </dgm:pt>
    <dgm:pt modelId="{68AF15AC-2418-4805-828C-3808707E16FB}" type="parTrans" cxnId="{B4F08F65-AE5F-46EA-8F30-0BC529DDC5A4}">
      <dgm:prSet/>
      <dgm:spPr/>
      <dgm:t>
        <a:bodyPr/>
        <a:lstStyle/>
        <a:p>
          <a:endParaRPr lang="ru-RU"/>
        </a:p>
      </dgm:t>
    </dgm:pt>
    <dgm:pt modelId="{6FC9A38F-1319-4F9B-B541-7D7DB9F630CA}" type="sibTrans" cxnId="{B4F08F65-AE5F-46EA-8F30-0BC529DDC5A4}">
      <dgm:prSet/>
      <dgm:spPr/>
      <dgm:t>
        <a:bodyPr/>
        <a:lstStyle/>
        <a:p>
          <a:endParaRPr lang="ru-RU"/>
        </a:p>
      </dgm:t>
    </dgm:pt>
    <dgm:pt modelId="{614FD83C-F9B0-4AA8-B441-D50979F254CE}">
      <dgm:prSet phldrT="[Текст]" custT="1"/>
      <dgm:spPr/>
      <dgm:t>
        <a:bodyPr/>
        <a:lstStyle/>
        <a:p>
          <a:r>
            <a:rPr lang="uk-UA" sz="1200" dirty="0" smtClean="0"/>
            <a:t>На уроці мови чи інших предметів зручно об</a:t>
          </a:r>
          <a:r>
            <a:rPr lang="en-US" sz="1200" dirty="0" smtClean="0"/>
            <a:t>’</a:t>
          </a:r>
          <a:r>
            <a:rPr lang="uk-UA" sz="1200" dirty="0" smtClean="0"/>
            <a:t>єднати дітей у групи. Скільки завдань – стільки груп. Картки послідовно передають і заповнюють. Обговорюють.</a:t>
          </a:r>
          <a:endParaRPr lang="ru-RU" sz="1200" dirty="0"/>
        </a:p>
      </dgm:t>
    </dgm:pt>
    <dgm:pt modelId="{EC41E461-0449-4A8D-A101-E98BC67A9E67}" type="parTrans" cxnId="{29499221-07E0-4018-8BA5-B6D4D85C4017}">
      <dgm:prSet/>
      <dgm:spPr/>
      <dgm:t>
        <a:bodyPr/>
        <a:lstStyle/>
        <a:p>
          <a:endParaRPr lang="ru-RU"/>
        </a:p>
      </dgm:t>
    </dgm:pt>
    <dgm:pt modelId="{CBE36A28-A728-4DF9-8BA6-CC66B538644D}" type="sibTrans" cxnId="{29499221-07E0-4018-8BA5-B6D4D85C4017}">
      <dgm:prSet/>
      <dgm:spPr/>
      <dgm:t>
        <a:bodyPr/>
        <a:lstStyle/>
        <a:p>
          <a:endParaRPr lang="ru-RU"/>
        </a:p>
      </dgm:t>
    </dgm:pt>
    <dgm:pt modelId="{AD1F962D-8DA0-44AC-9E10-B09C2F85085B}" type="pres">
      <dgm:prSet presAssocID="{55D8A11D-ACD7-428F-944B-38A4118FCE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D2B5C-2AE6-4DB2-8F65-A87E80226E3A}" type="pres">
      <dgm:prSet presAssocID="{84BA8F3A-7C47-4166-9359-33067DF3262D}" presName="roof" presStyleLbl="dkBgShp" presStyleIdx="0" presStyleCnt="2" custScaleY="66461"/>
      <dgm:spPr/>
      <dgm:t>
        <a:bodyPr/>
        <a:lstStyle/>
        <a:p>
          <a:endParaRPr lang="ru-RU"/>
        </a:p>
      </dgm:t>
    </dgm:pt>
    <dgm:pt modelId="{E90FB674-72C6-4AA9-A3C5-D17D6A90FFE5}" type="pres">
      <dgm:prSet presAssocID="{84BA8F3A-7C47-4166-9359-33067DF3262D}" presName="pillars" presStyleCnt="0"/>
      <dgm:spPr/>
      <dgm:t>
        <a:bodyPr/>
        <a:lstStyle/>
        <a:p>
          <a:endParaRPr lang="ru-RU"/>
        </a:p>
      </dgm:t>
    </dgm:pt>
    <dgm:pt modelId="{3CCD6D1F-DEAD-4703-94AC-21F9C732CCEA}" type="pres">
      <dgm:prSet presAssocID="{84BA8F3A-7C47-4166-9359-33067DF3262D}" presName="pillar1" presStyleLbl="node1" presStyleIdx="0" presStyleCnt="3" custScaleY="118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DD3EF-80E7-43CF-8245-65640C0D5FF1}" type="pres">
      <dgm:prSet presAssocID="{8552DEC8-6715-48D6-A8CB-F804C3F3FEF6}" presName="pillarX" presStyleLbl="node1" presStyleIdx="1" presStyleCnt="3" custScaleY="11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26B3D-D59A-4644-A13B-7B1E69FE3F16}" type="pres">
      <dgm:prSet presAssocID="{614FD83C-F9B0-4AA8-B441-D50979F254CE}" presName="pillarX" presStyleLbl="node1" presStyleIdx="2" presStyleCnt="3" custScaleY="118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23678-37E4-4B2F-9548-9C19CC5D00FC}" type="pres">
      <dgm:prSet presAssocID="{84BA8F3A-7C47-4166-9359-33067DF3262D}" presName="base" presStyleLbl="dkBgShp" presStyleIdx="1" presStyleCnt="2" custLinFactY="76113" custLinFactNeighborX="-840" custLinFactNeighborY="100000"/>
      <dgm:spPr/>
      <dgm:t>
        <a:bodyPr/>
        <a:lstStyle/>
        <a:p>
          <a:endParaRPr lang="ru-RU"/>
        </a:p>
      </dgm:t>
    </dgm:pt>
  </dgm:ptLst>
  <dgm:cxnLst>
    <dgm:cxn modelId="{29499221-07E0-4018-8BA5-B6D4D85C4017}" srcId="{84BA8F3A-7C47-4166-9359-33067DF3262D}" destId="{614FD83C-F9B0-4AA8-B441-D50979F254CE}" srcOrd="2" destOrd="0" parTransId="{EC41E461-0449-4A8D-A101-E98BC67A9E67}" sibTransId="{CBE36A28-A728-4DF9-8BA6-CC66B538644D}"/>
    <dgm:cxn modelId="{B4F08F65-AE5F-46EA-8F30-0BC529DDC5A4}" srcId="{84BA8F3A-7C47-4166-9359-33067DF3262D}" destId="{8552DEC8-6715-48D6-A8CB-F804C3F3FEF6}" srcOrd="1" destOrd="0" parTransId="{68AF15AC-2418-4805-828C-3808707E16FB}" sibTransId="{6FC9A38F-1319-4F9B-B541-7D7DB9F630CA}"/>
    <dgm:cxn modelId="{78294B2C-B848-4CB9-8402-C939092F2816}" type="presOf" srcId="{55D8A11D-ACD7-428F-944B-38A4118FCE35}" destId="{AD1F962D-8DA0-44AC-9E10-B09C2F85085B}" srcOrd="0" destOrd="0" presId="urn:microsoft.com/office/officeart/2005/8/layout/hList3"/>
    <dgm:cxn modelId="{0265BCD4-667D-4E16-A58E-28C3FD2C9817}" srcId="{55D8A11D-ACD7-428F-944B-38A4118FCE35}" destId="{84BA8F3A-7C47-4166-9359-33067DF3262D}" srcOrd="0" destOrd="0" parTransId="{03A95E10-794F-4625-AB76-8FDBB3FFCEEF}" sibTransId="{92BEC225-14C6-40A7-8F5B-2CA223F5240B}"/>
    <dgm:cxn modelId="{DBC19AE5-0E7A-4EF9-9E70-867B370A44D3}" type="presOf" srcId="{614FD83C-F9B0-4AA8-B441-D50979F254CE}" destId="{6AD26B3D-D59A-4644-A13B-7B1E69FE3F16}" srcOrd="0" destOrd="0" presId="urn:microsoft.com/office/officeart/2005/8/layout/hList3"/>
    <dgm:cxn modelId="{FFDDB1E4-49AA-4CE6-BCBC-EB46FD6789A2}" type="presOf" srcId="{84BA8F3A-7C47-4166-9359-33067DF3262D}" destId="{958D2B5C-2AE6-4DB2-8F65-A87E80226E3A}" srcOrd="0" destOrd="0" presId="urn:microsoft.com/office/officeart/2005/8/layout/hList3"/>
    <dgm:cxn modelId="{5E0C8424-3E6A-43F7-B416-87E74904FB15}" type="presOf" srcId="{8552DEC8-6715-48D6-A8CB-F804C3F3FEF6}" destId="{777DD3EF-80E7-43CF-8245-65640C0D5FF1}" srcOrd="0" destOrd="0" presId="urn:microsoft.com/office/officeart/2005/8/layout/hList3"/>
    <dgm:cxn modelId="{BA9B36CB-20FE-4C0F-B353-25B83DBA4A84}" srcId="{84BA8F3A-7C47-4166-9359-33067DF3262D}" destId="{3103588F-8BDA-4EF0-8636-2653F35EDE6F}" srcOrd="0" destOrd="0" parTransId="{0546D56A-B05F-4B4D-A043-04706D9AE11E}" sibTransId="{52C46D78-B5EC-4AD6-9CA6-A9D66FC5A581}"/>
    <dgm:cxn modelId="{4BCDFFD9-8C8B-4589-871E-4D1A88467767}" type="presOf" srcId="{3103588F-8BDA-4EF0-8636-2653F35EDE6F}" destId="{3CCD6D1F-DEAD-4703-94AC-21F9C732CCEA}" srcOrd="0" destOrd="0" presId="urn:microsoft.com/office/officeart/2005/8/layout/hList3"/>
    <dgm:cxn modelId="{9198D283-751C-413E-893A-BFF282D4C2ED}" type="presParOf" srcId="{AD1F962D-8DA0-44AC-9E10-B09C2F85085B}" destId="{958D2B5C-2AE6-4DB2-8F65-A87E80226E3A}" srcOrd="0" destOrd="0" presId="urn:microsoft.com/office/officeart/2005/8/layout/hList3"/>
    <dgm:cxn modelId="{DBB900A6-C2E0-4191-9023-B0F9B4AEE752}" type="presParOf" srcId="{AD1F962D-8DA0-44AC-9E10-B09C2F85085B}" destId="{E90FB674-72C6-4AA9-A3C5-D17D6A90FFE5}" srcOrd="1" destOrd="0" presId="urn:microsoft.com/office/officeart/2005/8/layout/hList3"/>
    <dgm:cxn modelId="{981239C5-4A7E-4641-8D67-142EC6884EFC}" type="presParOf" srcId="{E90FB674-72C6-4AA9-A3C5-D17D6A90FFE5}" destId="{3CCD6D1F-DEAD-4703-94AC-21F9C732CCEA}" srcOrd="0" destOrd="0" presId="urn:microsoft.com/office/officeart/2005/8/layout/hList3"/>
    <dgm:cxn modelId="{7C7E4B6E-FE4C-425B-8BED-A89F3B19D0C7}" type="presParOf" srcId="{E90FB674-72C6-4AA9-A3C5-D17D6A90FFE5}" destId="{777DD3EF-80E7-43CF-8245-65640C0D5FF1}" srcOrd="1" destOrd="0" presId="urn:microsoft.com/office/officeart/2005/8/layout/hList3"/>
    <dgm:cxn modelId="{BCFF0C77-A293-4860-960C-A460151BE861}" type="presParOf" srcId="{E90FB674-72C6-4AA9-A3C5-D17D6A90FFE5}" destId="{6AD26B3D-D59A-4644-A13B-7B1E69FE3F16}" srcOrd="2" destOrd="0" presId="urn:microsoft.com/office/officeart/2005/8/layout/hList3"/>
    <dgm:cxn modelId="{538982CD-FF43-4446-AA71-EA1C4F05BD8A}" type="presParOf" srcId="{AD1F962D-8DA0-44AC-9E10-B09C2F85085B}" destId="{CCA23678-37E4-4B2F-9548-9C19CC5D00F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25AE72-A34C-4347-AE79-133B473FD5BE}" type="doc">
      <dgm:prSet loTypeId="urn:microsoft.com/office/officeart/2005/8/layout/chevron2" loCatId="list" qsTypeId="urn:microsoft.com/office/officeart/2005/8/quickstyle/3d2" qsCatId="3D" csTypeId="urn:microsoft.com/office/officeart/2005/8/colors/accent0_1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45001BA3-6976-4E26-A05D-D2E8812A4991}">
      <dgm:prSet phldrT="[Текст]" custT="1"/>
      <dgm:spPr>
        <a:solidFill>
          <a:srgbClr val="52CA42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200" dirty="0" smtClean="0"/>
            <a:t>1</a:t>
          </a:r>
          <a:endParaRPr lang="ru-RU" sz="1200" dirty="0"/>
        </a:p>
      </dgm:t>
    </dgm:pt>
    <dgm:pt modelId="{D621E6BF-039E-4BB9-B25B-13E99C4788DC}" type="parTrans" cxnId="{87E37D69-35C2-4ABE-BEA2-C916D6F96ABC}">
      <dgm:prSet/>
      <dgm:spPr/>
      <dgm:t>
        <a:bodyPr/>
        <a:lstStyle/>
        <a:p>
          <a:endParaRPr lang="ru-RU"/>
        </a:p>
      </dgm:t>
    </dgm:pt>
    <dgm:pt modelId="{156C286D-A01C-4814-818C-0EBFABC03A29}" type="sibTrans" cxnId="{87E37D69-35C2-4ABE-BEA2-C916D6F96ABC}">
      <dgm:prSet/>
      <dgm:spPr/>
      <dgm:t>
        <a:bodyPr/>
        <a:lstStyle/>
        <a:p>
          <a:endParaRPr lang="ru-RU"/>
        </a:p>
      </dgm:t>
    </dgm:pt>
    <dgm:pt modelId="{0D483558-208B-49CE-AAA8-D7D3A631BCC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200" b="1" i="1" dirty="0" smtClean="0">
              <a:latin typeface="+mn-lt"/>
            </a:rPr>
            <a:t>До початку уроку вчитель готує картки, що стисло ілюструють матеріал і потребують коментарів: розпізнавання формул, заповнення пропусків у словах тощо.</a:t>
          </a:r>
          <a:endParaRPr lang="ru-RU" sz="1200" b="1" i="1" dirty="0">
            <a:latin typeface="+mn-lt"/>
          </a:endParaRPr>
        </a:p>
      </dgm:t>
    </dgm:pt>
    <dgm:pt modelId="{8369C9D3-10C9-4624-881B-D5D35FCCD3C7}" type="parTrans" cxnId="{62839B66-EF14-4654-9A52-8AFCC80834B8}">
      <dgm:prSet/>
      <dgm:spPr/>
      <dgm:t>
        <a:bodyPr/>
        <a:lstStyle/>
        <a:p>
          <a:endParaRPr lang="ru-RU"/>
        </a:p>
      </dgm:t>
    </dgm:pt>
    <dgm:pt modelId="{24519E49-A1FE-4CE0-BFB1-CFE1DB9480F6}" type="sibTrans" cxnId="{62839B66-EF14-4654-9A52-8AFCC80834B8}">
      <dgm:prSet/>
      <dgm:spPr/>
      <dgm:t>
        <a:bodyPr/>
        <a:lstStyle/>
        <a:p>
          <a:endParaRPr lang="ru-RU"/>
        </a:p>
      </dgm:t>
    </dgm:pt>
    <dgm:pt modelId="{38330E28-1288-4889-8F0A-25BDDC731D05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200" i="1" dirty="0" smtClean="0">
              <a:latin typeface="+mn-lt"/>
            </a:rPr>
            <a:t>2</a:t>
          </a:r>
          <a:endParaRPr lang="ru-RU" sz="1200" i="1" dirty="0">
            <a:latin typeface="+mn-lt"/>
          </a:endParaRPr>
        </a:p>
      </dgm:t>
    </dgm:pt>
    <dgm:pt modelId="{A7EBA489-17A9-41B5-A50D-CBDD4CF48A51}" type="parTrans" cxnId="{F74E5FC5-479E-4A2F-B0DB-B7DA8B42E2D3}">
      <dgm:prSet/>
      <dgm:spPr/>
      <dgm:t>
        <a:bodyPr/>
        <a:lstStyle/>
        <a:p>
          <a:endParaRPr lang="ru-RU"/>
        </a:p>
      </dgm:t>
    </dgm:pt>
    <dgm:pt modelId="{0DF46D63-02D9-472B-84AC-BD62DCCA6A9F}" type="sibTrans" cxnId="{F74E5FC5-479E-4A2F-B0DB-B7DA8B42E2D3}">
      <dgm:prSet/>
      <dgm:spPr/>
      <dgm:t>
        <a:bodyPr/>
        <a:lstStyle/>
        <a:p>
          <a:endParaRPr lang="ru-RU"/>
        </a:p>
      </dgm:t>
    </dgm:pt>
    <dgm:pt modelId="{BA8574C7-5028-4ABF-BF62-16E621BC3543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200" b="1" i="1" dirty="0" smtClean="0">
              <a:latin typeface="+mn-lt"/>
            </a:rPr>
            <a:t>Картки поміщають у яскраву «чарівну скриньку». Під час підбиття підсумків учні дістають зі скриньки картки і </a:t>
          </a:r>
          <a:r>
            <a:rPr lang="uk-UA" sz="1200" b="1" i="1" dirty="0" err="1" smtClean="0">
              <a:latin typeface="+mn-lt"/>
            </a:rPr>
            <a:t>розв</a:t>
          </a:r>
          <a:r>
            <a:rPr lang="en-US" sz="1200" b="1" i="1" dirty="0" smtClean="0">
              <a:latin typeface="+mn-lt"/>
            </a:rPr>
            <a:t>’</a:t>
          </a:r>
          <a:r>
            <a:rPr lang="uk-UA" sz="1200" b="1" i="1" dirty="0" err="1" smtClean="0">
              <a:latin typeface="+mn-lt"/>
            </a:rPr>
            <a:t>язують</a:t>
          </a:r>
          <a:r>
            <a:rPr lang="uk-UA" sz="1200" b="1" i="1" dirty="0" smtClean="0">
              <a:latin typeface="+mn-lt"/>
            </a:rPr>
            <a:t> завдання.</a:t>
          </a:r>
          <a:endParaRPr lang="ru-RU" sz="1200" b="1" i="1" dirty="0">
            <a:latin typeface="+mn-lt"/>
          </a:endParaRPr>
        </a:p>
      </dgm:t>
    </dgm:pt>
    <dgm:pt modelId="{233CFBD7-E5CA-472A-AFFE-4322A1C48EC8}" type="parTrans" cxnId="{41EBCBD9-18A1-42BE-8E76-54832C5A9641}">
      <dgm:prSet/>
      <dgm:spPr/>
      <dgm:t>
        <a:bodyPr/>
        <a:lstStyle/>
        <a:p>
          <a:endParaRPr lang="ru-RU"/>
        </a:p>
      </dgm:t>
    </dgm:pt>
    <dgm:pt modelId="{6D902C61-CBB2-4A33-9F1A-5ECF2AC10CB1}" type="sibTrans" cxnId="{41EBCBD9-18A1-42BE-8E76-54832C5A9641}">
      <dgm:prSet/>
      <dgm:spPr/>
      <dgm:t>
        <a:bodyPr/>
        <a:lstStyle/>
        <a:p>
          <a:endParaRPr lang="ru-RU"/>
        </a:p>
      </dgm:t>
    </dgm:pt>
    <dgm:pt modelId="{CDC82377-9024-4FF1-BF0E-BDA73647E914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200" i="1" dirty="0" smtClean="0">
              <a:latin typeface="+mn-lt"/>
            </a:rPr>
            <a:t>3</a:t>
          </a:r>
          <a:endParaRPr lang="ru-RU" sz="1200" i="1" dirty="0">
            <a:latin typeface="+mn-lt"/>
          </a:endParaRPr>
        </a:p>
      </dgm:t>
    </dgm:pt>
    <dgm:pt modelId="{D5D3F654-43DA-4E05-A876-36322187225D}" type="parTrans" cxnId="{2A69A747-1753-4A61-AC6D-A021CBF40135}">
      <dgm:prSet/>
      <dgm:spPr/>
      <dgm:t>
        <a:bodyPr/>
        <a:lstStyle/>
        <a:p>
          <a:endParaRPr lang="ru-RU"/>
        </a:p>
      </dgm:t>
    </dgm:pt>
    <dgm:pt modelId="{8401E270-449A-42BD-B3BB-202274CA3BD1}" type="sibTrans" cxnId="{2A69A747-1753-4A61-AC6D-A021CBF40135}">
      <dgm:prSet/>
      <dgm:spPr/>
      <dgm:t>
        <a:bodyPr/>
        <a:lstStyle/>
        <a:p>
          <a:endParaRPr lang="ru-RU"/>
        </a:p>
      </dgm:t>
    </dgm:pt>
    <dgm:pt modelId="{00A280FA-009D-4966-9AE1-892561BB3485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200" b="1" i="1" dirty="0" smtClean="0">
              <a:latin typeface="+mn-lt"/>
            </a:rPr>
            <a:t>Завдяки цьому методу вчитель плавно переходить до коментування домашнього завдання, він надає вчителеві та учням інформацію про необхідність корегування знань.</a:t>
          </a:r>
          <a:endParaRPr lang="ru-RU" sz="1200" b="1" i="1" dirty="0">
            <a:latin typeface="+mn-lt"/>
          </a:endParaRPr>
        </a:p>
      </dgm:t>
    </dgm:pt>
    <dgm:pt modelId="{B7406F0A-18BA-46C4-B8AB-CDF698A3224D}" type="parTrans" cxnId="{674A776F-B019-4928-AD6A-73BAACF486A1}">
      <dgm:prSet/>
      <dgm:spPr/>
      <dgm:t>
        <a:bodyPr/>
        <a:lstStyle/>
        <a:p>
          <a:endParaRPr lang="ru-RU"/>
        </a:p>
      </dgm:t>
    </dgm:pt>
    <dgm:pt modelId="{BA2F3F75-97F8-47BF-8FBD-9B535DD7D3DE}" type="sibTrans" cxnId="{674A776F-B019-4928-AD6A-73BAACF486A1}">
      <dgm:prSet/>
      <dgm:spPr/>
      <dgm:t>
        <a:bodyPr/>
        <a:lstStyle/>
        <a:p>
          <a:endParaRPr lang="ru-RU"/>
        </a:p>
      </dgm:t>
    </dgm:pt>
    <dgm:pt modelId="{1029CC49-E4E8-4888-A2C0-0832BBDCBEF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1200" i="1" dirty="0">
            <a:latin typeface="+mn-lt"/>
          </a:endParaRPr>
        </a:p>
      </dgm:t>
    </dgm:pt>
    <dgm:pt modelId="{0A148651-738B-4C13-9A0B-9CA94F732205}" type="parTrans" cxnId="{AC3E7251-9A66-452D-B066-1D0B6B033314}">
      <dgm:prSet/>
      <dgm:spPr/>
      <dgm:t>
        <a:bodyPr/>
        <a:lstStyle/>
        <a:p>
          <a:endParaRPr lang="ru-RU"/>
        </a:p>
      </dgm:t>
    </dgm:pt>
    <dgm:pt modelId="{F11E3455-9D3F-4C86-9ABC-30D84551EB3B}" type="sibTrans" cxnId="{AC3E7251-9A66-452D-B066-1D0B6B033314}">
      <dgm:prSet/>
      <dgm:spPr/>
      <dgm:t>
        <a:bodyPr/>
        <a:lstStyle/>
        <a:p>
          <a:endParaRPr lang="ru-RU"/>
        </a:p>
      </dgm:t>
    </dgm:pt>
    <dgm:pt modelId="{ED63765C-5BCB-49AB-9599-0AF8A942B933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1800" b="1" dirty="0"/>
        </a:p>
      </dgm:t>
    </dgm:pt>
    <dgm:pt modelId="{ACF8E42E-ECDF-42DD-97B7-C1A5F3C3D1E7}" type="parTrans" cxnId="{F3B270C2-8C3A-497F-975B-EEF3B7BE96B8}">
      <dgm:prSet/>
      <dgm:spPr/>
      <dgm:t>
        <a:bodyPr/>
        <a:lstStyle/>
        <a:p>
          <a:endParaRPr lang="ru-RU"/>
        </a:p>
      </dgm:t>
    </dgm:pt>
    <dgm:pt modelId="{03A8657D-B155-4323-9DF7-F6E76C2358DB}" type="sibTrans" cxnId="{F3B270C2-8C3A-497F-975B-EEF3B7BE96B8}">
      <dgm:prSet/>
      <dgm:spPr/>
      <dgm:t>
        <a:bodyPr/>
        <a:lstStyle/>
        <a:p>
          <a:endParaRPr lang="ru-RU"/>
        </a:p>
      </dgm:t>
    </dgm:pt>
    <dgm:pt modelId="{8E192FDB-09D1-4559-8B26-29068581219F}" type="pres">
      <dgm:prSet presAssocID="{7C25AE72-A34C-4347-AE79-133B473FD5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73B0F-597E-40CB-9162-30FDCD7D5B95}" type="pres">
      <dgm:prSet presAssocID="{45001BA3-6976-4E26-A05D-D2E8812A4991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88E2CB3-3FA7-4D07-B15B-FA7113F73646}" type="pres">
      <dgm:prSet presAssocID="{45001BA3-6976-4E26-A05D-D2E8812A49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62E1B-B2EF-4FA0-BDFC-BF33874850FD}" type="pres">
      <dgm:prSet presAssocID="{45001BA3-6976-4E26-A05D-D2E8812A499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635F1-8A7C-4FC4-9F83-7BEAC514D8FD}" type="pres">
      <dgm:prSet presAssocID="{156C286D-A01C-4814-818C-0EBFABC03A29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09332EBF-5D4E-4E2F-8E41-31448B0EEDE5}" type="pres">
      <dgm:prSet presAssocID="{38330E28-1288-4889-8F0A-25BDDC731D0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9030460-1541-49FD-9AF6-1E898DBE796B}" type="pres">
      <dgm:prSet presAssocID="{38330E28-1288-4889-8F0A-25BDDC731D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EA73F-C725-4406-BB86-02333D0232AD}" type="pres">
      <dgm:prSet presAssocID="{38330E28-1288-4889-8F0A-25BDDC731D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DFBD2-0D8B-4208-A945-45D4DF514271}" type="pres">
      <dgm:prSet presAssocID="{0DF46D63-02D9-472B-84AC-BD62DCCA6A9F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C6976C04-0B11-46D5-8EB3-1F43B80A569F}" type="pres">
      <dgm:prSet presAssocID="{CDC82377-9024-4FF1-BF0E-BDA73647E914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C5DF3E6-B874-4728-935C-D4134CD6A010}" type="pres">
      <dgm:prSet presAssocID="{CDC82377-9024-4FF1-BF0E-BDA73647E9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8CE5E-F556-4E87-8346-8C746F94EC12}" type="pres">
      <dgm:prSet presAssocID="{CDC82377-9024-4FF1-BF0E-BDA73647E9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4307A4-BF62-4FA6-BF2B-F49CB64AA9C2}" type="presOf" srcId="{38330E28-1288-4889-8F0A-25BDDC731D05}" destId="{89030460-1541-49FD-9AF6-1E898DBE796B}" srcOrd="0" destOrd="0" presId="urn:microsoft.com/office/officeart/2005/8/layout/chevron2"/>
    <dgm:cxn modelId="{F3B270C2-8C3A-497F-975B-EEF3B7BE96B8}" srcId="{45001BA3-6976-4E26-A05D-D2E8812A4991}" destId="{ED63765C-5BCB-49AB-9599-0AF8A942B933}" srcOrd="0" destOrd="0" parTransId="{ACF8E42E-ECDF-42DD-97B7-C1A5F3C3D1E7}" sibTransId="{03A8657D-B155-4323-9DF7-F6E76C2358DB}"/>
    <dgm:cxn modelId="{62839B66-EF14-4654-9A52-8AFCC80834B8}" srcId="{45001BA3-6976-4E26-A05D-D2E8812A4991}" destId="{0D483558-208B-49CE-AAA8-D7D3A631BCCC}" srcOrd="1" destOrd="0" parTransId="{8369C9D3-10C9-4624-881B-D5D35FCCD3C7}" sibTransId="{24519E49-A1FE-4CE0-BFB1-CFE1DB9480F6}"/>
    <dgm:cxn modelId="{8010F2D1-A504-45FF-816E-D0C8FC17980D}" type="presOf" srcId="{00A280FA-009D-4966-9AE1-892561BB3485}" destId="{D118CE5E-F556-4E87-8346-8C746F94EC12}" srcOrd="0" destOrd="0" presId="urn:microsoft.com/office/officeart/2005/8/layout/chevron2"/>
    <dgm:cxn modelId="{AC3E7251-9A66-452D-B066-1D0B6B033314}" srcId="{45001BA3-6976-4E26-A05D-D2E8812A4991}" destId="{1029CC49-E4E8-4888-A2C0-0832BBDCBEFC}" srcOrd="2" destOrd="0" parTransId="{0A148651-738B-4C13-9A0B-9CA94F732205}" sibTransId="{F11E3455-9D3F-4C86-9ABC-30D84551EB3B}"/>
    <dgm:cxn modelId="{EE96BFF1-3E86-4D3F-BAEB-D9B67162967A}" type="presOf" srcId="{1029CC49-E4E8-4888-A2C0-0832BBDCBEFC}" destId="{55C62E1B-B2EF-4FA0-BDFC-BF33874850FD}" srcOrd="0" destOrd="2" presId="urn:microsoft.com/office/officeart/2005/8/layout/chevron2"/>
    <dgm:cxn modelId="{F26CF4A0-3E69-48FA-BB98-DFF97C53F44E}" type="presOf" srcId="{0D483558-208B-49CE-AAA8-D7D3A631BCCC}" destId="{55C62E1B-B2EF-4FA0-BDFC-BF33874850FD}" srcOrd="0" destOrd="1" presId="urn:microsoft.com/office/officeart/2005/8/layout/chevron2"/>
    <dgm:cxn modelId="{41EBCBD9-18A1-42BE-8E76-54832C5A9641}" srcId="{38330E28-1288-4889-8F0A-25BDDC731D05}" destId="{BA8574C7-5028-4ABF-BF62-16E621BC3543}" srcOrd="0" destOrd="0" parTransId="{233CFBD7-E5CA-472A-AFFE-4322A1C48EC8}" sibTransId="{6D902C61-CBB2-4A33-9F1A-5ECF2AC10CB1}"/>
    <dgm:cxn modelId="{6006E3C8-7AEF-4CDB-9585-B29F7962E648}" type="presOf" srcId="{CDC82377-9024-4FF1-BF0E-BDA73647E914}" destId="{3C5DF3E6-B874-4728-935C-D4134CD6A010}" srcOrd="0" destOrd="0" presId="urn:microsoft.com/office/officeart/2005/8/layout/chevron2"/>
    <dgm:cxn modelId="{87E37D69-35C2-4ABE-BEA2-C916D6F96ABC}" srcId="{7C25AE72-A34C-4347-AE79-133B473FD5BE}" destId="{45001BA3-6976-4E26-A05D-D2E8812A4991}" srcOrd="0" destOrd="0" parTransId="{D621E6BF-039E-4BB9-B25B-13E99C4788DC}" sibTransId="{156C286D-A01C-4814-818C-0EBFABC03A29}"/>
    <dgm:cxn modelId="{674A776F-B019-4928-AD6A-73BAACF486A1}" srcId="{CDC82377-9024-4FF1-BF0E-BDA73647E914}" destId="{00A280FA-009D-4966-9AE1-892561BB3485}" srcOrd="0" destOrd="0" parTransId="{B7406F0A-18BA-46C4-B8AB-CDF698A3224D}" sibTransId="{BA2F3F75-97F8-47BF-8FBD-9B535DD7D3DE}"/>
    <dgm:cxn modelId="{A56E1C2A-FDDC-4242-8620-551AE3D0A25F}" type="presOf" srcId="{ED63765C-5BCB-49AB-9599-0AF8A942B933}" destId="{55C62E1B-B2EF-4FA0-BDFC-BF33874850FD}" srcOrd="0" destOrd="0" presId="urn:microsoft.com/office/officeart/2005/8/layout/chevron2"/>
    <dgm:cxn modelId="{F74E5FC5-479E-4A2F-B0DB-B7DA8B42E2D3}" srcId="{7C25AE72-A34C-4347-AE79-133B473FD5BE}" destId="{38330E28-1288-4889-8F0A-25BDDC731D05}" srcOrd="1" destOrd="0" parTransId="{A7EBA489-17A9-41B5-A50D-CBDD4CF48A51}" sibTransId="{0DF46D63-02D9-472B-84AC-BD62DCCA6A9F}"/>
    <dgm:cxn modelId="{C7113FAE-01B6-420A-B6B9-7F8ED764C889}" type="presOf" srcId="{7C25AE72-A34C-4347-AE79-133B473FD5BE}" destId="{8E192FDB-09D1-4559-8B26-29068581219F}" srcOrd="0" destOrd="0" presId="urn:microsoft.com/office/officeart/2005/8/layout/chevron2"/>
    <dgm:cxn modelId="{E2163D32-2A6A-4E0F-8FD5-7000B91EAC21}" type="presOf" srcId="{BA8574C7-5028-4ABF-BF62-16E621BC3543}" destId="{552EA73F-C725-4406-BB86-02333D0232AD}" srcOrd="0" destOrd="0" presId="urn:microsoft.com/office/officeart/2005/8/layout/chevron2"/>
    <dgm:cxn modelId="{D4E9F3E8-1AC0-4B08-9F1B-9457725EA8CE}" type="presOf" srcId="{45001BA3-6976-4E26-A05D-D2E8812A4991}" destId="{888E2CB3-3FA7-4D07-B15B-FA7113F73646}" srcOrd="0" destOrd="0" presId="urn:microsoft.com/office/officeart/2005/8/layout/chevron2"/>
    <dgm:cxn modelId="{2A69A747-1753-4A61-AC6D-A021CBF40135}" srcId="{7C25AE72-A34C-4347-AE79-133B473FD5BE}" destId="{CDC82377-9024-4FF1-BF0E-BDA73647E914}" srcOrd="2" destOrd="0" parTransId="{D5D3F654-43DA-4E05-A876-36322187225D}" sibTransId="{8401E270-449A-42BD-B3BB-202274CA3BD1}"/>
    <dgm:cxn modelId="{6F1825E3-AB04-4944-B50E-23B9EF2D27FB}" type="presParOf" srcId="{8E192FDB-09D1-4559-8B26-29068581219F}" destId="{A5F73B0F-597E-40CB-9162-30FDCD7D5B95}" srcOrd="0" destOrd="0" presId="urn:microsoft.com/office/officeart/2005/8/layout/chevron2"/>
    <dgm:cxn modelId="{47B60B64-CEE0-408D-8C2B-763C267C3B7C}" type="presParOf" srcId="{A5F73B0F-597E-40CB-9162-30FDCD7D5B95}" destId="{888E2CB3-3FA7-4D07-B15B-FA7113F73646}" srcOrd="0" destOrd="0" presId="urn:microsoft.com/office/officeart/2005/8/layout/chevron2"/>
    <dgm:cxn modelId="{89B083EE-4771-4135-AF37-92736C212474}" type="presParOf" srcId="{A5F73B0F-597E-40CB-9162-30FDCD7D5B95}" destId="{55C62E1B-B2EF-4FA0-BDFC-BF33874850FD}" srcOrd="1" destOrd="0" presId="urn:microsoft.com/office/officeart/2005/8/layout/chevron2"/>
    <dgm:cxn modelId="{F32C5447-807E-4B8B-9D72-6BC1542B3716}" type="presParOf" srcId="{8E192FDB-09D1-4559-8B26-29068581219F}" destId="{09A635F1-8A7C-4FC4-9F83-7BEAC514D8FD}" srcOrd="1" destOrd="0" presId="urn:microsoft.com/office/officeart/2005/8/layout/chevron2"/>
    <dgm:cxn modelId="{3690BBCE-2A9C-4EF7-A4DC-6B61F737224F}" type="presParOf" srcId="{8E192FDB-09D1-4559-8B26-29068581219F}" destId="{09332EBF-5D4E-4E2F-8E41-31448B0EEDE5}" srcOrd="2" destOrd="0" presId="urn:microsoft.com/office/officeart/2005/8/layout/chevron2"/>
    <dgm:cxn modelId="{951621B2-BF4A-4399-A007-7F40BF92E5EB}" type="presParOf" srcId="{09332EBF-5D4E-4E2F-8E41-31448B0EEDE5}" destId="{89030460-1541-49FD-9AF6-1E898DBE796B}" srcOrd="0" destOrd="0" presId="urn:microsoft.com/office/officeart/2005/8/layout/chevron2"/>
    <dgm:cxn modelId="{98DF6E2F-5185-4049-86B9-8B69ABB80090}" type="presParOf" srcId="{09332EBF-5D4E-4E2F-8E41-31448B0EEDE5}" destId="{552EA73F-C725-4406-BB86-02333D0232AD}" srcOrd="1" destOrd="0" presId="urn:microsoft.com/office/officeart/2005/8/layout/chevron2"/>
    <dgm:cxn modelId="{0EC51680-E110-4309-8A0F-348AE1FB6403}" type="presParOf" srcId="{8E192FDB-09D1-4559-8B26-29068581219F}" destId="{8D3DFBD2-0D8B-4208-A945-45D4DF514271}" srcOrd="3" destOrd="0" presId="urn:microsoft.com/office/officeart/2005/8/layout/chevron2"/>
    <dgm:cxn modelId="{AEB84684-1E6F-4889-913C-DA85302DF6E9}" type="presParOf" srcId="{8E192FDB-09D1-4559-8B26-29068581219F}" destId="{C6976C04-0B11-46D5-8EB3-1F43B80A569F}" srcOrd="4" destOrd="0" presId="urn:microsoft.com/office/officeart/2005/8/layout/chevron2"/>
    <dgm:cxn modelId="{1A9BB436-60DF-4A5E-891C-D792544EA880}" type="presParOf" srcId="{C6976C04-0B11-46D5-8EB3-1F43B80A569F}" destId="{3C5DF3E6-B874-4728-935C-D4134CD6A010}" srcOrd="0" destOrd="0" presId="urn:microsoft.com/office/officeart/2005/8/layout/chevron2"/>
    <dgm:cxn modelId="{08E23403-9ECC-4D7B-BAC9-F4D6E2891818}" type="presParOf" srcId="{C6976C04-0B11-46D5-8EB3-1F43B80A569F}" destId="{D118CE5E-F556-4E87-8346-8C746F94EC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487008-FA21-4454-9567-DCBEA8329ED3}" type="doc">
      <dgm:prSet loTypeId="urn:microsoft.com/office/officeart/2005/8/layout/process4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7E8F0C1-EE93-40CA-A20F-9F5305F97A29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Вибір позиції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721C1F-5038-47DC-8317-154EF2A1C4B3}" type="parTrans" cxnId="{DDCA74B7-59DB-45DB-A48B-BB08B2AE88E4}">
      <dgm:prSet/>
      <dgm:spPr/>
      <dgm:t>
        <a:bodyPr/>
        <a:lstStyle/>
        <a:p>
          <a:endParaRPr lang="ru-RU"/>
        </a:p>
      </dgm:t>
    </dgm:pt>
    <dgm:pt modelId="{C5ABFA2D-1C8F-4882-BD04-75CE451091B4}" type="sibTrans" cxnId="{DDCA74B7-59DB-45DB-A48B-BB08B2AE88E4}">
      <dgm:prSet/>
      <dgm:spPr/>
      <dgm:t>
        <a:bodyPr/>
        <a:lstStyle/>
        <a:p>
          <a:endParaRPr lang="ru-RU"/>
        </a:p>
      </dgm:t>
    </dgm:pt>
    <dgm:pt modelId="{DD79C2B0-CBBC-475B-A90E-3F4BEDE2408D}">
      <dgm:prSet phldrT="[Текст]"/>
      <dgm:spPr/>
      <dgm:t>
        <a:bodyPr/>
        <a:lstStyle/>
        <a:p>
          <a:r>
            <a:rPr lang="uk-UA" dirty="0" smtClean="0"/>
            <a:t>Докази на її користь</a:t>
          </a:r>
          <a:endParaRPr lang="ru-RU" dirty="0"/>
        </a:p>
      </dgm:t>
    </dgm:pt>
    <dgm:pt modelId="{A81677AF-8AA0-4A8E-A427-3C4A98DEDF77}" type="parTrans" cxnId="{13EA6A1E-6FB4-499F-B823-4A669F75DBE1}">
      <dgm:prSet/>
      <dgm:spPr/>
      <dgm:t>
        <a:bodyPr/>
        <a:lstStyle/>
        <a:p>
          <a:endParaRPr lang="ru-RU"/>
        </a:p>
      </dgm:t>
    </dgm:pt>
    <dgm:pt modelId="{D9D9695F-6CDE-450D-8F16-98CFFD007DA0}" type="sibTrans" cxnId="{13EA6A1E-6FB4-499F-B823-4A669F75DBE1}">
      <dgm:prSet/>
      <dgm:spPr/>
      <dgm:t>
        <a:bodyPr/>
        <a:lstStyle/>
        <a:p>
          <a:endParaRPr lang="ru-RU"/>
        </a:p>
      </dgm:t>
    </dgm:pt>
    <dgm:pt modelId="{DD31F509-74D4-40FE-9F8F-30A470BB2B3A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CFCFC"/>
              </a:solidFill>
            </a:rPr>
            <a:t>Спільна робота</a:t>
          </a:r>
          <a:endParaRPr lang="ru-RU" b="1" dirty="0">
            <a:solidFill>
              <a:srgbClr val="FCFCFC"/>
            </a:solidFill>
          </a:endParaRPr>
        </a:p>
      </dgm:t>
    </dgm:pt>
    <dgm:pt modelId="{20C46BA1-FF8E-477B-97A1-F7557F687FF2}" type="parTrans" cxnId="{A679CE5D-A62E-4C2D-B7CA-345DF9E8A874}">
      <dgm:prSet/>
      <dgm:spPr/>
      <dgm:t>
        <a:bodyPr/>
        <a:lstStyle/>
        <a:p>
          <a:endParaRPr lang="ru-RU"/>
        </a:p>
      </dgm:t>
    </dgm:pt>
    <dgm:pt modelId="{A85A80D2-3EDB-4C39-9970-9F0B729E28D5}" type="sibTrans" cxnId="{A679CE5D-A62E-4C2D-B7CA-345DF9E8A874}">
      <dgm:prSet/>
      <dgm:spPr/>
      <dgm:t>
        <a:bodyPr/>
        <a:lstStyle/>
        <a:p>
          <a:endParaRPr lang="ru-RU"/>
        </a:p>
      </dgm:t>
    </dgm:pt>
    <dgm:pt modelId="{8510D712-88E5-47AA-94C5-D450CD158347}">
      <dgm:prSet phldrT="[Текст]"/>
      <dgm:spPr/>
      <dgm:t>
        <a:bodyPr/>
        <a:lstStyle/>
        <a:p>
          <a:r>
            <a:rPr lang="uk-UA" dirty="0" smtClean="0"/>
            <a:t>Добирання переконливих аргументів на її захист</a:t>
          </a:r>
          <a:endParaRPr lang="ru-RU" dirty="0"/>
        </a:p>
      </dgm:t>
    </dgm:pt>
    <dgm:pt modelId="{1C49A26D-0FDB-4367-8430-E470A299DEEC}" type="parTrans" cxnId="{B871598B-091D-4E0E-B328-F19257D666EF}">
      <dgm:prSet/>
      <dgm:spPr/>
      <dgm:t>
        <a:bodyPr/>
        <a:lstStyle/>
        <a:p>
          <a:endParaRPr lang="ru-RU"/>
        </a:p>
      </dgm:t>
    </dgm:pt>
    <dgm:pt modelId="{D8433230-DE90-427E-8503-BFA5316D1BD6}" type="sibTrans" cxnId="{B871598B-091D-4E0E-B328-F19257D666EF}">
      <dgm:prSet/>
      <dgm:spPr/>
      <dgm:t>
        <a:bodyPr/>
        <a:lstStyle/>
        <a:p>
          <a:endParaRPr lang="ru-RU"/>
        </a:p>
      </dgm:t>
    </dgm:pt>
    <dgm:pt modelId="{DA750070-0466-48A9-BB65-291810DB4609}">
      <dgm:prSet phldrT="[Текст]"/>
      <dgm:spPr/>
      <dgm:t>
        <a:bodyPr/>
        <a:lstStyle/>
        <a:p>
          <a:r>
            <a:rPr lang="uk-UA" dirty="0" smtClean="0"/>
            <a:t>Від кожної групи виступає спікер</a:t>
          </a:r>
          <a:endParaRPr lang="ru-RU" dirty="0"/>
        </a:p>
      </dgm:t>
    </dgm:pt>
    <dgm:pt modelId="{9C1C59C9-5499-4D9A-A325-C67E9E9FA2BA}" type="parTrans" cxnId="{F73AE3E4-6CE4-4FA8-B056-FE1B22E6DE62}">
      <dgm:prSet/>
      <dgm:spPr/>
      <dgm:t>
        <a:bodyPr/>
        <a:lstStyle/>
        <a:p>
          <a:endParaRPr lang="ru-RU"/>
        </a:p>
      </dgm:t>
    </dgm:pt>
    <dgm:pt modelId="{605CAF83-75F0-4F39-A3E4-5B8B839D4EAB}" type="sibTrans" cxnId="{F73AE3E4-6CE4-4FA8-B056-FE1B22E6DE62}">
      <dgm:prSet/>
      <dgm:spPr/>
      <dgm:t>
        <a:bodyPr/>
        <a:lstStyle/>
        <a:p>
          <a:endParaRPr lang="ru-RU"/>
        </a:p>
      </dgm:t>
    </dgm:pt>
    <dgm:pt modelId="{CE69625E-79B5-4D7F-9B3A-9060AC9A1C63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Формування точки зору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EA4A54D4-D22B-4CDF-BB4D-C506BE7A14CF}" type="parTrans" cxnId="{84123D90-CA9A-4687-9154-DDE4D74CD736}">
      <dgm:prSet/>
      <dgm:spPr/>
      <dgm:t>
        <a:bodyPr/>
        <a:lstStyle/>
        <a:p>
          <a:endParaRPr lang="ru-RU"/>
        </a:p>
      </dgm:t>
    </dgm:pt>
    <dgm:pt modelId="{BA265818-A35A-44FF-94AF-760CC9DF64F6}" type="sibTrans" cxnId="{84123D90-CA9A-4687-9154-DDE4D74CD736}">
      <dgm:prSet/>
      <dgm:spPr/>
      <dgm:t>
        <a:bodyPr/>
        <a:lstStyle/>
        <a:p>
          <a:endParaRPr lang="ru-RU"/>
        </a:p>
      </dgm:t>
    </dgm:pt>
    <dgm:pt modelId="{481B7529-19EB-4971-AD68-DA94E3B84A3B}">
      <dgm:prSet phldrT="[Текст]"/>
      <dgm:spPr/>
      <dgm:t>
        <a:bodyPr/>
        <a:lstStyle/>
        <a:p>
          <a:r>
            <a:rPr lang="uk-UA" dirty="0" smtClean="0"/>
            <a:t>Вчитель добирає запитання</a:t>
          </a:r>
          <a:endParaRPr lang="ru-RU" dirty="0"/>
        </a:p>
      </dgm:t>
    </dgm:pt>
    <dgm:pt modelId="{80696A5B-15CA-459A-8753-459A34EA9CFD}" type="parTrans" cxnId="{0754B3EF-3E64-4450-9C40-80E2EEC59B71}">
      <dgm:prSet/>
      <dgm:spPr/>
      <dgm:t>
        <a:bodyPr/>
        <a:lstStyle/>
        <a:p>
          <a:endParaRPr lang="ru-RU"/>
        </a:p>
      </dgm:t>
    </dgm:pt>
    <dgm:pt modelId="{E0EFC674-1207-4216-AD24-5732CBD4013B}" type="sibTrans" cxnId="{0754B3EF-3E64-4450-9C40-80E2EEC59B71}">
      <dgm:prSet/>
      <dgm:spPr/>
      <dgm:t>
        <a:bodyPr/>
        <a:lstStyle/>
        <a:p>
          <a:endParaRPr lang="ru-RU"/>
        </a:p>
      </dgm:t>
    </dgm:pt>
    <dgm:pt modelId="{37DD7162-DA17-46C1-86AB-6E8C39767EE3}">
      <dgm:prSet phldrT="[Текст]"/>
      <dgm:spPr/>
      <dgm:t>
        <a:bodyPr/>
        <a:lstStyle/>
        <a:p>
          <a:r>
            <a:rPr lang="uk-UA" dirty="0" smtClean="0"/>
            <a:t>Учні підтверджують або заперечують</a:t>
          </a:r>
          <a:endParaRPr lang="ru-RU" dirty="0"/>
        </a:p>
      </dgm:t>
    </dgm:pt>
    <dgm:pt modelId="{6265A9EF-C4A1-4CCD-8056-441F9AF59832}" type="parTrans" cxnId="{07B1093B-3375-41C2-9993-5806D6664BDF}">
      <dgm:prSet/>
      <dgm:spPr/>
      <dgm:t>
        <a:bodyPr/>
        <a:lstStyle/>
        <a:p>
          <a:endParaRPr lang="ru-RU"/>
        </a:p>
      </dgm:t>
    </dgm:pt>
    <dgm:pt modelId="{64A8CB0A-2BF8-45B6-882B-7F7A57795551}" type="sibTrans" cxnId="{07B1093B-3375-41C2-9993-5806D6664BDF}">
      <dgm:prSet/>
      <dgm:spPr/>
      <dgm:t>
        <a:bodyPr/>
        <a:lstStyle/>
        <a:p>
          <a:endParaRPr lang="ru-RU"/>
        </a:p>
      </dgm:t>
    </dgm:pt>
    <dgm:pt modelId="{7E6B2173-5D93-42A6-AF75-72A0D05AE1D5}">
      <dgm:prSet phldrT="[Текст]"/>
      <dgm:spPr/>
      <dgm:t>
        <a:bodyPr/>
        <a:lstStyle/>
        <a:p>
          <a:r>
            <a:rPr lang="uk-UA" dirty="0" smtClean="0"/>
            <a:t>Формування прихильників</a:t>
          </a:r>
          <a:endParaRPr lang="ru-RU" dirty="0"/>
        </a:p>
      </dgm:t>
    </dgm:pt>
    <dgm:pt modelId="{3996150E-0F15-4E37-8566-25727DA69FBF}" type="sibTrans" cxnId="{FF120F75-4230-4F46-8D22-AF29DD82EB21}">
      <dgm:prSet/>
      <dgm:spPr/>
      <dgm:t>
        <a:bodyPr/>
        <a:lstStyle/>
        <a:p>
          <a:endParaRPr lang="ru-RU"/>
        </a:p>
      </dgm:t>
    </dgm:pt>
    <dgm:pt modelId="{02D46DCA-6BC8-4437-B2A7-E56DFED297FE}" type="parTrans" cxnId="{FF120F75-4230-4F46-8D22-AF29DD82EB21}">
      <dgm:prSet/>
      <dgm:spPr/>
      <dgm:t>
        <a:bodyPr/>
        <a:lstStyle/>
        <a:p>
          <a:endParaRPr lang="ru-RU"/>
        </a:p>
      </dgm:t>
    </dgm:pt>
    <dgm:pt modelId="{655CC0E9-57D9-4BDA-AB31-4AF18F92D9E6}" type="pres">
      <dgm:prSet presAssocID="{31487008-FA21-4454-9567-DCBEA8329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AF86F4-6B97-4935-8182-49A58D9950D7}" type="pres">
      <dgm:prSet presAssocID="{CE69625E-79B5-4D7F-9B3A-9060AC9A1C63}" presName="boxAndChildren" presStyleCnt="0"/>
      <dgm:spPr/>
      <dgm:t>
        <a:bodyPr/>
        <a:lstStyle/>
        <a:p>
          <a:endParaRPr lang="ru-RU"/>
        </a:p>
      </dgm:t>
    </dgm:pt>
    <dgm:pt modelId="{10BDAEDE-4B93-4C69-849C-E58FBDC66615}" type="pres">
      <dgm:prSet presAssocID="{CE69625E-79B5-4D7F-9B3A-9060AC9A1C63}" presName="parentTextBox" presStyleLbl="node1" presStyleIdx="0" presStyleCnt="3"/>
      <dgm:spPr/>
      <dgm:t>
        <a:bodyPr/>
        <a:lstStyle/>
        <a:p>
          <a:endParaRPr lang="ru-RU"/>
        </a:p>
      </dgm:t>
    </dgm:pt>
    <dgm:pt modelId="{052ADA6D-6734-4457-848A-F34DC3975FBF}" type="pres">
      <dgm:prSet presAssocID="{CE69625E-79B5-4D7F-9B3A-9060AC9A1C63}" presName="entireBox" presStyleLbl="node1" presStyleIdx="0" presStyleCnt="3"/>
      <dgm:spPr/>
      <dgm:t>
        <a:bodyPr/>
        <a:lstStyle/>
        <a:p>
          <a:endParaRPr lang="ru-RU"/>
        </a:p>
      </dgm:t>
    </dgm:pt>
    <dgm:pt modelId="{E2FDD89A-A414-42E1-99F7-438EFD4C2A29}" type="pres">
      <dgm:prSet presAssocID="{CE69625E-79B5-4D7F-9B3A-9060AC9A1C63}" presName="descendantBox" presStyleCnt="0"/>
      <dgm:spPr/>
      <dgm:t>
        <a:bodyPr/>
        <a:lstStyle/>
        <a:p>
          <a:endParaRPr lang="ru-RU"/>
        </a:p>
      </dgm:t>
    </dgm:pt>
    <dgm:pt modelId="{317A389E-6BAD-4B78-9A5A-A1B448DF249B}" type="pres">
      <dgm:prSet presAssocID="{481B7529-19EB-4971-AD68-DA94E3B84A3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3116-37D1-41C3-954C-5D78F7935BAC}" type="pres">
      <dgm:prSet presAssocID="{37DD7162-DA17-46C1-86AB-6E8C39767EE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910B9-A19B-4DC9-8B34-5C31D275FA13}" type="pres">
      <dgm:prSet presAssocID="{A85A80D2-3EDB-4C39-9970-9F0B729E28D5}" presName="sp" presStyleCnt="0"/>
      <dgm:spPr/>
      <dgm:t>
        <a:bodyPr/>
        <a:lstStyle/>
        <a:p>
          <a:endParaRPr lang="ru-RU"/>
        </a:p>
      </dgm:t>
    </dgm:pt>
    <dgm:pt modelId="{C8714CA7-614D-4BBE-80B0-6B8B86DA5EF2}" type="pres">
      <dgm:prSet presAssocID="{DD31F509-74D4-40FE-9F8F-30A470BB2B3A}" presName="arrowAndChildren" presStyleCnt="0"/>
      <dgm:spPr/>
      <dgm:t>
        <a:bodyPr/>
        <a:lstStyle/>
        <a:p>
          <a:endParaRPr lang="ru-RU"/>
        </a:p>
      </dgm:t>
    </dgm:pt>
    <dgm:pt modelId="{69B3681B-9E00-46BE-B90E-991BADC235C5}" type="pres">
      <dgm:prSet presAssocID="{DD31F509-74D4-40FE-9F8F-30A470BB2B3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318230C-E73B-4D76-B45B-56AD17083FAA}" type="pres">
      <dgm:prSet presAssocID="{DD31F509-74D4-40FE-9F8F-30A470BB2B3A}" presName="arrow" presStyleLbl="node1" presStyleIdx="1" presStyleCnt="3"/>
      <dgm:spPr/>
      <dgm:t>
        <a:bodyPr/>
        <a:lstStyle/>
        <a:p>
          <a:endParaRPr lang="ru-RU"/>
        </a:p>
      </dgm:t>
    </dgm:pt>
    <dgm:pt modelId="{2AD2F253-53E9-4ABC-B4D0-9350E2E900DE}" type="pres">
      <dgm:prSet presAssocID="{DD31F509-74D4-40FE-9F8F-30A470BB2B3A}" presName="descendantArrow" presStyleCnt="0"/>
      <dgm:spPr/>
      <dgm:t>
        <a:bodyPr/>
        <a:lstStyle/>
        <a:p>
          <a:endParaRPr lang="ru-RU"/>
        </a:p>
      </dgm:t>
    </dgm:pt>
    <dgm:pt modelId="{C3A64151-A1D2-4AA7-9A80-C8BB4A146F6B}" type="pres">
      <dgm:prSet presAssocID="{8510D712-88E5-47AA-94C5-D450CD15834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3CEF-2E58-46B4-ACE4-BE40F6E7554B}" type="pres">
      <dgm:prSet presAssocID="{DA750070-0466-48A9-BB65-291810DB460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A474-A60B-40B0-AFD5-F8F88EB80CFD}" type="pres">
      <dgm:prSet presAssocID="{C5ABFA2D-1C8F-4882-BD04-75CE451091B4}" presName="sp" presStyleCnt="0"/>
      <dgm:spPr/>
      <dgm:t>
        <a:bodyPr/>
        <a:lstStyle/>
        <a:p>
          <a:endParaRPr lang="ru-RU"/>
        </a:p>
      </dgm:t>
    </dgm:pt>
    <dgm:pt modelId="{501FADAA-3ED3-4591-8B9E-8583B34827E6}" type="pres">
      <dgm:prSet presAssocID="{F7E8F0C1-EE93-40CA-A20F-9F5305F97A29}" presName="arrowAndChildren" presStyleCnt="0"/>
      <dgm:spPr/>
      <dgm:t>
        <a:bodyPr/>
        <a:lstStyle/>
        <a:p>
          <a:endParaRPr lang="ru-RU"/>
        </a:p>
      </dgm:t>
    </dgm:pt>
    <dgm:pt modelId="{225F09D9-0056-4E01-BC91-F31257010939}" type="pres">
      <dgm:prSet presAssocID="{F7E8F0C1-EE93-40CA-A20F-9F5305F97A2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0387A21-1883-4201-AB95-521FAE277B2B}" type="pres">
      <dgm:prSet presAssocID="{F7E8F0C1-EE93-40CA-A20F-9F5305F97A29}" presName="arrow" presStyleLbl="node1" presStyleIdx="2" presStyleCnt="3"/>
      <dgm:spPr/>
      <dgm:t>
        <a:bodyPr/>
        <a:lstStyle/>
        <a:p>
          <a:endParaRPr lang="ru-RU"/>
        </a:p>
      </dgm:t>
    </dgm:pt>
    <dgm:pt modelId="{D641EE5C-9515-4035-9A1D-2392DB8FEB94}" type="pres">
      <dgm:prSet presAssocID="{F7E8F0C1-EE93-40CA-A20F-9F5305F97A29}" presName="descendantArrow" presStyleCnt="0"/>
      <dgm:spPr/>
      <dgm:t>
        <a:bodyPr/>
        <a:lstStyle/>
        <a:p>
          <a:endParaRPr lang="ru-RU"/>
        </a:p>
      </dgm:t>
    </dgm:pt>
    <dgm:pt modelId="{C509A10F-B966-4963-931E-643E45098604}" type="pres">
      <dgm:prSet presAssocID="{DD79C2B0-CBBC-475B-A90E-3F4BEDE2408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E22C6-B8C1-4743-B5D1-1D994CC2EBAE}" type="pres">
      <dgm:prSet presAssocID="{7E6B2173-5D93-42A6-AF75-72A0D05AE1D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82A46-585C-40FC-9DB7-5DD6FB3628D0}" type="presOf" srcId="{DD79C2B0-CBBC-475B-A90E-3F4BEDE2408D}" destId="{C509A10F-B966-4963-931E-643E45098604}" srcOrd="0" destOrd="0" presId="urn:microsoft.com/office/officeart/2005/8/layout/process4"/>
    <dgm:cxn modelId="{07B1093B-3375-41C2-9993-5806D6664BDF}" srcId="{CE69625E-79B5-4D7F-9B3A-9060AC9A1C63}" destId="{37DD7162-DA17-46C1-86AB-6E8C39767EE3}" srcOrd="1" destOrd="0" parTransId="{6265A9EF-C4A1-4CCD-8056-441F9AF59832}" sibTransId="{64A8CB0A-2BF8-45B6-882B-7F7A57795551}"/>
    <dgm:cxn modelId="{54AA0E0B-0794-4CC4-B456-2B2530ADAE40}" type="presOf" srcId="{F7E8F0C1-EE93-40CA-A20F-9F5305F97A29}" destId="{D0387A21-1883-4201-AB95-521FAE277B2B}" srcOrd="1" destOrd="0" presId="urn:microsoft.com/office/officeart/2005/8/layout/process4"/>
    <dgm:cxn modelId="{0754B3EF-3E64-4450-9C40-80E2EEC59B71}" srcId="{CE69625E-79B5-4D7F-9B3A-9060AC9A1C63}" destId="{481B7529-19EB-4971-AD68-DA94E3B84A3B}" srcOrd="0" destOrd="0" parTransId="{80696A5B-15CA-459A-8753-459A34EA9CFD}" sibTransId="{E0EFC674-1207-4216-AD24-5732CBD4013B}"/>
    <dgm:cxn modelId="{19D65B0E-E020-4CF2-8A9B-014AB7B5B6FC}" type="presOf" srcId="{8510D712-88E5-47AA-94C5-D450CD158347}" destId="{C3A64151-A1D2-4AA7-9A80-C8BB4A146F6B}" srcOrd="0" destOrd="0" presId="urn:microsoft.com/office/officeart/2005/8/layout/process4"/>
    <dgm:cxn modelId="{E96485F5-1EF5-4F8F-8580-07298BB8AF82}" type="presOf" srcId="{7E6B2173-5D93-42A6-AF75-72A0D05AE1D5}" destId="{275E22C6-B8C1-4743-B5D1-1D994CC2EBAE}" srcOrd="0" destOrd="0" presId="urn:microsoft.com/office/officeart/2005/8/layout/process4"/>
    <dgm:cxn modelId="{C866B603-2DE6-4A21-A5EF-C5D92D58A0AE}" type="presOf" srcId="{DD31F509-74D4-40FE-9F8F-30A470BB2B3A}" destId="{5318230C-E73B-4D76-B45B-56AD17083FAA}" srcOrd="1" destOrd="0" presId="urn:microsoft.com/office/officeart/2005/8/layout/process4"/>
    <dgm:cxn modelId="{CD0410EA-8A64-42BF-8189-D979E1300E87}" type="presOf" srcId="{31487008-FA21-4454-9567-DCBEA8329ED3}" destId="{655CC0E9-57D9-4BDA-AB31-4AF18F92D9E6}" srcOrd="0" destOrd="0" presId="urn:microsoft.com/office/officeart/2005/8/layout/process4"/>
    <dgm:cxn modelId="{56CAF7F2-377C-49A2-8F91-6E867A0AC649}" type="presOf" srcId="{CE69625E-79B5-4D7F-9B3A-9060AC9A1C63}" destId="{052ADA6D-6734-4457-848A-F34DC3975FBF}" srcOrd="1" destOrd="0" presId="urn:microsoft.com/office/officeart/2005/8/layout/process4"/>
    <dgm:cxn modelId="{A679CE5D-A62E-4C2D-B7CA-345DF9E8A874}" srcId="{31487008-FA21-4454-9567-DCBEA8329ED3}" destId="{DD31F509-74D4-40FE-9F8F-30A470BB2B3A}" srcOrd="1" destOrd="0" parTransId="{20C46BA1-FF8E-477B-97A1-F7557F687FF2}" sibTransId="{A85A80D2-3EDB-4C39-9970-9F0B729E28D5}"/>
    <dgm:cxn modelId="{59C07764-E885-4FC9-8690-2B52C39B86C8}" type="presOf" srcId="{37DD7162-DA17-46C1-86AB-6E8C39767EE3}" destId="{57933116-37D1-41C3-954C-5D78F7935BAC}" srcOrd="0" destOrd="0" presId="urn:microsoft.com/office/officeart/2005/8/layout/process4"/>
    <dgm:cxn modelId="{B871598B-091D-4E0E-B328-F19257D666EF}" srcId="{DD31F509-74D4-40FE-9F8F-30A470BB2B3A}" destId="{8510D712-88E5-47AA-94C5-D450CD158347}" srcOrd="0" destOrd="0" parTransId="{1C49A26D-0FDB-4367-8430-E470A299DEEC}" sibTransId="{D8433230-DE90-427E-8503-BFA5316D1BD6}"/>
    <dgm:cxn modelId="{7A2D20B5-30E3-4607-B253-4AA3C2151B00}" type="presOf" srcId="{CE69625E-79B5-4D7F-9B3A-9060AC9A1C63}" destId="{10BDAEDE-4B93-4C69-849C-E58FBDC66615}" srcOrd="0" destOrd="0" presId="urn:microsoft.com/office/officeart/2005/8/layout/process4"/>
    <dgm:cxn modelId="{3F58C46C-B91A-4EE0-869F-73BD3246594C}" type="presOf" srcId="{DA750070-0466-48A9-BB65-291810DB4609}" destId="{E0313CEF-2E58-46B4-ACE4-BE40F6E7554B}" srcOrd="0" destOrd="0" presId="urn:microsoft.com/office/officeart/2005/8/layout/process4"/>
    <dgm:cxn modelId="{DDCA74B7-59DB-45DB-A48B-BB08B2AE88E4}" srcId="{31487008-FA21-4454-9567-DCBEA8329ED3}" destId="{F7E8F0C1-EE93-40CA-A20F-9F5305F97A29}" srcOrd="0" destOrd="0" parTransId="{85721C1F-5038-47DC-8317-154EF2A1C4B3}" sibTransId="{C5ABFA2D-1C8F-4882-BD04-75CE451091B4}"/>
    <dgm:cxn modelId="{C5174243-1D0D-450A-9754-8D0317CD7879}" type="presOf" srcId="{481B7529-19EB-4971-AD68-DA94E3B84A3B}" destId="{317A389E-6BAD-4B78-9A5A-A1B448DF249B}" srcOrd="0" destOrd="0" presId="urn:microsoft.com/office/officeart/2005/8/layout/process4"/>
    <dgm:cxn modelId="{13EA6A1E-6FB4-499F-B823-4A669F75DBE1}" srcId="{F7E8F0C1-EE93-40CA-A20F-9F5305F97A29}" destId="{DD79C2B0-CBBC-475B-A90E-3F4BEDE2408D}" srcOrd="0" destOrd="0" parTransId="{A81677AF-8AA0-4A8E-A427-3C4A98DEDF77}" sibTransId="{D9D9695F-6CDE-450D-8F16-98CFFD007DA0}"/>
    <dgm:cxn modelId="{F73AE3E4-6CE4-4FA8-B056-FE1B22E6DE62}" srcId="{DD31F509-74D4-40FE-9F8F-30A470BB2B3A}" destId="{DA750070-0466-48A9-BB65-291810DB4609}" srcOrd="1" destOrd="0" parTransId="{9C1C59C9-5499-4D9A-A325-C67E9E9FA2BA}" sibTransId="{605CAF83-75F0-4F39-A3E4-5B8B839D4EAB}"/>
    <dgm:cxn modelId="{84123D90-CA9A-4687-9154-DDE4D74CD736}" srcId="{31487008-FA21-4454-9567-DCBEA8329ED3}" destId="{CE69625E-79B5-4D7F-9B3A-9060AC9A1C63}" srcOrd="2" destOrd="0" parTransId="{EA4A54D4-D22B-4CDF-BB4D-C506BE7A14CF}" sibTransId="{BA265818-A35A-44FF-94AF-760CC9DF64F6}"/>
    <dgm:cxn modelId="{9FF4AD14-CAE6-4F6D-A4E2-C4BE96399D48}" type="presOf" srcId="{F7E8F0C1-EE93-40CA-A20F-9F5305F97A29}" destId="{225F09D9-0056-4E01-BC91-F31257010939}" srcOrd="0" destOrd="0" presId="urn:microsoft.com/office/officeart/2005/8/layout/process4"/>
    <dgm:cxn modelId="{FF120F75-4230-4F46-8D22-AF29DD82EB21}" srcId="{F7E8F0C1-EE93-40CA-A20F-9F5305F97A29}" destId="{7E6B2173-5D93-42A6-AF75-72A0D05AE1D5}" srcOrd="1" destOrd="0" parTransId="{02D46DCA-6BC8-4437-B2A7-E56DFED297FE}" sibTransId="{3996150E-0F15-4E37-8566-25727DA69FBF}"/>
    <dgm:cxn modelId="{EC097D64-6B4C-420D-A200-31E18A84D053}" type="presOf" srcId="{DD31F509-74D4-40FE-9F8F-30A470BB2B3A}" destId="{69B3681B-9E00-46BE-B90E-991BADC235C5}" srcOrd="0" destOrd="0" presId="urn:microsoft.com/office/officeart/2005/8/layout/process4"/>
    <dgm:cxn modelId="{7735AB42-8B6E-4810-985F-EC7A9BB64F78}" type="presParOf" srcId="{655CC0E9-57D9-4BDA-AB31-4AF18F92D9E6}" destId="{D6AF86F4-6B97-4935-8182-49A58D9950D7}" srcOrd="0" destOrd="0" presId="urn:microsoft.com/office/officeart/2005/8/layout/process4"/>
    <dgm:cxn modelId="{F933EB85-9F96-42D5-A9DA-73ED2F30AC07}" type="presParOf" srcId="{D6AF86F4-6B97-4935-8182-49A58D9950D7}" destId="{10BDAEDE-4B93-4C69-849C-E58FBDC66615}" srcOrd="0" destOrd="0" presId="urn:microsoft.com/office/officeart/2005/8/layout/process4"/>
    <dgm:cxn modelId="{7EB32FCA-C6DE-484E-B4E7-FB13025545B0}" type="presParOf" srcId="{D6AF86F4-6B97-4935-8182-49A58D9950D7}" destId="{052ADA6D-6734-4457-848A-F34DC3975FBF}" srcOrd="1" destOrd="0" presId="urn:microsoft.com/office/officeart/2005/8/layout/process4"/>
    <dgm:cxn modelId="{D2A4A8AC-645A-47AA-8B1B-7C6806584453}" type="presParOf" srcId="{D6AF86F4-6B97-4935-8182-49A58D9950D7}" destId="{E2FDD89A-A414-42E1-99F7-438EFD4C2A29}" srcOrd="2" destOrd="0" presId="urn:microsoft.com/office/officeart/2005/8/layout/process4"/>
    <dgm:cxn modelId="{ECD26100-25CB-4834-8154-551C5E4347F6}" type="presParOf" srcId="{E2FDD89A-A414-42E1-99F7-438EFD4C2A29}" destId="{317A389E-6BAD-4B78-9A5A-A1B448DF249B}" srcOrd="0" destOrd="0" presId="urn:microsoft.com/office/officeart/2005/8/layout/process4"/>
    <dgm:cxn modelId="{2B228645-7D08-4EB8-8D42-CDF81F0F93DD}" type="presParOf" srcId="{E2FDD89A-A414-42E1-99F7-438EFD4C2A29}" destId="{57933116-37D1-41C3-954C-5D78F7935BAC}" srcOrd="1" destOrd="0" presId="urn:microsoft.com/office/officeart/2005/8/layout/process4"/>
    <dgm:cxn modelId="{0A7EFFBA-04DF-4200-934D-A52ED6F0DF00}" type="presParOf" srcId="{655CC0E9-57D9-4BDA-AB31-4AF18F92D9E6}" destId="{6DA910B9-A19B-4DC9-8B34-5C31D275FA13}" srcOrd="1" destOrd="0" presId="urn:microsoft.com/office/officeart/2005/8/layout/process4"/>
    <dgm:cxn modelId="{9A37DEEA-6EBD-4886-93C9-2BD52D6D1999}" type="presParOf" srcId="{655CC0E9-57D9-4BDA-AB31-4AF18F92D9E6}" destId="{C8714CA7-614D-4BBE-80B0-6B8B86DA5EF2}" srcOrd="2" destOrd="0" presId="urn:microsoft.com/office/officeart/2005/8/layout/process4"/>
    <dgm:cxn modelId="{2553790F-CBA2-46F7-AD43-3F8849EB1F7E}" type="presParOf" srcId="{C8714CA7-614D-4BBE-80B0-6B8B86DA5EF2}" destId="{69B3681B-9E00-46BE-B90E-991BADC235C5}" srcOrd="0" destOrd="0" presId="urn:microsoft.com/office/officeart/2005/8/layout/process4"/>
    <dgm:cxn modelId="{95A0B054-02EE-41D5-8B63-435D94D8C1BF}" type="presParOf" srcId="{C8714CA7-614D-4BBE-80B0-6B8B86DA5EF2}" destId="{5318230C-E73B-4D76-B45B-56AD17083FAA}" srcOrd="1" destOrd="0" presId="urn:microsoft.com/office/officeart/2005/8/layout/process4"/>
    <dgm:cxn modelId="{36240415-DDAF-4980-9E9B-71042E2C739C}" type="presParOf" srcId="{C8714CA7-614D-4BBE-80B0-6B8B86DA5EF2}" destId="{2AD2F253-53E9-4ABC-B4D0-9350E2E900DE}" srcOrd="2" destOrd="0" presId="urn:microsoft.com/office/officeart/2005/8/layout/process4"/>
    <dgm:cxn modelId="{F94A4D4F-5186-451E-8618-3FC604450BDC}" type="presParOf" srcId="{2AD2F253-53E9-4ABC-B4D0-9350E2E900DE}" destId="{C3A64151-A1D2-4AA7-9A80-C8BB4A146F6B}" srcOrd="0" destOrd="0" presId="urn:microsoft.com/office/officeart/2005/8/layout/process4"/>
    <dgm:cxn modelId="{E573C70C-EEA5-4749-9DC2-915C78E6AF20}" type="presParOf" srcId="{2AD2F253-53E9-4ABC-B4D0-9350E2E900DE}" destId="{E0313CEF-2E58-46B4-ACE4-BE40F6E7554B}" srcOrd="1" destOrd="0" presId="urn:microsoft.com/office/officeart/2005/8/layout/process4"/>
    <dgm:cxn modelId="{2573523B-3B10-4A47-AD4F-40395901B4DC}" type="presParOf" srcId="{655CC0E9-57D9-4BDA-AB31-4AF18F92D9E6}" destId="{24B2A474-A60B-40B0-AFD5-F8F88EB80CFD}" srcOrd="3" destOrd="0" presId="urn:microsoft.com/office/officeart/2005/8/layout/process4"/>
    <dgm:cxn modelId="{BDBD8C61-92A7-4B29-B124-D1CE205592D5}" type="presParOf" srcId="{655CC0E9-57D9-4BDA-AB31-4AF18F92D9E6}" destId="{501FADAA-3ED3-4591-8B9E-8583B34827E6}" srcOrd="4" destOrd="0" presId="urn:microsoft.com/office/officeart/2005/8/layout/process4"/>
    <dgm:cxn modelId="{534C46DE-1F03-4611-A2B3-C3874A05B8B3}" type="presParOf" srcId="{501FADAA-3ED3-4591-8B9E-8583B34827E6}" destId="{225F09D9-0056-4E01-BC91-F31257010939}" srcOrd="0" destOrd="0" presId="urn:microsoft.com/office/officeart/2005/8/layout/process4"/>
    <dgm:cxn modelId="{D2B54E8B-E38E-45F2-B1DC-2A2035D9A3B5}" type="presParOf" srcId="{501FADAA-3ED3-4591-8B9E-8583B34827E6}" destId="{D0387A21-1883-4201-AB95-521FAE277B2B}" srcOrd="1" destOrd="0" presId="urn:microsoft.com/office/officeart/2005/8/layout/process4"/>
    <dgm:cxn modelId="{55F46160-AC4B-441D-A3A8-AAD9B6DBACB4}" type="presParOf" srcId="{501FADAA-3ED3-4591-8B9E-8583B34827E6}" destId="{D641EE5C-9515-4035-9A1D-2392DB8FEB94}" srcOrd="2" destOrd="0" presId="urn:microsoft.com/office/officeart/2005/8/layout/process4"/>
    <dgm:cxn modelId="{9092C1E1-13F9-4799-892B-28773C9C9D51}" type="presParOf" srcId="{D641EE5C-9515-4035-9A1D-2392DB8FEB94}" destId="{C509A10F-B966-4963-931E-643E45098604}" srcOrd="0" destOrd="0" presId="urn:microsoft.com/office/officeart/2005/8/layout/process4"/>
    <dgm:cxn modelId="{4862B126-D448-4EC0-89E4-B6F1457063FB}" type="presParOf" srcId="{D641EE5C-9515-4035-9A1D-2392DB8FEB94}" destId="{275E22C6-B8C1-4743-B5D1-1D994CC2EBA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35729-8623-4A92-8B44-BA0BD021B37B}" type="doc">
      <dgm:prSet loTypeId="urn:microsoft.com/office/officeart/2005/8/layout/arrow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02D875-5D09-41C1-B2E7-CCE45136AA05}">
      <dgm:prSet phldrT="[Текст]" custT="1"/>
      <dgm:spPr>
        <a:solidFill>
          <a:srgbClr val="00B0F0"/>
        </a:solidFill>
      </dgm:spPr>
      <dgm:t>
        <a:bodyPr/>
        <a:lstStyle/>
        <a:p>
          <a:pPr algn="just"/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* підвищується інтерес до навчання;</a:t>
          </a:r>
        </a:p>
        <a:p>
          <a:pPr algn="just"/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*зникає боязнь зробити помилку;</a:t>
          </a:r>
        </a:p>
        <a:p>
          <a:pPr algn="just"/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*беруть відповідальність за своє навчання на себе;</a:t>
          </a:r>
        </a:p>
        <a:p>
          <a:pPr algn="just"/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*вміють працювати в парі та в групі;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D06E2DE8-DD3E-4ED7-8375-33BC90D133B1}" type="parTrans" cxnId="{42C7FAAC-C6E0-45DD-8EFF-3FFCB16D9348}">
      <dgm:prSet/>
      <dgm:spPr/>
      <dgm:t>
        <a:bodyPr/>
        <a:lstStyle/>
        <a:p>
          <a:endParaRPr lang="ru-RU"/>
        </a:p>
      </dgm:t>
    </dgm:pt>
    <dgm:pt modelId="{3989A39D-41CC-425D-8F54-B471F15095B6}" type="sibTrans" cxnId="{42C7FAAC-C6E0-45DD-8EFF-3FFCB16D9348}">
      <dgm:prSet/>
      <dgm:spPr/>
      <dgm:t>
        <a:bodyPr/>
        <a:lstStyle/>
        <a:p>
          <a:endParaRPr lang="ru-RU"/>
        </a:p>
      </dgm:t>
    </dgm:pt>
    <dgm:pt modelId="{61EB262C-4F53-4E9C-8C1D-5C8D3188E6B6}">
      <dgm:prSet phldrT="[Текст]" custT="1"/>
      <dgm:spPr/>
      <dgm:t>
        <a:bodyPr/>
        <a:lstStyle/>
        <a:p>
          <a:pPr algn="just"/>
          <a:r>
            <a:rPr lang="uk-UA" sz="1400" b="1" i="0" dirty="0" smtClean="0">
              <a:latin typeface="Candara" pitchFamily="34" charset="0"/>
            </a:rPr>
            <a:t>* 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розвивається пошукова спрямованість мислення;</a:t>
          </a:r>
        </a:p>
        <a:p>
          <a:pPr algn="just"/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*виникає прагнення краще  зрозуміти інформацію.</a:t>
          </a:r>
        </a:p>
      </dgm:t>
    </dgm:pt>
    <dgm:pt modelId="{3D075F0B-5A0C-40C1-BB7C-6A61C25CEB49}" type="parTrans" cxnId="{39186AD6-7487-4BFE-BC05-32E7CE904E44}">
      <dgm:prSet/>
      <dgm:spPr/>
      <dgm:t>
        <a:bodyPr/>
        <a:lstStyle/>
        <a:p>
          <a:endParaRPr lang="ru-RU"/>
        </a:p>
      </dgm:t>
    </dgm:pt>
    <dgm:pt modelId="{4C24380E-E96A-4E92-86DA-3DA2456DD732}" type="sibTrans" cxnId="{39186AD6-7487-4BFE-BC05-32E7CE904E44}">
      <dgm:prSet/>
      <dgm:spPr/>
      <dgm:t>
        <a:bodyPr/>
        <a:lstStyle/>
        <a:p>
          <a:endParaRPr lang="ru-RU"/>
        </a:p>
      </dgm:t>
    </dgm:pt>
    <dgm:pt modelId="{C6649405-0C7A-49C8-A41F-C7C4558EFFEF}">
      <dgm:prSet phldrT="[Текст]"/>
      <dgm:spPr/>
      <dgm:t>
        <a:bodyPr/>
        <a:lstStyle/>
        <a:p>
          <a:endParaRPr lang="ru-RU" dirty="0"/>
        </a:p>
      </dgm:t>
    </dgm:pt>
    <dgm:pt modelId="{FE093093-3A31-4754-B2BF-178B71EEC2DE}" type="parTrans" cxnId="{93EEB57A-D44A-4329-AEE1-D1D040286125}">
      <dgm:prSet/>
      <dgm:spPr/>
      <dgm:t>
        <a:bodyPr/>
        <a:lstStyle/>
        <a:p>
          <a:endParaRPr lang="ru-RU"/>
        </a:p>
      </dgm:t>
    </dgm:pt>
    <dgm:pt modelId="{C080ACA0-9FC1-4328-A404-BE8BD5F54665}" type="sibTrans" cxnId="{93EEB57A-D44A-4329-AEE1-D1D040286125}">
      <dgm:prSet/>
      <dgm:spPr/>
      <dgm:t>
        <a:bodyPr/>
        <a:lstStyle/>
        <a:p>
          <a:endParaRPr lang="ru-RU"/>
        </a:p>
      </dgm:t>
    </dgm:pt>
    <dgm:pt modelId="{FD258E4B-0A92-4BFF-9D21-FE993B4B2CC3}">
      <dgm:prSet phldrT="[Текст]" custLinFactNeighborX="123" custLinFactNeighborY="1972"/>
      <dgm:spPr/>
      <dgm:t>
        <a:bodyPr/>
        <a:lstStyle/>
        <a:p>
          <a:endParaRPr lang="ru-RU" dirty="0"/>
        </a:p>
      </dgm:t>
    </dgm:pt>
    <dgm:pt modelId="{91AB737C-8107-4F0A-BE75-E710D59002A4}" type="parTrans" cxnId="{E51BD885-8E76-4C4B-A705-2E901B1DF7AD}">
      <dgm:prSet/>
      <dgm:spPr/>
      <dgm:t>
        <a:bodyPr/>
        <a:lstStyle/>
        <a:p>
          <a:endParaRPr lang="ru-RU"/>
        </a:p>
      </dgm:t>
    </dgm:pt>
    <dgm:pt modelId="{5D317CC4-C867-45F4-912B-F8E5C8982B4E}" type="sibTrans" cxnId="{E51BD885-8E76-4C4B-A705-2E901B1DF7AD}">
      <dgm:prSet/>
      <dgm:spPr/>
      <dgm:t>
        <a:bodyPr/>
        <a:lstStyle/>
        <a:p>
          <a:endParaRPr lang="ru-RU"/>
        </a:p>
      </dgm:t>
    </dgm:pt>
    <dgm:pt modelId="{B179BFD6-91B4-402A-84F7-67438E14CB53}">
      <dgm:prSet phldrT="[Текст]" custLinFactNeighborX="481" custLinFactNeighborY="258"/>
      <dgm:spPr/>
      <dgm:t>
        <a:bodyPr/>
        <a:lstStyle/>
        <a:p>
          <a:endParaRPr lang="ru-RU" dirty="0"/>
        </a:p>
      </dgm:t>
    </dgm:pt>
    <dgm:pt modelId="{5FD6D364-66BD-4393-9A32-8863A3C79D8B}" type="parTrans" cxnId="{D41FCDA5-B4AC-4BD1-A972-8D9BAB5E7440}">
      <dgm:prSet/>
      <dgm:spPr/>
      <dgm:t>
        <a:bodyPr/>
        <a:lstStyle/>
        <a:p>
          <a:endParaRPr lang="ru-RU"/>
        </a:p>
      </dgm:t>
    </dgm:pt>
    <dgm:pt modelId="{37D6F02C-5D4A-482D-A82F-5F2D499EDA95}" type="sibTrans" cxnId="{D41FCDA5-B4AC-4BD1-A972-8D9BAB5E7440}">
      <dgm:prSet/>
      <dgm:spPr/>
      <dgm:t>
        <a:bodyPr/>
        <a:lstStyle/>
        <a:p>
          <a:endParaRPr lang="ru-RU"/>
        </a:p>
      </dgm:t>
    </dgm:pt>
    <dgm:pt modelId="{1F806899-5D2A-4D28-AAE6-3C7873274CE5}">
      <dgm:prSet phldrT="[Текст]"/>
      <dgm:spPr/>
      <dgm:t>
        <a:bodyPr/>
        <a:lstStyle/>
        <a:p>
          <a:endParaRPr lang="ru-RU" dirty="0"/>
        </a:p>
      </dgm:t>
    </dgm:pt>
    <dgm:pt modelId="{FD6802A7-9789-44A3-B4D0-641E07E47ACB}" type="parTrans" cxnId="{74A2AEC4-4A63-4771-97BA-3234686E5835}">
      <dgm:prSet/>
      <dgm:spPr/>
      <dgm:t>
        <a:bodyPr/>
        <a:lstStyle/>
        <a:p>
          <a:endParaRPr lang="ru-RU"/>
        </a:p>
      </dgm:t>
    </dgm:pt>
    <dgm:pt modelId="{63284CDA-D453-4F7E-A0F8-4CDD97BD1E38}" type="sibTrans" cxnId="{74A2AEC4-4A63-4771-97BA-3234686E5835}">
      <dgm:prSet/>
      <dgm:spPr/>
      <dgm:t>
        <a:bodyPr/>
        <a:lstStyle/>
        <a:p>
          <a:endParaRPr lang="ru-RU"/>
        </a:p>
      </dgm:t>
    </dgm:pt>
    <dgm:pt modelId="{369ACA09-C0A3-4FDC-AEB7-DD6F7D1D0C57}">
      <dgm:prSet phldrT="[Текст]" custLinFactNeighborX="-29826" custLinFactNeighborY="52585"/>
      <dgm:spPr/>
      <dgm:t>
        <a:bodyPr/>
        <a:lstStyle/>
        <a:p>
          <a:endParaRPr lang="ru-RU" dirty="0"/>
        </a:p>
      </dgm:t>
    </dgm:pt>
    <dgm:pt modelId="{018AE609-0A4F-4E46-A182-87C5EAA59443}" type="parTrans" cxnId="{8CFAADD3-A2C9-4243-BB99-5BEC664436E5}">
      <dgm:prSet/>
      <dgm:spPr/>
      <dgm:t>
        <a:bodyPr/>
        <a:lstStyle/>
        <a:p>
          <a:endParaRPr lang="ru-RU"/>
        </a:p>
      </dgm:t>
    </dgm:pt>
    <dgm:pt modelId="{0185AACD-2CE6-4A64-BFE2-44DF4AF45483}" type="sibTrans" cxnId="{8CFAADD3-A2C9-4243-BB99-5BEC664436E5}">
      <dgm:prSet/>
      <dgm:spPr/>
      <dgm:t>
        <a:bodyPr/>
        <a:lstStyle/>
        <a:p>
          <a:endParaRPr lang="ru-RU"/>
        </a:p>
      </dgm:t>
    </dgm:pt>
    <dgm:pt modelId="{3FA5427B-BF58-4934-9F7D-CC7996BFEF40}" type="pres">
      <dgm:prSet presAssocID="{B2D35729-8623-4A92-8B44-BA0BD021B3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E76798-F857-4B38-9F24-433AA0D4F977}" type="pres">
      <dgm:prSet presAssocID="{B2D35729-8623-4A92-8B44-BA0BD021B37B}" presName="ribbon" presStyleLbl="node1" presStyleIdx="0" presStyleCnt="1" custScaleY="137490"/>
      <dgm:spPr>
        <a:solidFill>
          <a:srgbClr val="00B0F0"/>
        </a:solidFill>
        <a:ln>
          <a:solidFill>
            <a:srgbClr val="00B050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ru-RU"/>
        </a:p>
      </dgm:t>
    </dgm:pt>
    <dgm:pt modelId="{C53305D5-5965-4914-B77F-1141BF8465EA}" type="pres">
      <dgm:prSet presAssocID="{B2D35729-8623-4A92-8B44-BA0BD021B37B}" presName="leftArrow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FD9AE-7477-417C-A860-A403CAEF8D54}" type="pres">
      <dgm:prSet presAssocID="{B2D35729-8623-4A92-8B44-BA0BD021B37B}" presName="rightArrowText" presStyleLbl="node1" presStyleIdx="0" presStyleCnt="1" custScaleY="152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BD885-8E76-4C4B-A705-2E901B1DF7AD}" srcId="{B2D35729-8623-4A92-8B44-BA0BD021B37B}" destId="{FD258E4B-0A92-4BFF-9D21-FE993B4B2CC3}" srcOrd="3" destOrd="0" parTransId="{91AB737C-8107-4F0A-BE75-E710D59002A4}" sibTransId="{5D317CC4-C867-45F4-912B-F8E5C8982B4E}"/>
    <dgm:cxn modelId="{39186AD6-7487-4BFE-BC05-32E7CE904E44}" srcId="{B2D35729-8623-4A92-8B44-BA0BD021B37B}" destId="{61EB262C-4F53-4E9C-8C1D-5C8D3188E6B6}" srcOrd="1" destOrd="0" parTransId="{3D075F0B-5A0C-40C1-BB7C-6A61C25CEB49}" sibTransId="{4C24380E-E96A-4E92-86DA-3DA2456DD732}"/>
    <dgm:cxn modelId="{42C7FAAC-C6E0-45DD-8EFF-3FFCB16D9348}" srcId="{B2D35729-8623-4A92-8B44-BA0BD021B37B}" destId="{2A02D875-5D09-41C1-B2E7-CCE45136AA05}" srcOrd="0" destOrd="0" parTransId="{D06E2DE8-DD3E-4ED7-8375-33BC90D133B1}" sibTransId="{3989A39D-41CC-425D-8F54-B471F15095B6}"/>
    <dgm:cxn modelId="{540EE4F6-C97B-426A-AE78-1D92E52EEFB1}" type="presOf" srcId="{61EB262C-4F53-4E9C-8C1D-5C8D3188E6B6}" destId="{373FD9AE-7477-417C-A860-A403CAEF8D54}" srcOrd="0" destOrd="0" presId="urn:microsoft.com/office/officeart/2005/8/layout/arrow6"/>
    <dgm:cxn modelId="{93EEB57A-D44A-4329-AEE1-D1D040286125}" srcId="{B2D35729-8623-4A92-8B44-BA0BD021B37B}" destId="{C6649405-0C7A-49C8-A41F-C7C4558EFFEF}" srcOrd="2" destOrd="0" parTransId="{FE093093-3A31-4754-B2BF-178B71EEC2DE}" sibTransId="{C080ACA0-9FC1-4328-A404-BE8BD5F54665}"/>
    <dgm:cxn modelId="{64125D75-A5F5-43F6-BB2F-8239BA2C5CB6}" type="presOf" srcId="{2A02D875-5D09-41C1-B2E7-CCE45136AA05}" destId="{C53305D5-5965-4914-B77F-1141BF8465EA}" srcOrd="0" destOrd="0" presId="urn:microsoft.com/office/officeart/2005/8/layout/arrow6"/>
    <dgm:cxn modelId="{74A2AEC4-4A63-4771-97BA-3234686E5835}" srcId="{B2D35729-8623-4A92-8B44-BA0BD021B37B}" destId="{1F806899-5D2A-4D28-AAE6-3C7873274CE5}" srcOrd="5" destOrd="0" parTransId="{FD6802A7-9789-44A3-B4D0-641E07E47ACB}" sibTransId="{63284CDA-D453-4F7E-A0F8-4CDD97BD1E38}"/>
    <dgm:cxn modelId="{ED1CE98F-6DB3-4314-B35C-57B652EC315D}" type="presOf" srcId="{B2D35729-8623-4A92-8B44-BA0BD021B37B}" destId="{3FA5427B-BF58-4934-9F7D-CC7996BFEF40}" srcOrd="0" destOrd="0" presId="urn:microsoft.com/office/officeart/2005/8/layout/arrow6"/>
    <dgm:cxn modelId="{8CFAADD3-A2C9-4243-BB99-5BEC664436E5}" srcId="{B2D35729-8623-4A92-8B44-BA0BD021B37B}" destId="{369ACA09-C0A3-4FDC-AEB7-DD6F7D1D0C57}" srcOrd="6" destOrd="0" parTransId="{018AE609-0A4F-4E46-A182-87C5EAA59443}" sibTransId="{0185AACD-2CE6-4A64-BFE2-44DF4AF45483}"/>
    <dgm:cxn modelId="{D41FCDA5-B4AC-4BD1-A972-8D9BAB5E7440}" srcId="{B2D35729-8623-4A92-8B44-BA0BD021B37B}" destId="{B179BFD6-91B4-402A-84F7-67438E14CB53}" srcOrd="4" destOrd="0" parTransId="{5FD6D364-66BD-4393-9A32-8863A3C79D8B}" sibTransId="{37D6F02C-5D4A-482D-A82F-5F2D499EDA95}"/>
    <dgm:cxn modelId="{6166B172-5A8E-49B7-96A0-9473555BF0DD}" type="presParOf" srcId="{3FA5427B-BF58-4934-9F7D-CC7996BFEF40}" destId="{BDE76798-F857-4B38-9F24-433AA0D4F977}" srcOrd="0" destOrd="0" presId="urn:microsoft.com/office/officeart/2005/8/layout/arrow6"/>
    <dgm:cxn modelId="{532A5D44-565A-450D-A70F-510505683F14}" type="presParOf" srcId="{3FA5427B-BF58-4934-9F7D-CC7996BFEF40}" destId="{C53305D5-5965-4914-B77F-1141BF8465EA}" srcOrd="1" destOrd="0" presId="urn:microsoft.com/office/officeart/2005/8/layout/arrow6"/>
    <dgm:cxn modelId="{25B771BF-C911-456A-A951-FE8D022D369A}" type="presParOf" srcId="{3FA5427B-BF58-4934-9F7D-CC7996BFEF40}" destId="{373FD9AE-7477-417C-A860-A403CAEF8D54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32CC2-BC3F-4F46-B88E-359497BD9B56}" type="doc">
      <dgm:prSet loTypeId="urn:microsoft.com/office/officeart/2005/8/layout/pyramid2" loCatId="pyramid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169C4FB7-2673-412E-AC25-20D23DF8CD68}">
      <dgm:prSet phldrT="[Текст]" custT="1"/>
      <dgm:spPr/>
      <dgm:t>
        <a:bodyPr/>
        <a:lstStyle/>
        <a:p>
          <a:r>
            <a:rPr lang="uk-UA" sz="1600" b="1" i="1" dirty="0" smtClean="0"/>
            <a:t>Учень приймає рішення на основі доказів та власних переконань</a:t>
          </a:r>
          <a:r>
            <a:rPr lang="uk-UA" sz="1600" i="1" dirty="0" smtClean="0"/>
            <a:t>. </a:t>
          </a:r>
          <a:endParaRPr lang="uk-UA" sz="1600" i="1" dirty="0"/>
        </a:p>
      </dgm:t>
    </dgm:pt>
    <dgm:pt modelId="{F8F768E8-3034-4377-AA79-AEBFF76AE7A5}" type="parTrans" cxnId="{445B46F0-915D-4A4F-A597-D651B18B076B}">
      <dgm:prSet/>
      <dgm:spPr/>
      <dgm:t>
        <a:bodyPr/>
        <a:lstStyle/>
        <a:p>
          <a:endParaRPr lang="uk-UA"/>
        </a:p>
      </dgm:t>
    </dgm:pt>
    <dgm:pt modelId="{A2CFB355-C23E-40E2-9908-DCDAB606B990}" type="sibTrans" cxnId="{445B46F0-915D-4A4F-A597-D651B18B076B}">
      <dgm:prSet/>
      <dgm:spPr/>
      <dgm:t>
        <a:bodyPr/>
        <a:lstStyle/>
        <a:p>
          <a:endParaRPr lang="uk-UA"/>
        </a:p>
      </dgm:t>
    </dgm:pt>
    <dgm:pt modelId="{0CC4FE70-D53D-4CE8-BA20-29913512D854}">
      <dgm:prSet phldrT="[Текст]" custT="1"/>
      <dgm:spPr/>
      <dgm:t>
        <a:bodyPr/>
        <a:lstStyle/>
        <a:p>
          <a:r>
            <a:rPr lang="uk-UA" sz="1600" b="1" i="1" dirty="0" smtClean="0"/>
            <a:t>Учень зіставляє власну думку з іншими точками зору.</a:t>
          </a:r>
          <a:endParaRPr lang="uk-UA" sz="1600" b="1" i="1" dirty="0"/>
        </a:p>
      </dgm:t>
    </dgm:pt>
    <dgm:pt modelId="{0723931A-6BEC-469B-8C5A-F8928C55A6F3}" type="parTrans" cxnId="{6D79173B-D8F3-4EE8-9FCF-9A43A92475A3}">
      <dgm:prSet/>
      <dgm:spPr/>
      <dgm:t>
        <a:bodyPr/>
        <a:lstStyle/>
        <a:p>
          <a:endParaRPr lang="uk-UA"/>
        </a:p>
      </dgm:t>
    </dgm:pt>
    <dgm:pt modelId="{CFC387FB-CA8A-4F82-8CB2-41671C06CAA8}" type="sibTrans" cxnId="{6D79173B-D8F3-4EE8-9FCF-9A43A92475A3}">
      <dgm:prSet/>
      <dgm:spPr/>
      <dgm:t>
        <a:bodyPr/>
        <a:lstStyle/>
        <a:p>
          <a:endParaRPr lang="uk-UA"/>
        </a:p>
      </dgm:t>
    </dgm:pt>
    <dgm:pt modelId="{7C934BA1-879B-4568-B514-EF5F7F203993}">
      <dgm:prSet phldrT="[Текст]" custT="1"/>
      <dgm:spPr/>
      <dgm:t>
        <a:bodyPr/>
        <a:lstStyle/>
        <a:p>
          <a:r>
            <a:rPr lang="uk-UA" sz="1600" b="1" i="1" dirty="0" smtClean="0"/>
            <a:t>Учень аналізує різні точки зору і вибирає власну </a:t>
          </a:r>
          <a:r>
            <a:rPr lang="uk-UA" sz="1600" i="1" dirty="0" smtClean="0"/>
            <a:t>.</a:t>
          </a:r>
          <a:endParaRPr lang="uk-UA" sz="1600" i="1" dirty="0"/>
        </a:p>
      </dgm:t>
    </dgm:pt>
    <dgm:pt modelId="{ADAED649-1FBC-48AD-9530-2F770606568B}" type="parTrans" cxnId="{EC3A43BC-908B-4275-8503-B2E59550E071}">
      <dgm:prSet/>
      <dgm:spPr/>
      <dgm:t>
        <a:bodyPr/>
        <a:lstStyle/>
        <a:p>
          <a:endParaRPr lang="uk-UA"/>
        </a:p>
      </dgm:t>
    </dgm:pt>
    <dgm:pt modelId="{76AD8A51-3891-44B5-A4C7-21684681EEA9}" type="sibTrans" cxnId="{EC3A43BC-908B-4275-8503-B2E59550E071}">
      <dgm:prSet/>
      <dgm:spPr/>
      <dgm:t>
        <a:bodyPr/>
        <a:lstStyle/>
        <a:p>
          <a:endParaRPr lang="uk-UA"/>
        </a:p>
      </dgm:t>
    </dgm:pt>
    <dgm:pt modelId="{A9319294-4F1A-4CB1-A000-A52AFF885908}">
      <dgm:prSet phldrT="[Текст]" custT="1"/>
      <dgm:spPr/>
      <dgm:t>
        <a:bodyPr/>
        <a:lstStyle/>
        <a:p>
          <a:r>
            <a:rPr lang="uk-UA" sz="1600" b="1" i="1" dirty="0" smtClean="0"/>
            <a:t>Учень сприймає інформацію з різних джерел.</a:t>
          </a:r>
          <a:endParaRPr lang="uk-UA" sz="1600" b="1" i="1" dirty="0"/>
        </a:p>
      </dgm:t>
    </dgm:pt>
    <dgm:pt modelId="{3A87F80B-39E1-4E45-90AA-F8D2298707BA}" type="sibTrans" cxnId="{0B9E3419-00DF-4503-A976-AD5B68191185}">
      <dgm:prSet/>
      <dgm:spPr/>
      <dgm:t>
        <a:bodyPr/>
        <a:lstStyle/>
        <a:p>
          <a:endParaRPr lang="uk-UA"/>
        </a:p>
      </dgm:t>
    </dgm:pt>
    <dgm:pt modelId="{169F0407-69F2-41BE-A085-EBEFD4010CB2}" type="parTrans" cxnId="{0B9E3419-00DF-4503-A976-AD5B68191185}">
      <dgm:prSet/>
      <dgm:spPr/>
      <dgm:t>
        <a:bodyPr/>
        <a:lstStyle/>
        <a:p>
          <a:endParaRPr lang="uk-UA"/>
        </a:p>
      </dgm:t>
    </dgm:pt>
    <dgm:pt modelId="{FCBB610E-B944-4437-BF2A-15CF3C6FBAE4}">
      <dgm:prSet phldrT="[Текст]" custT="1"/>
      <dgm:spPr/>
      <dgm:t>
        <a:bodyPr/>
        <a:lstStyle/>
        <a:p>
          <a:r>
            <a:rPr lang="uk-UA" sz="1600" b="1" i="1" dirty="0" smtClean="0"/>
            <a:t>Учень відстоює свою думку, приводить приклади, аргументи</a:t>
          </a:r>
          <a:r>
            <a:rPr lang="uk-UA" sz="1600" i="1" dirty="0" smtClean="0"/>
            <a:t>.</a:t>
          </a:r>
          <a:endParaRPr lang="uk-UA" sz="1600" i="1" dirty="0"/>
        </a:p>
      </dgm:t>
    </dgm:pt>
    <dgm:pt modelId="{C24DB768-9331-45E1-A57D-FEDE08935243}" type="sibTrans" cxnId="{8E64CAD3-B314-40FF-ADDC-8EE1B1A76F49}">
      <dgm:prSet/>
      <dgm:spPr/>
      <dgm:t>
        <a:bodyPr/>
        <a:lstStyle/>
        <a:p>
          <a:endParaRPr lang="uk-UA"/>
        </a:p>
      </dgm:t>
    </dgm:pt>
    <dgm:pt modelId="{B0714279-6FD9-4476-9F6B-B538C6473ECF}" type="parTrans" cxnId="{8E64CAD3-B314-40FF-ADDC-8EE1B1A76F49}">
      <dgm:prSet/>
      <dgm:spPr/>
      <dgm:t>
        <a:bodyPr/>
        <a:lstStyle/>
        <a:p>
          <a:endParaRPr lang="uk-UA"/>
        </a:p>
      </dgm:t>
    </dgm:pt>
    <dgm:pt modelId="{8E7A8FDF-1779-43CC-B4E9-0C83038C5A7E}" type="pres">
      <dgm:prSet presAssocID="{9D932CC2-BC3F-4F46-B88E-359497BD9B5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58D2606-C1FA-45BD-8D80-33F50DD6ECF2}" type="pres">
      <dgm:prSet presAssocID="{9D932CC2-BC3F-4F46-B88E-359497BD9B56}" presName="pyramid" presStyleLbl="node1" presStyleIdx="0" presStyleCnt="1" custScaleX="66541" custScaleY="77717" custLinFactNeighborX="-25650"/>
      <dgm:spPr>
        <a:solidFill>
          <a:srgbClr val="59A420"/>
        </a:solidFill>
      </dgm:spPr>
      <dgm:t>
        <a:bodyPr/>
        <a:lstStyle/>
        <a:p>
          <a:endParaRPr lang="ru-RU"/>
        </a:p>
      </dgm:t>
    </dgm:pt>
    <dgm:pt modelId="{16FF3902-AA29-44C3-ABF2-40C1F87487A0}" type="pres">
      <dgm:prSet presAssocID="{9D932CC2-BC3F-4F46-B88E-359497BD9B56}" presName="theList" presStyleCnt="0"/>
      <dgm:spPr/>
    </dgm:pt>
    <dgm:pt modelId="{827EBD2F-4222-46AB-870B-71F26303060C}" type="pres">
      <dgm:prSet presAssocID="{169C4FB7-2673-412E-AC25-20D23DF8CD68}" presName="aNode" presStyleLbl="fgAcc1" presStyleIdx="0" presStyleCnt="5" custScaleX="1808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404D1-0771-4C6A-B198-8E4CB5765953}" type="pres">
      <dgm:prSet presAssocID="{169C4FB7-2673-412E-AC25-20D23DF8CD68}" presName="aSpace" presStyleCnt="0"/>
      <dgm:spPr/>
    </dgm:pt>
    <dgm:pt modelId="{47EC13D8-7BA9-4BE4-959A-3E9259476149}" type="pres">
      <dgm:prSet presAssocID="{FCBB610E-B944-4437-BF2A-15CF3C6FBAE4}" presName="aNode" presStyleLbl="fgAcc1" presStyleIdx="1" presStyleCnt="5" custScaleX="18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ECFD9-959A-4550-A49C-DE0015DD90FD}" type="pres">
      <dgm:prSet presAssocID="{FCBB610E-B944-4437-BF2A-15CF3C6FBAE4}" presName="aSpace" presStyleCnt="0"/>
      <dgm:spPr/>
    </dgm:pt>
    <dgm:pt modelId="{F354C498-C23B-42EA-84CA-F436A2B7C775}" type="pres">
      <dgm:prSet presAssocID="{0CC4FE70-D53D-4CE8-BA20-29913512D854}" presName="aNode" presStyleLbl="fgAcc1" presStyleIdx="2" presStyleCnt="5" custScaleX="18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9FB8B-0C09-4160-AFDA-A31561B849F7}" type="pres">
      <dgm:prSet presAssocID="{0CC4FE70-D53D-4CE8-BA20-29913512D854}" presName="aSpace" presStyleCnt="0"/>
      <dgm:spPr/>
    </dgm:pt>
    <dgm:pt modelId="{C67174AB-8FC6-456E-B820-55A427F972D5}" type="pres">
      <dgm:prSet presAssocID="{7C934BA1-879B-4568-B514-EF5F7F203993}" presName="aNode" presStyleLbl="fgAcc1" presStyleIdx="3" presStyleCnt="5" custScaleX="1808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7A3F58-4C41-42FB-B223-66F52F6B2481}" type="pres">
      <dgm:prSet presAssocID="{7C934BA1-879B-4568-B514-EF5F7F203993}" presName="aSpace" presStyleCnt="0"/>
      <dgm:spPr/>
    </dgm:pt>
    <dgm:pt modelId="{B5646F72-633F-4E36-BCF5-2AFE8BAAB057}" type="pres">
      <dgm:prSet presAssocID="{A9319294-4F1A-4CB1-A000-A52AFF885908}" presName="aNode" presStyleLbl="fgAcc1" presStyleIdx="4" presStyleCnt="5" custScaleX="1861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A5313-DA3B-4E52-8D2C-9C571E8F927E}" type="pres">
      <dgm:prSet presAssocID="{A9319294-4F1A-4CB1-A000-A52AFF885908}" presName="aSpace" presStyleCnt="0"/>
      <dgm:spPr/>
    </dgm:pt>
  </dgm:ptLst>
  <dgm:cxnLst>
    <dgm:cxn modelId="{445B46F0-915D-4A4F-A597-D651B18B076B}" srcId="{9D932CC2-BC3F-4F46-B88E-359497BD9B56}" destId="{169C4FB7-2673-412E-AC25-20D23DF8CD68}" srcOrd="0" destOrd="0" parTransId="{F8F768E8-3034-4377-AA79-AEBFF76AE7A5}" sibTransId="{A2CFB355-C23E-40E2-9908-DCDAB606B990}"/>
    <dgm:cxn modelId="{F5BFB55F-CDD5-4CCA-9642-75D2C2F3A476}" type="presOf" srcId="{9D932CC2-BC3F-4F46-B88E-359497BD9B56}" destId="{8E7A8FDF-1779-43CC-B4E9-0C83038C5A7E}" srcOrd="0" destOrd="0" presId="urn:microsoft.com/office/officeart/2005/8/layout/pyramid2"/>
    <dgm:cxn modelId="{E962153D-4123-4BB4-8FAA-55A33BDCBA9C}" type="presOf" srcId="{7C934BA1-879B-4568-B514-EF5F7F203993}" destId="{C67174AB-8FC6-456E-B820-55A427F972D5}" srcOrd="0" destOrd="0" presId="urn:microsoft.com/office/officeart/2005/8/layout/pyramid2"/>
    <dgm:cxn modelId="{55ACB598-5F0D-4444-B275-FECD59924D5F}" type="presOf" srcId="{169C4FB7-2673-412E-AC25-20D23DF8CD68}" destId="{827EBD2F-4222-46AB-870B-71F26303060C}" srcOrd="0" destOrd="0" presId="urn:microsoft.com/office/officeart/2005/8/layout/pyramid2"/>
    <dgm:cxn modelId="{8E64CAD3-B314-40FF-ADDC-8EE1B1A76F49}" srcId="{9D932CC2-BC3F-4F46-B88E-359497BD9B56}" destId="{FCBB610E-B944-4437-BF2A-15CF3C6FBAE4}" srcOrd="1" destOrd="0" parTransId="{B0714279-6FD9-4476-9F6B-B538C6473ECF}" sibTransId="{C24DB768-9331-45E1-A57D-FEDE08935243}"/>
    <dgm:cxn modelId="{BFADEB44-AE09-434E-A753-5BD99871089F}" type="presOf" srcId="{FCBB610E-B944-4437-BF2A-15CF3C6FBAE4}" destId="{47EC13D8-7BA9-4BE4-959A-3E9259476149}" srcOrd="0" destOrd="0" presId="urn:microsoft.com/office/officeart/2005/8/layout/pyramid2"/>
    <dgm:cxn modelId="{0B9E3419-00DF-4503-A976-AD5B68191185}" srcId="{9D932CC2-BC3F-4F46-B88E-359497BD9B56}" destId="{A9319294-4F1A-4CB1-A000-A52AFF885908}" srcOrd="4" destOrd="0" parTransId="{169F0407-69F2-41BE-A085-EBEFD4010CB2}" sibTransId="{3A87F80B-39E1-4E45-90AA-F8D2298707BA}"/>
    <dgm:cxn modelId="{EC3A43BC-908B-4275-8503-B2E59550E071}" srcId="{9D932CC2-BC3F-4F46-B88E-359497BD9B56}" destId="{7C934BA1-879B-4568-B514-EF5F7F203993}" srcOrd="3" destOrd="0" parTransId="{ADAED649-1FBC-48AD-9530-2F770606568B}" sibTransId="{76AD8A51-3891-44B5-A4C7-21684681EEA9}"/>
    <dgm:cxn modelId="{017518F5-9187-45FD-87E3-66991155784A}" type="presOf" srcId="{0CC4FE70-D53D-4CE8-BA20-29913512D854}" destId="{F354C498-C23B-42EA-84CA-F436A2B7C775}" srcOrd="0" destOrd="0" presId="urn:microsoft.com/office/officeart/2005/8/layout/pyramid2"/>
    <dgm:cxn modelId="{6D79173B-D8F3-4EE8-9FCF-9A43A92475A3}" srcId="{9D932CC2-BC3F-4F46-B88E-359497BD9B56}" destId="{0CC4FE70-D53D-4CE8-BA20-29913512D854}" srcOrd="2" destOrd="0" parTransId="{0723931A-6BEC-469B-8C5A-F8928C55A6F3}" sibTransId="{CFC387FB-CA8A-4F82-8CB2-41671C06CAA8}"/>
    <dgm:cxn modelId="{A991D391-E560-4C36-B1D4-53508EB7D949}" type="presOf" srcId="{A9319294-4F1A-4CB1-A000-A52AFF885908}" destId="{B5646F72-633F-4E36-BCF5-2AFE8BAAB057}" srcOrd="0" destOrd="0" presId="urn:microsoft.com/office/officeart/2005/8/layout/pyramid2"/>
    <dgm:cxn modelId="{8656E384-E3A7-4F17-BD1F-F450C9D9F808}" type="presParOf" srcId="{8E7A8FDF-1779-43CC-B4E9-0C83038C5A7E}" destId="{158D2606-C1FA-45BD-8D80-33F50DD6ECF2}" srcOrd="0" destOrd="0" presId="urn:microsoft.com/office/officeart/2005/8/layout/pyramid2"/>
    <dgm:cxn modelId="{FE1C828E-E03E-483D-AD4B-DDED64DCE66E}" type="presParOf" srcId="{8E7A8FDF-1779-43CC-B4E9-0C83038C5A7E}" destId="{16FF3902-AA29-44C3-ABF2-40C1F87487A0}" srcOrd="1" destOrd="0" presId="urn:microsoft.com/office/officeart/2005/8/layout/pyramid2"/>
    <dgm:cxn modelId="{5F29AAB1-2BD9-4696-B969-B83A0060D014}" type="presParOf" srcId="{16FF3902-AA29-44C3-ABF2-40C1F87487A0}" destId="{827EBD2F-4222-46AB-870B-71F26303060C}" srcOrd="0" destOrd="0" presId="urn:microsoft.com/office/officeart/2005/8/layout/pyramid2"/>
    <dgm:cxn modelId="{3DC0A1D3-1759-4F04-A0C2-5117B05B8077}" type="presParOf" srcId="{16FF3902-AA29-44C3-ABF2-40C1F87487A0}" destId="{2B4404D1-0771-4C6A-B198-8E4CB5765953}" srcOrd="1" destOrd="0" presId="urn:microsoft.com/office/officeart/2005/8/layout/pyramid2"/>
    <dgm:cxn modelId="{45BE3E6E-CCE0-412B-9552-7EEFB6C19F02}" type="presParOf" srcId="{16FF3902-AA29-44C3-ABF2-40C1F87487A0}" destId="{47EC13D8-7BA9-4BE4-959A-3E9259476149}" srcOrd="2" destOrd="0" presId="urn:microsoft.com/office/officeart/2005/8/layout/pyramid2"/>
    <dgm:cxn modelId="{C5FF9010-5F01-4416-8DDB-580926ADC0FE}" type="presParOf" srcId="{16FF3902-AA29-44C3-ABF2-40C1F87487A0}" destId="{AE3ECFD9-959A-4550-A49C-DE0015DD90FD}" srcOrd="3" destOrd="0" presId="urn:microsoft.com/office/officeart/2005/8/layout/pyramid2"/>
    <dgm:cxn modelId="{2DD9857D-717F-4E34-A5C0-4A007105F2E0}" type="presParOf" srcId="{16FF3902-AA29-44C3-ABF2-40C1F87487A0}" destId="{F354C498-C23B-42EA-84CA-F436A2B7C775}" srcOrd="4" destOrd="0" presId="urn:microsoft.com/office/officeart/2005/8/layout/pyramid2"/>
    <dgm:cxn modelId="{B24D89DD-6549-45D2-89B0-95343851C82B}" type="presParOf" srcId="{16FF3902-AA29-44C3-ABF2-40C1F87487A0}" destId="{CD89FB8B-0C09-4160-AFDA-A31561B849F7}" srcOrd="5" destOrd="0" presId="urn:microsoft.com/office/officeart/2005/8/layout/pyramid2"/>
    <dgm:cxn modelId="{01932633-B620-4A4A-86D9-8E3B935AB95B}" type="presParOf" srcId="{16FF3902-AA29-44C3-ABF2-40C1F87487A0}" destId="{C67174AB-8FC6-456E-B820-55A427F972D5}" srcOrd="6" destOrd="0" presId="urn:microsoft.com/office/officeart/2005/8/layout/pyramid2"/>
    <dgm:cxn modelId="{963A104B-1B29-477E-95B5-DA95C9A34E34}" type="presParOf" srcId="{16FF3902-AA29-44C3-ABF2-40C1F87487A0}" destId="{477A3F58-4C41-42FB-B223-66F52F6B2481}" srcOrd="7" destOrd="0" presId="urn:microsoft.com/office/officeart/2005/8/layout/pyramid2"/>
    <dgm:cxn modelId="{AE881DAF-39B8-43C2-8880-A5A473F0A569}" type="presParOf" srcId="{16FF3902-AA29-44C3-ABF2-40C1F87487A0}" destId="{B5646F72-633F-4E36-BCF5-2AFE8BAAB057}" srcOrd="8" destOrd="0" presId="urn:microsoft.com/office/officeart/2005/8/layout/pyramid2"/>
    <dgm:cxn modelId="{5F9E898D-C403-414C-AE72-7AE14C24C4D6}" type="presParOf" srcId="{16FF3902-AA29-44C3-ABF2-40C1F87487A0}" destId="{2A3A5313-DA3B-4E52-8D2C-9C571E8F92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E2C42-C0B3-4F0D-9375-8F08406CA8D1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3F365-1213-462E-96EC-428F07A0C136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ru-RU" sz="1600" b="1" dirty="0" smtClean="0">
              <a:solidFill>
                <a:srgbClr val="FFFFFF"/>
              </a:solidFill>
              <a:latin typeface="Arial Black" panose="020B0A04020102020204" pitchFamily="34" charset="0"/>
            </a:rPr>
            <a:t>Прочитавши </a:t>
          </a:r>
          <a:r>
            <a:rPr lang="ru-RU" sz="1600" b="1" dirty="0" err="1" smtClean="0">
              <a:solidFill>
                <a:srgbClr val="FFFFFF"/>
              </a:solidFill>
              <a:latin typeface="Arial Black" panose="020B0A04020102020204" pitchFamily="34" charset="0"/>
            </a:rPr>
            <a:t>речення</a:t>
          </a:r>
          <a:r>
            <a:rPr lang="ru-RU" sz="1600" b="1" dirty="0" smtClean="0">
              <a:solidFill>
                <a:srgbClr val="FFFFFF"/>
              </a:solidFill>
              <a:latin typeface="Arial Black" panose="020B0A04020102020204" pitchFamily="34" charset="0"/>
            </a:rPr>
            <a:t>, треба </a:t>
          </a:r>
          <a:r>
            <a:rPr lang="ru-RU" sz="1600" b="1" dirty="0" err="1" smtClean="0">
              <a:solidFill>
                <a:srgbClr val="FFFFFF"/>
              </a:solidFill>
              <a:latin typeface="Arial Black" panose="020B0A04020102020204" pitchFamily="34" charset="0"/>
            </a:rPr>
            <a:t>поряд</a:t>
          </a:r>
          <a:r>
            <a:rPr lang="ru-RU" sz="1600" b="1" dirty="0" smtClean="0">
              <a:solidFill>
                <a:srgbClr val="FFFFFF"/>
              </a:solidFill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solidFill>
                <a:srgbClr val="FFFFFF"/>
              </a:solidFill>
              <a:latin typeface="Arial Black" panose="020B0A04020102020204" pitchFamily="34" charset="0"/>
            </a:rPr>
            <a:t>поставити</a:t>
          </a:r>
          <a:r>
            <a:rPr lang="ru-RU" sz="1600" b="1" dirty="0" smtClean="0">
              <a:solidFill>
                <a:srgbClr val="FFFFFF"/>
              </a:solidFill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solidFill>
                <a:srgbClr val="FFFFFF"/>
              </a:solidFill>
              <a:latin typeface="Arial Black" panose="020B0A04020102020204" pitchFamily="34" charset="0"/>
            </a:rPr>
            <a:t>відповідну</a:t>
          </a:r>
          <a:r>
            <a:rPr lang="ru-RU" sz="1600" b="1" dirty="0" smtClean="0">
              <a:solidFill>
                <a:srgbClr val="FFFFFF"/>
              </a:solidFill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solidFill>
                <a:srgbClr val="FFFFFF"/>
              </a:solidFill>
              <a:latin typeface="Arial Black" panose="020B0A04020102020204" pitchFamily="34" charset="0"/>
            </a:rPr>
            <a:t>позначку</a:t>
          </a:r>
          <a:r>
            <a:rPr lang="ru-RU" sz="1600" b="1" dirty="0" smtClean="0">
              <a:solidFill>
                <a:srgbClr val="FFFFFF"/>
              </a:solidFill>
              <a:latin typeface="Arial Black" panose="020B0A04020102020204" pitchFamily="34" charset="0"/>
            </a:rPr>
            <a:t>:</a:t>
          </a:r>
          <a:endParaRPr lang="ru-RU" sz="1600" b="1" dirty="0">
            <a:solidFill>
              <a:srgbClr val="FFFFFF"/>
            </a:solidFill>
            <a:latin typeface="Arial Black" panose="020B0A04020102020204" pitchFamily="34" charset="0"/>
          </a:endParaRPr>
        </a:p>
      </dgm:t>
    </dgm:pt>
    <dgm:pt modelId="{F7A5C748-C866-4985-9C2E-B814BB907FBD}" type="parTrans" cxnId="{9D42CA88-E932-4421-A969-BBC9B0FCE753}">
      <dgm:prSet/>
      <dgm:spPr/>
      <dgm:t>
        <a:bodyPr/>
        <a:lstStyle/>
        <a:p>
          <a:endParaRPr lang="ru-RU"/>
        </a:p>
      </dgm:t>
    </dgm:pt>
    <dgm:pt modelId="{E95FE873-6FE5-4001-8344-C4708DF509F5}" type="sibTrans" cxnId="{9D42CA88-E932-4421-A969-BBC9B0FCE753}">
      <dgm:prSet/>
      <dgm:spPr/>
      <dgm:t>
        <a:bodyPr/>
        <a:lstStyle/>
        <a:p>
          <a:endParaRPr lang="ru-RU"/>
        </a:p>
      </dgm:t>
    </dgm:pt>
    <dgm:pt modelId="{0D0D3727-67B0-489F-BF89-D39D39F25246}">
      <dgm:prSet phldrT="[Текст]"/>
      <dgm:spPr>
        <a:solidFill>
          <a:srgbClr val="006600"/>
        </a:solidFill>
      </dgm:spPr>
      <dgm:t>
        <a:bodyPr/>
        <a:lstStyle/>
        <a:p>
          <a:r>
            <a:rPr lang="ru-RU" b="1" dirty="0" smtClean="0"/>
            <a:t>+ — </a:t>
          </a:r>
          <a:r>
            <a:rPr lang="ru-RU" b="1" dirty="0" err="1" smtClean="0"/>
            <a:t>відома</a:t>
          </a:r>
          <a:r>
            <a:rPr lang="ru-RU" b="1" dirty="0" smtClean="0"/>
            <a:t> </a:t>
          </a:r>
          <a:r>
            <a:rPr lang="ru-RU" b="1" dirty="0" err="1" smtClean="0"/>
            <a:t>інформація</a:t>
          </a:r>
          <a:r>
            <a:rPr lang="ru-RU" b="1" dirty="0" smtClean="0"/>
            <a:t>;</a:t>
          </a:r>
          <a:endParaRPr lang="ru-RU" dirty="0"/>
        </a:p>
      </dgm:t>
    </dgm:pt>
    <dgm:pt modelId="{F73920CE-1FA5-47C8-AD38-4F1EB6D4CBE7}" type="parTrans" cxnId="{3B4CFE0F-CAB9-41C2-BCED-6F894C50681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3C32E13-BD1E-466B-A2A3-E21D1373BADD}" type="sibTrans" cxnId="{3B4CFE0F-CAB9-41C2-BCED-6F894C506816}">
      <dgm:prSet/>
      <dgm:spPr/>
      <dgm:t>
        <a:bodyPr/>
        <a:lstStyle/>
        <a:p>
          <a:endParaRPr lang="ru-RU"/>
        </a:p>
      </dgm:t>
    </dgm:pt>
    <dgm:pt modelId="{B01AD786-7660-4FE3-8809-5CA36D71E0F9}">
      <dgm:prSet phldrT="[Текст]"/>
      <dgm:spPr>
        <a:solidFill>
          <a:srgbClr val="006600"/>
        </a:solidFill>
      </dgm:spPr>
      <dgm:t>
        <a:bodyPr/>
        <a:lstStyle/>
        <a:p>
          <a:r>
            <a:rPr lang="ru-RU" b="1" dirty="0" smtClean="0"/>
            <a:t>! — нова </a:t>
          </a:r>
          <a:r>
            <a:rPr lang="ru-RU" b="1" dirty="0" err="1" smtClean="0"/>
            <a:t>інформація</a:t>
          </a:r>
          <a:r>
            <a:rPr lang="ru-RU" b="1" dirty="0" smtClean="0"/>
            <a:t>;</a:t>
          </a:r>
          <a:endParaRPr lang="ru-RU" dirty="0"/>
        </a:p>
      </dgm:t>
    </dgm:pt>
    <dgm:pt modelId="{EFD175E1-C794-4673-A022-21063579200E}" type="parTrans" cxnId="{F78044B8-BAA3-4D41-B580-DAC4E63AFE98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CFDE7BD9-03A6-410D-BF17-6AAD509A67AC}" type="sibTrans" cxnId="{F78044B8-BAA3-4D41-B580-DAC4E63AFE98}">
      <dgm:prSet/>
      <dgm:spPr/>
      <dgm:t>
        <a:bodyPr/>
        <a:lstStyle/>
        <a:p>
          <a:endParaRPr lang="ru-RU"/>
        </a:p>
      </dgm:t>
    </dgm:pt>
    <dgm:pt modelId="{35C69F2E-1C07-46A2-9602-3A3DA5DA3F5F}">
      <dgm:prSet/>
      <dgm:spPr>
        <a:solidFill>
          <a:srgbClr val="006600"/>
        </a:solidFill>
      </dgm:spPr>
      <dgm:t>
        <a:bodyPr/>
        <a:lstStyle/>
        <a:p>
          <a:r>
            <a:rPr lang="ru-RU" b="1" dirty="0" smtClean="0"/>
            <a:t>? —</a:t>
          </a:r>
          <a:r>
            <a:rPr lang="ru-RU" b="1" dirty="0" err="1" smtClean="0"/>
            <a:t>здивувала</a:t>
          </a:r>
          <a:r>
            <a:rPr lang="ru-RU" b="1" dirty="0" smtClean="0"/>
            <a:t>, </a:t>
          </a:r>
          <a:r>
            <a:rPr lang="ru-RU" b="1" dirty="0" err="1" smtClean="0"/>
            <a:t>зацікавила</a:t>
          </a:r>
          <a:r>
            <a:rPr lang="ru-RU" b="1" dirty="0" smtClean="0"/>
            <a:t>;</a:t>
          </a:r>
          <a:endParaRPr lang="ru-RU" b="1" dirty="0"/>
        </a:p>
      </dgm:t>
    </dgm:pt>
    <dgm:pt modelId="{D192F757-A24F-466D-A0F3-D8BC864FA9D6}" type="parTrans" cxnId="{9A38DD5A-E4D7-4427-89EE-A4965E357B93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4A95168-7C31-4FA0-AD64-6DD49FE3F129}" type="sibTrans" cxnId="{9A38DD5A-E4D7-4427-89EE-A4965E357B93}">
      <dgm:prSet/>
      <dgm:spPr/>
      <dgm:t>
        <a:bodyPr/>
        <a:lstStyle/>
        <a:p>
          <a:endParaRPr lang="ru-RU"/>
        </a:p>
      </dgm:t>
    </dgm:pt>
    <dgm:pt modelId="{A1B0C584-7256-432A-B70F-489978D21342}">
      <dgm:prSet/>
      <dgm:spPr>
        <a:solidFill>
          <a:srgbClr val="006600"/>
        </a:solidFill>
      </dgm:spPr>
      <dgm:t>
        <a:bodyPr/>
        <a:lstStyle/>
        <a:p>
          <a:r>
            <a:rPr lang="ru-RU" b="1" dirty="0" smtClean="0"/>
            <a:t>— —</a:t>
          </a:r>
          <a:r>
            <a:rPr lang="ru-RU" b="1" dirty="0" err="1" smtClean="0"/>
            <a:t>заперечує</a:t>
          </a:r>
          <a:r>
            <a:rPr lang="ru-RU" b="1" dirty="0" smtClean="0"/>
            <a:t> тому, </a:t>
          </a:r>
          <a:r>
            <a:rPr lang="ru-RU" b="1" dirty="0" err="1" smtClean="0"/>
            <a:t>що</a:t>
          </a:r>
          <a:r>
            <a:rPr lang="ru-RU" b="1" dirty="0" smtClean="0"/>
            <a:t> знаю.</a:t>
          </a:r>
          <a:endParaRPr lang="ru-RU" b="1" dirty="0"/>
        </a:p>
      </dgm:t>
    </dgm:pt>
    <dgm:pt modelId="{8CEBD128-17EC-450F-8B0A-34BEABBDC9EE}" type="parTrans" cxnId="{455F290E-9AA6-4056-818F-63585D5E472C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5837D73C-4972-4BFC-9207-5569A13D4DCB}" type="sibTrans" cxnId="{455F290E-9AA6-4056-818F-63585D5E472C}">
      <dgm:prSet/>
      <dgm:spPr/>
      <dgm:t>
        <a:bodyPr/>
        <a:lstStyle/>
        <a:p>
          <a:endParaRPr lang="ru-RU"/>
        </a:p>
      </dgm:t>
    </dgm:pt>
    <dgm:pt modelId="{69CCAF68-03A1-443F-92F3-1CB121D8F433}" type="pres">
      <dgm:prSet presAssocID="{92AE2C42-C0B3-4F0D-9375-8F08406CA8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BECF88-E435-4407-8E2C-4BA7787D386E}" type="pres">
      <dgm:prSet presAssocID="{1103F365-1213-462E-96EC-428F07A0C13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8A22692-E998-4712-A81F-F872C879A39D}" type="pres">
      <dgm:prSet presAssocID="{1103F365-1213-462E-96EC-428F07A0C136}" presName="rootComposite1" presStyleCnt="0"/>
      <dgm:spPr/>
      <dgm:t>
        <a:bodyPr/>
        <a:lstStyle/>
        <a:p>
          <a:endParaRPr lang="ru-RU"/>
        </a:p>
      </dgm:t>
    </dgm:pt>
    <dgm:pt modelId="{15398581-6F9E-4E28-ACFA-3EA69CB70153}" type="pres">
      <dgm:prSet presAssocID="{1103F365-1213-462E-96EC-428F07A0C136}" presName="rootText1" presStyleLbl="node0" presStyleIdx="0" presStyleCnt="1" custScaleX="186258" custScaleY="116927" custLinFactNeighborX="34551" custLinFactNeighborY="5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D229F3-F6C5-40BA-A3B3-D461287198A7}" type="pres">
      <dgm:prSet presAssocID="{1103F365-1213-462E-96EC-428F07A0C13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F1ED0CB-F64A-4192-8D17-B7B7B01895F6}" type="pres">
      <dgm:prSet presAssocID="{1103F365-1213-462E-96EC-428F07A0C136}" presName="hierChild2" presStyleCnt="0"/>
      <dgm:spPr/>
      <dgm:t>
        <a:bodyPr/>
        <a:lstStyle/>
        <a:p>
          <a:endParaRPr lang="ru-RU"/>
        </a:p>
      </dgm:t>
    </dgm:pt>
    <dgm:pt modelId="{F4519A2E-FA39-4CD3-9ED9-32ABC2234D1C}" type="pres">
      <dgm:prSet presAssocID="{F73920CE-1FA5-47C8-AD38-4F1EB6D4CBE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6D30182-14F5-4EED-8D2A-1BFC207F3B4E}" type="pres">
      <dgm:prSet presAssocID="{0D0D3727-67B0-489F-BF89-D39D39F2524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F6523FA-B8FF-413D-A4AE-602267E97F14}" type="pres">
      <dgm:prSet presAssocID="{0D0D3727-67B0-489F-BF89-D39D39F25246}" presName="rootComposite" presStyleCnt="0"/>
      <dgm:spPr/>
      <dgm:t>
        <a:bodyPr/>
        <a:lstStyle/>
        <a:p>
          <a:endParaRPr lang="ru-RU"/>
        </a:p>
      </dgm:t>
    </dgm:pt>
    <dgm:pt modelId="{964DCE86-D9B0-415A-BDAD-994EF9CA3621}" type="pres">
      <dgm:prSet presAssocID="{0D0D3727-67B0-489F-BF89-D39D39F2524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68F5F-4A4D-4008-B1D6-DACDE478B94B}" type="pres">
      <dgm:prSet presAssocID="{0D0D3727-67B0-489F-BF89-D39D39F25246}" presName="rootConnector" presStyleLbl="node2" presStyleIdx="0" presStyleCnt="4"/>
      <dgm:spPr/>
      <dgm:t>
        <a:bodyPr/>
        <a:lstStyle/>
        <a:p>
          <a:endParaRPr lang="ru-RU"/>
        </a:p>
      </dgm:t>
    </dgm:pt>
    <dgm:pt modelId="{4D4D8497-37A6-440F-A296-6F5BD344D5DF}" type="pres">
      <dgm:prSet presAssocID="{0D0D3727-67B0-489F-BF89-D39D39F25246}" presName="hierChild4" presStyleCnt="0"/>
      <dgm:spPr/>
      <dgm:t>
        <a:bodyPr/>
        <a:lstStyle/>
        <a:p>
          <a:endParaRPr lang="ru-RU"/>
        </a:p>
      </dgm:t>
    </dgm:pt>
    <dgm:pt modelId="{461D8FB4-08DF-4470-AD21-A385DB1819D7}" type="pres">
      <dgm:prSet presAssocID="{0D0D3727-67B0-489F-BF89-D39D39F25246}" presName="hierChild5" presStyleCnt="0"/>
      <dgm:spPr/>
      <dgm:t>
        <a:bodyPr/>
        <a:lstStyle/>
        <a:p>
          <a:endParaRPr lang="ru-RU"/>
        </a:p>
      </dgm:t>
    </dgm:pt>
    <dgm:pt modelId="{5AB3B82D-3282-4E34-BFD3-EE348893B7C7}" type="pres">
      <dgm:prSet presAssocID="{EFD175E1-C794-4673-A022-21063579200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5D9D1EE-ACE7-4CC9-97AC-DA6DD0B18AF2}" type="pres">
      <dgm:prSet presAssocID="{B01AD786-7660-4FE3-8809-5CA36D71E0F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2643084-FABE-48CC-B185-DD2300FE1941}" type="pres">
      <dgm:prSet presAssocID="{B01AD786-7660-4FE3-8809-5CA36D71E0F9}" presName="rootComposite" presStyleCnt="0"/>
      <dgm:spPr/>
      <dgm:t>
        <a:bodyPr/>
        <a:lstStyle/>
        <a:p>
          <a:endParaRPr lang="ru-RU"/>
        </a:p>
      </dgm:t>
    </dgm:pt>
    <dgm:pt modelId="{A3698E2A-BCD1-4E4B-87E0-D0B41E6B04C6}" type="pres">
      <dgm:prSet presAssocID="{B01AD786-7660-4FE3-8809-5CA36D71E0F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8C0ED-6ABE-4C4A-9CC4-FB9E8F0C4794}" type="pres">
      <dgm:prSet presAssocID="{B01AD786-7660-4FE3-8809-5CA36D71E0F9}" presName="rootConnector" presStyleLbl="node2" presStyleIdx="1" presStyleCnt="4"/>
      <dgm:spPr/>
      <dgm:t>
        <a:bodyPr/>
        <a:lstStyle/>
        <a:p>
          <a:endParaRPr lang="ru-RU"/>
        </a:p>
      </dgm:t>
    </dgm:pt>
    <dgm:pt modelId="{FF617403-287D-4B66-938A-C92FBD45CBE5}" type="pres">
      <dgm:prSet presAssocID="{B01AD786-7660-4FE3-8809-5CA36D71E0F9}" presName="hierChild4" presStyleCnt="0"/>
      <dgm:spPr/>
      <dgm:t>
        <a:bodyPr/>
        <a:lstStyle/>
        <a:p>
          <a:endParaRPr lang="ru-RU"/>
        </a:p>
      </dgm:t>
    </dgm:pt>
    <dgm:pt modelId="{7C187FA7-F0D8-4A1C-9C0E-A9A5EA095E3B}" type="pres">
      <dgm:prSet presAssocID="{B01AD786-7660-4FE3-8809-5CA36D71E0F9}" presName="hierChild5" presStyleCnt="0"/>
      <dgm:spPr/>
      <dgm:t>
        <a:bodyPr/>
        <a:lstStyle/>
        <a:p>
          <a:endParaRPr lang="ru-RU"/>
        </a:p>
      </dgm:t>
    </dgm:pt>
    <dgm:pt modelId="{8BBED594-220E-4AC7-AA8A-6BBB7DF436F4}" type="pres">
      <dgm:prSet presAssocID="{D192F757-A24F-466D-A0F3-D8BC864FA9D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A444DED-1AAE-4B75-8C7A-E0725370B65A}" type="pres">
      <dgm:prSet presAssocID="{35C69F2E-1C07-46A2-9602-3A3DA5DA3F5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15A75FC-A76B-4135-A8FE-D55A9297FD0D}" type="pres">
      <dgm:prSet presAssocID="{35C69F2E-1C07-46A2-9602-3A3DA5DA3F5F}" presName="rootComposite" presStyleCnt="0"/>
      <dgm:spPr/>
      <dgm:t>
        <a:bodyPr/>
        <a:lstStyle/>
        <a:p>
          <a:endParaRPr lang="ru-RU"/>
        </a:p>
      </dgm:t>
    </dgm:pt>
    <dgm:pt modelId="{47E676AE-D406-448B-8DC6-765629C0BB82}" type="pres">
      <dgm:prSet presAssocID="{35C69F2E-1C07-46A2-9602-3A3DA5DA3F5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7765E-55FE-4FC8-BB9C-A4661160ED91}" type="pres">
      <dgm:prSet presAssocID="{35C69F2E-1C07-46A2-9602-3A3DA5DA3F5F}" presName="rootConnector" presStyleLbl="node2" presStyleIdx="2" presStyleCnt="4"/>
      <dgm:spPr/>
      <dgm:t>
        <a:bodyPr/>
        <a:lstStyle/>
        <a:p>
          <a:endParaRPr lang="ru-RU"/>
        </a:p>
      </dgm:t>
    </dgm:pt>
    <dgm:pt modelId="{E5150EE8-FC54-47B0-BD73-A5F5BF4F7ED8}" type="pres">
      <dgm:prSet presAssocID="{35C69F2E-1C07-46A2-9602-3A3DA5DA3F5F}" presName="hierChild4" presStyleCnt="0"/>
      <dgm:spPr/>
      <dgm:t>
        <a:bodyPr/>
        <a:lstStyle/>
        <a:p>
          <a:endParaRPr lang="ru-RU"/>
        </a:p>
      </dgm:t>
    </dgm:pt>
    <dgm:pt modelId="{80467950-28F8-4556-BA5E-A4726390A890}" type="pres">
      <dgm:prSet presAssocID="{35C69F2E-1C07-46A2-9602-3A3DA5DA3F5F}" presName="hierChild5" presStyleCnt="0"/>
      <dgm:spPr/>
      <dgm:t>
        <a:bodyPr/>
        <a:lstStyle/>
        <a:p>
          <a:endParaRPr lang="ru-RU"/>
        </a:p>
      </dgm:t>
    </dgm:pt>
    <dgm:pt modelId="{8AF1705B-C47D-46F9-AB68-7B1EAC4D57E2}" type="pres">
      <dgm:prSet presAssocID="{8CEBD128-17EC-450F-8B0A-34BEABBDC9E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4D4DBBAF-BAD8-406B-8465-9B114CCEDE9F}" type="pres">
      <dgm:prSet presAssocID="{A1B0C584-7256-432A-B70F-489978D2134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F73BB26-3EEC-416F-99D3-F9C1B1DC2A55}" type="pres">
      <dgm:prSet presAssocID="{A1B0C584-7256-432A-B70F-489978D21342}" presName="rootComposite" presStyleCnt="0"/>
      <dgm:spPr/>
      <dgm:t>
        <a:bodyPr/>
        <a:lstStyle/>
        <a:p>
          <a:endParaRPr lang="ru-RU"/>
        </a:p>
      </dgm:t>
    </dgm:pt>
    <dgm:pt modelId="{DB84B0D5-8EB9-43D0-93F1-5958361C5F54}" type="pres">
      <dgm:prSet presAssocID="{A1B0C584-7256-432A-B70F-489978D2134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356A8-DBEE-477C-B509-EA19AFF53409}" type="pres">
      <dgm:prSet presAssocID="{A1B0C584-7256-432A-B70F-489978D21342}" presName="rootConnector" presStyleLbl="node2" presStyleIdx="3" presStyleCnt="4"/>
      <dgm:spPr/>
      <dgm:t>
        <a:bodyPr/>
        <a:lstStyle/>
        <a:p>
          <a:endParaRPr lang="ru-RU"/>
        </a:p>
      </dgm:t>
    </dgm:pt>
    <dgm:pt modelId="{6B2F021D-8AF5-4137-8538-4DA797B066B5}" type="pres">
      <dgm:prSet presAssocID="{A1B0C584-7256-432A-B70F-489978D21342}" presName="hierChild4" presStyleCnt="0"/>
      <dgm:spPr/>
      <dgm:t>
        <a:bodyPr/>
        <a:lstStyle/>
        <a:p>
          <a:endParaRPr lang="ru-RU"/>
        </a:p>
      </dgm:t>
    </dgm:pt>
    <dgm:pt modelId="{FDDE1800-D915-47CB-B010-C720796239C2}" type="pres">
      <dgm:prSet presAssocID="{A1B0C584-7256-432A-B70F-489978D21342}" presName="hierChild5" presStyleCnt="0"/>
      <dgm:spPr/>
      <dgm:t>
        <a:bodyPr/>
        <a:lstStyle/>
        <a:p>
          <a:endParaRPr lang="ru-RU"/>
        </a:p>
      </dgm:t>
    </dgm:pt>
    <dgm:pt modelId="{55F9961B-0FFA-48F9-BFAB-58E89C180D69}" type="pres">
      <dgm:prSet presAssocID="{1103F365-1213-462E-96EC-428F07A0C136}" presName="hierChild3" presStyleCnt="0"/>
      <dgm:spPr/>
      <dgm:t>
        <a:bodyPr/>
        <a:lstStyle/>
        <a:p>
          <a:endParaRPr lang="ru-RU"/>
        </a:p>
      </dgm:t>
    </dgm:pt>
  </dgm:ptLst>
  <dgm:cxnLst>
    <dgm:cxn modelId="{00602D73-05AF-4ADE-9D06-88D9DB6DD56B}" type="presOf" srcId="{A1B0C584-7256-432A-B70F-489978D21342}" destId="{DB84B0D5-8EB9-43D0-93F1-5958361C5F54}" srcOrd="0" destOrd="0" presId="urn:microsoft.com/office/officeart/2005/8/layout/orgChart1"/>
    <dgm:cxn modelId="{409EDAB2-AA70-4F1F-A5B4-782ADE87735E}" type="presOf" srcId="{EFD175E1-C794-4673-A022-21063579200E}" destId="{5AB3B82D-3282-4E34-BFD3-EE348893B7C7}" srcOrd="0" destOrd="0" presId="urn:microsoft.com/office/officeart/2005/8/layout/orgChart1"/>
    <dgm:cxn modelId="{455F290E-9AA6-4056-818F-63585D5E472C}" srcId="{1103F365-1213-462E-96EC-428F07A0C136}" destId="{A1B0C584-7256-432A-B70F-489978D21342}" srcOrd="3" destOrd="0" parTransId="{8CEBD128-17EC-450F-8B0A-34BEABBDC9EE}" sibTransId="{5837D73C-4972-4BFC-9207-5569A13D4DCB}"/>
    <dgm:cxn modelId="{87A73F60-EA51-4976-ADEC-BC5D1FC52B84}" type="presOf" srcId="{35C69F2E-1C07-46A2-9602-3A3DA5DA3F5F}" destId="{47E676AE-D406-448B-8DC6-765629C0BB82}" srcOrd="0" destOrd="0" presId="urn:microsoft.com/office/officeart/2005/8/layout/orgChart1"/>
    <dgm:cxn modelId="{17033167-5F06-4995-82C5-5E6A030431CB}" type="presOf" srcId="{B01AD786-7660-4FE3-8809-5CA36D71E0F9}" destId="{A3698E2A-BCD1-4E4B-87E0-D0B41E6B04C6}" srcOrd="0" destOrd="0" presId="urn:microsoft.com/office/officeart/2005/8/layout/orgChart1"/>
    <dgm:cxn modelId="{9D42CA88-E932-4421-A969-BBC9B0FCE753}" srcId="{92AE2C42-C0B3-4F0D-9375-8F08406CA8D1}" destId="{1103F365-1213-462E-96EC-428F07A0C136}" srcOrd="0" destOrd="0" parTransId="{F7A5C748-C866-4985-9C2E-B814BB907FBD}" sibTransId="{E95FE873-6FE5-4001-8344-C4708DF509F5}"/>
    <dgm:cxn modelId="{0B86C315-BAA5-4EEE-B5A6-9C5DC3137535}" type="presOf" srcId="{F73920CE-1FA5-47C8-AD38-4F1EB6D4CBE7}" destId="{F4519A2E-FA39-4CD3-9ED9-32ABC2234D1C}" srcOrd="0" destOrd="0" presId="urn:microsoft.com/office/officeart/2005/8/layout/orgChart1"/>
    <dgm:cxn modelId="{9A38DD5A-E4D7-4427-89EE-A4965E357B93}" srcId="{1103F365-1213-462E-96EC-428F07A0C136}" destId="{35C69F2E-1C07-46A2-9602-3A3DA5DA3F5F}" srcOrd="2" destOrd="0" parTransId="{D192F757-A24F-466D-A0F3-D8BC864FA9D6}" sibTransId="{94A95168-7C31-4FA0-AD64-6DD49FE3F129}"/>
    <dgm:cxn modelId="{A261A9CC-7D8A-429A-B170-12296FF148EE}" type="presOf" srcId="{A1B0C584-7256-432A-B70F-489978D21342}" destId="{C05356A8-DBEE-477C-B509-EA19AFF53409}" srcOrd="1" destOrd="0" presId="urn:microsoft.com/office/officeart/2005/8/layout/orgChart1"/>
    <dgm:cxn modelId="{F78044B8-BAA3-4D41-B580-DAC4E63AFE98}" srcId="{1103F365-1213-462E-96EC-428F07A0C136}" destId="{B01AD786-7660-4FE3-8809-5CA36D71E0F9}" srcOrd="1" destOrd="0" parTransId="{EFD175E1-C794-4673-A022-21063579200E}" sibTransId="{CFDE7BD9-03A6-410D-BF17-6AAD509A67AC}"/>
    <dgm:cxn modelId="{19A9A713-6CB9-474C-B805-5D66050D0DCE}" type="presOf" srcId="{D192F757-A24F-466D-A0F3-D8BC864FA9D6}" destId="{8BBED594-220E-4AC7-AA8A-6BBB7DF436F4}" srcOrd="0" destOrd="0" presId="urn:microsoft.com/office/officeart/2005/8/layout/orgChart1"/>
    <dgm:cxn modelId="{3B4CFE0F-CAB9-41C2-BCED-6F894C506816}" srcId="{1103F365-1213-462E-96EC-428F07A0C136}" destId="{0D0D3727-67B0-489F-BF89-D39D39F25246}" srcOrd="0" destOrd="0" parTransId="{F73920CE-1FA5-47C8-AD38-4F1EB6D4CBE7}" sibTransId="{63C32E13-BD1E-466B-A2A3-E21D1373BADD}"/>
    <dgm:cxn modelId="{26EA1596-1BD5-4EC6-BD16-03A3E87004EF}" type="presOf" srcId="{B01AD786-7660-4FE3-8809-5CA36D71E0F9}" destId="{7F98C0ED-6ABE-4C4A-9CC4-FB9E8F0C4794}" srcOrd="1" destOrd="0" presId="urn:microsoft.com/office/officeart/2005/8/layout/orgChart1"/>
    <dgm:cxn modelId="{2736C477-676A-404C-BA22-72A628534EA3}" type="presOf" srcId="{0D0D3727-67B0-489F-BF89-D39D39F25246}" destId="{964DCE86-D9B0-415A-BDAD-994EF9CA3621}" srcOrd="0" destOrd="0" presId="urn:microsoft.com/office/officeart/2005/8/layout/orgChart1"/>
    <dgm:cxn modelId="{8930ADC7-C6D8-4490-AB94-46852C17AB32}" type="presOf" srcId="{8CEBD128-17EC-450F-8B0A-34BEABBDC9EE}" destId="{8AF1705B-C47D-46F9-AB68-7B1EAC4D57E2}" srcOrd="0" destOrd="0" presId="urn:microsoft.com/office/officeart/2005/8/layout/orgChart1"/>
    <dgm:cxn modelId="{DED69AB5-7E51-4928-8BCF-B50A257E609E}" type="presOf" srcId="{1103F365-1213-462E-96EC-428F07A0C136}" destId="{5DD229F3-F6C5-40BA-A3B3-D461287198A7}" srcOrd="1" destOrd="0" presId="urn:microsoft.com/office/officeart/2005/8/layout/orgChart1"/>
    <dgm:cxn modelId="{8EC670C3-4EF3-4A3D-A47F-837E4A044EC3}" type="presOf" srcId="{92AE2C42-C0B3-4F0D-9375-8F08406CA8D1}" destId="{69CCAF68-03A1-443F-92F3-1CB121D8F433}" srcOrd="0" destOrd="0" presId="urn:microsoft.com/office/officeart/2005/8/layout/orgChart1"/>
    <dgm:cxn modelId="{06DE9140-04E8-46AD-AE2C-97BF6F74E8EA}" type="presOf" srcId="{1103F365-1213-462E-96EC-428F07A0C136}" destId="{15398581-6F9E-4E28-ACFA-3EA69CB70153}" srcOrd="0" destOrd="0" presId="urn:microsoft.com/office/officeart/2005/8/layout/orgChart1"/>
    <dgm:cxn modelId="{D522691A-1C9A-4F2F-8D60-99EF6638BC08}" type="presOf" srcId="{35C69F2E-1C07-46A2-9602-3A3DA5DA3F5F}" destId="{88D7765E-55FE-4FC8-BB9C-A4661160ED91}" srcOrd="1" destOrd="0" presId="urn:microsoft.com/office/officeart/2005/8/layout/orgChart1"/>
    <dgm:cxn modelId="{FA13958B-E08A-4046-ABDF-3C6AD6131279}" type="presOf" srcId="{0D0D3727-67B0-489F-BF89-D39D39F25246}" destId="{E6668F5F-4A4D-4008-B1D6-DACDE478B94B}" srcOrd="1" destOrd="0" presId="urn:microsoft.com/office/officeart/2005/8/layout/orgChart1"/>
    <dgm:cxn modelId="{19EE8328-4FB8-4114-9D79-B8ADF30A51FF}" type="presParOf" srcId="{69CCAF68-03A1-443F-92F3-1CB121D8F433}" destId="{A6BECF88-E435-4407-8E2C-4BA7787D386E}" srcOrd="0" destOrd="0" presId="urn:microsoft.com/office/officeart/2005/8/layout/orgChart1"/>
    <dgm:cxn modelId="{171E329B-89FF-45A6-AD9D-819809EEDCB7}" type="presParOf" srcId="{A6BECF88-E435-4407-8E2C-4BA7787D386E}" destId="{C8A22692-E998-4712-A81F-F872C879A39D}" srcOrd="0" destOrd="0" presId="urn:microsoft.com/office/officeart/2005/8/layout/orgChart1"/>
    <dgm:cxn modelId="{494D2CED-8170-4561-A826-B1A1CEB64C63}" type="presParOf" srcId="{C8A22692-E998-4712-A81F-F872C879A39D}" destId="{15398581-6F9E-4E28-ACFA-3EA69CB70153}" srcOrd="0" destOrd="0" presId="urn:microsoft.com/office/officeart/2005/8/layout/orgChart1"/>
    <dgm:cxn modelId="{30780DF4-E5CF-43B2-9568-74FDBD60972B}" type="presParOf" srcId="{C8A22692-E998-4712-A81F-F872C879A39D}" destId="{5DD229F3-F6C5-40BA-A3B3-D461287198A7}" srcOrd="1" destOrd="0" presId="urn:microsoft.com/office/officeart/2005/8/layout/orgChart1"/>
    <dgm:cxn modelId="{98754CAE-A0A9-4B35-A21E-ECA8FBFF41A5}" type="presParOf" srcId="{A6BECF88-E435-4407-8E2C-4BA7787D386E}" destId="{AF1ED0CB-F64A-4192-8D17-B7B7B01895F6}" srcOrd="1" destOrd="0" presId="urn:microsoft.com/office/officeart/2005/8/layout/orgChart1"/>
    <dgm:cxn modelId="{2F1AE295-632C-4675-966C-75AC469AB3DC}" type="presParOf" srcId="{AF1ED0CB-F64A-4192-8D17-B7B7B01895F6}" destId="{F4519A2E-FA39-4CD3-9ED9-32ABC2234D1C}" srcOrd="0" destOrd="0" presId="urn:microsoft.com/office/officeart/2005/8/layout/orgChart1"/>
    <dgm:cxn modelId="{8AAE4A5D-D4C4-4984-8C93-29BCB1BB8F2E}" type="presParOf" srcId="{AF1ED0CB-F64A-4192-8D17-B7B7B01895F6}" destId="{C6D30182-14F5-4EED-8D2A-1BFC207F3B4E}" srcOrd="1" destOrd="0" presId="urn:microsoft.com/office/officeart/2005/8/layout/orgChart1"/>
    <dgm:cxn modelId="{5D911A73-8B00-492E-8D6E-7DCB57621A2F}" type="presParOf" srcId="{C6D30182-14F5-4EED-8D2A-1BFC207F3B4E}" destId="{AF6523FA-B8FF-413D-A4AE-602267E97F14}" srcOrd="0" destOrd="0" presId="urn:microsoft.com/office/officeart/2005/8/layout/orgChart1"/>
    <dgm:cxn modelId="{9F8F542E-B2B3-47B2-AA02-931113BF8B58}" type="presParOf" srcId="{AF6523FA-B8FF-413D-A4AE-602267E97F14}" destId="{964DCE86-D9B0-415A-BDAD-994EF9CA3621}" srcOrd="0" destOrd="0" presId="urn:microsoft.com/office/officeart/2005/8/layout/orgChart1"/>
    <dgm:cxn modelId="{301EDC65-B32D-4828-AFDD-645505B01122}" type="presParOf" srcId="{AF6523FA-B8FF-413D-A4AE-602267E97F14}" destId="{E6668F5F-4A4D-4008-B1D6-DACDE478B94B}" srcOrd="1" destOrd="0" presId="urn:microsoft.com/office/officeart/2005/8/layout/orgChart1"/>
    <dgm:cxn modelId="{BE1D2FEF-F36C-4EA1-BC80-41D2E1121248}" type="presParOf" srcId="{C6D30182-14F5-4EED-8D2A-1BFC207F3B4E}" destId="{4D4D8497-37A6-440F-A296-6F5BD344D5DF}" srcOrd="1" destOrd="0" presId="urn:microsoft.com/office/officeart/2005/8/layout/orgChart1"/>
    <dgm:cxn modelId="{09A3EE4D-2DFA-42CF-854A-CBDEDE83B02B}" type="presParOf" srcId="{C6D30182-14F5-4EED-8D2A-1BFC207F3B4E}" destId="{461D8FB4-08DF-4470-AD21-A385DB1819D7}" srcOrd="2" destOrd="0" presId="urn:microsoft.com/office/officeart/2005/8/layout/orgChart1"/>
    <dgm:cxn modelId="{38ED604E-4AC0-4A06-A47B-A251D46A2144}" type="presParOf" srcId="{AF1ED0CB-F64A-4192-8D17-B7B7B01895F6}" destId="{5AB3B82D-3282-4E34-BFD3-EE348893B7C7}" srcOrd="2" destOrd="0" presId="urn:microsoft.com/office/officeart/2005/8/layout/orgChart1"/>
    <dgm:cxn modelId="{AD03D868-CF20-452C-86E7-B202FB689F18}" type="presParOf" srcId="{AF1ED0CB-F64A-4192-8D17-B7B7B01895F6}" destId="{55D9D1EE-ACE7-4CC9-97AC-DA6DD0B18AF2}" srcOrd="3" destOrd="0" presId="urn:microsoft.com/office/officeart/2005/8/layout/orgChart1"/>
    <dgm:cxn modelId="{6B897D22-3D38-48A0-B763-75C66F655E99}" type="presParOf" srcId="{55D9D1EE-ACE7-4CC9-97AC-DA6DD0B18AF2}" destId="{92643084-FABE-48CC-B185-DD2300FE1941}" srcOrd="0" destOrd="0" presId="urn:microsoft.com/office/officeart/2005/8/layout/orgChart1"/>
    <dgm:cxn modelId="{3A2D24B8-1D2C-4D6E-8DBE-D89DBC1EDEAE}" type="presParOf" srcId="{92643084-FABE-48CC-B185-DD2300FE1941}" destId="{A3698E2A-BCD1-4E4B-87E0-D0B41E6B04C6}" srcOrd="0" destOrd="0" presId="urn:microsoft.com/office/officeart/2005/8/layout/orgChart1"/>
    <dgm:cxn modelId="{64F2299F-AF82-45CB-AF29-71B674A57ADF}" type="presParOf" srcId="{92643084-FABE-48CC-B185-DD2300FE1941}" destId="{7F98C0ED-6ABE-4C4A-9CC4-FB9E8F0C4794}" srcOrd="1" destOrd="0" presId="urn:microsoft.com/office/officeart/2005/8/layout/orgChart1"/>
    <dgm:cxn modelId="{898C4365-8606-4379-B08F-567F3A345ACA}" type="presParOf" srcId="{55D9D1EE-ACE7-4CC9-97AC-DA6DD0B18AF2}" destId="{FF617403-287D-4B66-938A-C92FBD45CBE5}" srcOrd="1" destOrd="0" presId="urn:microsoft.com/office/officeart/2005/8/layout/orgChart1"/>
    <dgm:cxn modelId="{D1EAD22B-A5C2-4736-BF75-50322877A69C}" type="presParOf" srcId="{55D9D1EE-ACE7-4CC9-97AC-DA6DD0B18AF2}" destId="{7C187FA7-F0D8-4A1C-9C0E-A9A5EA095E3B}" srcOrd="2" destOrd="0" presId="urn:microsoft.com/office/officeart/2005/8/layout/orgChart1"/>
    <dgm:cxn modelId="{B8BAB264-172F-46FB-A93E-1BFAF63BB710}" type="presParOf" srcId="{AF1ED0CB-F64A-4192-8D17-B7B7B01895F6}" destId="{8BBED594-220E-4AC7-AA8A-6BBB7DF436F4}" srcOrd="4" destOrd="0" presId="urn:microsoft.com/office/officeart/2005/8/layout/orgChart1"/>
    <dgm:cxn modelId="{4CC3FBA2-6297-4DF2-B93B-A34C7ADA5053}" type="presParOf" srcId="{AF1ED0CB-F64A-4192-8D17-B7B7B01895F6}" destId="{AA444DED-1AAE-4B75-8C7A-E0725370B65A}" srcOrd="5" destOrd="0" presId="urn:microsoft.com/office/officeart/2005/8/layout/orgChart1"/>
    <dgm:cxn modelId="{4DC09B71-A5E3-481D-9FD7-804B06AADE8F}" type="presParOf" srcId="{AA444DED-1AAE-4B75-8C7A-E0725370B65A}" destId="{C15A75FC-A76B-4135-A8FE-D55A9297FD0D}" srcOrd="0" destOrd="0" presId="urn:microsoft.com/office/officeart/2005/8/layout/orgChart1"/>
    <dgm:cxn modelId="{50CD14E8-8517-4566-8B3E-AA9C4070A642}" type="presParOf" srcId="{C15A75FC-A76B-4135-A8FE-D55A9297FD0D}" destId="{47E676AE-D406-448B-8DC6-765629C0BB82}" srcOrd="0" destOrd="0" presId="urn:microsoft.com/office/officeart/2005/8/layout/orgChart1"/>
    <dgm:cxn modelId="{43F88F99-0A4E-4899-BF66-1C27E504DE5B}" type="presParOf" srcId="{C15A75FC-A76B-4135-A8FE-D55A9297FD0D}" destId="{88D7765E-55FE-4FC8-BB9C-A4661160ED91}" srcOrd="1" destOrd="0" presId="urn:microsoft.com/office/officeart/2005/8/layout/orgChart1"/>
    <dgm:cxn modelId="{3B160454-955E-4AAD-A22F-21C53F3B7DCB}" type="presParOf" srcId="{AA444DED-1AAE-4B75-8C7A-E0725370B65A}" destId="{E5150EE8-FC54-47B0-BD73-A5F5BF4F7ED8}" srcOrd="1" destOrd="0" presId="urn:microsoft.com/office/officeart/2005/8/layout/orgChart1"/>
    <dgm:cxn modelId="{2AE91CF7-7996-4634-AC63-FDBC8CA8758F}" type="presParOf" srcId="{AA444DED-1AAE-4B75-8C7A-E0725370B65A}" destId="{80467950-28F8-4556-BA5E-A4726390A890}" srcOrd="2" destOrd="0" presId="urn:microsoft.com/office/officeart/2005/8/layout/orgChart1"/>
    <dgm:cxn modelId="{3D7D0FB9-3C76-47E6-B743-7B18EDC4AF23}" type="presParOf" srcId="{AF1ED0CB-F64A-4192-8D17-B7B7B01895F6}" destId="{8AF1705B-C47D-46F9-AB68-7B1EAC4D57E2}" srcOrd="6" destOrd="0" presId="urn:microsoft.com/office/officeart/2005/8/layout/orgChart1"/>
    <dgm:cxn modelId="{762177E4-70D8-4093-A1EC-CB30CB2FDF9D}" type="presParOf" srcId="{AF1ED0CB-F64A-4192-8D17-B7B7B01895F6}" destId="{4D4DBBAF-BAD8-406B-8465-9B114CCEDE9F}" srcOrd="7" destOrd="0" presId="urn:microsoft.com/office/officeart/2005/8/layout/orgChart1"/>
    <dgm:cxn modelId="{E86F3905-AC54-4454-97E4-B77B3F758A7E}" type="presParOf" srcId="{4D4DBBAF-BAD8-406B-8465-9B114CCEDE9F}" destId="{EF73BB26-3EEC-416F-99D3-F9C1B1DC2A55}" srcOrd="0" destOrd="0" presId="urn:microsoft.com/office/officeart/2005/8/layout/orgChart1"/>
    <dgm:cxn modelId="{C3185941-68DC-462D-B9EC-50A893A41957}" type="presParOf" srcId="{EF73BB26-3EEC-416F-99D3-F9C1B1DC2A55}" destId="{DB84B0D5-8EB9-43D0-93F1-5958361C5F54}" srcOrd="0" destOrd="0" presId="urn:microsoft.com/office/officeart/2005/8/layout/orgChart1"/>
    <dgm:cxn modelId="{7FFF219C-BF55-4AEB-9A4C-A082A92A9E62}" type="presParOf" srcId="{EF73BB26-3EEC-416F-99D3-F9C1B1DC2A55}" destId="{C05356A8-DBEE-477C-B509-EA19AFF53409}" srcOrd="1" destOrd="0" presId="urn:microsoft.com/office/officeart/2005/8/layout/orgChart1"/>
    <dgm:cxn modelId="{DFE4B81A-FB28-40AE-BE28-FAFD45F636F3}" type="presParOf" srcId="{4D4DBBAF-BAD8-406B-8465-9B114CCEDE9F}" destId="{6B2F021D-8AF5-4137-8538-4DA797B066B5}" srcOrd="1" destOrd="0" presId="urn:microsoft.com/office/officeart/2005/8/layout/orgChart1"/>
    <dgm:cxn modelId="{968F1EEC-61A1-4CD7-AA51-6FE0368A256E}" type="presParOf" srcId="{4D4DBBAF-BAD8-406B-8465-9B114CCEDE9F}" destId="{FDDE1800-D915-47CB-B010-C720796239C2}" srcOrd="2" destOrd="0" presId="urn:microsoft.com/office/officeart/2005/8/layout/orgChart1"/>
    <dgm:cxn modelId="{CF58210D-EF0D-44F2-A6ED-C498F4F0B714}" type="presParOf" srcId="{A6BECF88-E435-4407-8E2C-4BA7787D386E}" destId="{55F9961B-0FFA-48F9-BFAB-58E89C180D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477C92-6DFF-4D9F-8C73-7D30949E6C73}" type="doc">
      <dgm:prSet loTypeId="urn:microsoft.com/office/officeart/2005/8/layout/hList6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9DEF8D-9B02-4FED-AEC8-7C074AEAEB77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400" i="1" dirty="0" smtClean="0"/>
            <a:t>Перед читанням тексту вчитель на дошці записує кілька запитань.</a:t>
          </a:r>
          <a:endParaRPr lang="ru-RU" sz="1400" i="1" dirty="0"/>
        </a:p>
      </dgm:t>
    </dgm:pt>
    <dgm:pt modelId="{711AFAD5-8315-497D-834B-DD9E237BF851}" type="parTrans" cxnId="{E4A4B205-1ED9-490E-810A-615777510B8F}">
      <dgm:prSet/>
      <dgm:spPr/>
      <dgm:t>
        <a:bodyPr/>
        <a:lstStyle/>
        <a:p>
          <a:endParaRPr lang="ru-RU"/>
        </a:p>
      </dgm:t>
    </dgm:pt>
    <dgm:pt modelId="{96D63259-1931-42B5-9162-9D506FEEA871}" type="sibTrans" cxnId="{E4A4B205-1ED9-490E-810A-615777510B8F}">
      <dgm:prSet/>
      <dgm:spPr/>
      <dgm:t>
        <a:bodyPr/>
        <a:lstStyle/>
        <a:p>
          <a:endParaRPr lang="ru-RU"/>
        </a:p>
      </dgm:t>
    </dgm:pt>
    <dgm:pt modelId="{E83BE4B3-A9F4-4226-A1FC-ADDF8EAD28AF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1400" i="1" dirty="0" smtClean="0"/>
            <a:t>Діти читають самостійно мовчки і шукають відповіді на поставлені запитання.</a:t>
          </a:r>
          <a:endParaRPr lang="ru-RU" sz="1400" i="1" dirty="0"/>
        </a:p>
      </dgm:t>
    </dgm:pt>
    <dgm:pt modelId="{27532FE8-4D4D-4C99-AD64-F27DCB1AA51A}" type="parTrans" cxnId="{AF7337E8-BC01-410D-89AB-3ED141FEA6B2}">
      <dgm:prSet/>
      <dgm:spPr/>
      <dgm:t>
        <a:bodyPr/>
        <a:lstStyle/>
        <a:p>
          <a:endParaRPr lang="ru-RU"/>
        </a:p>
      </dgm:t>
    </dgm:pt>
    <dgm:pt modelId="{CF38E197-E4F6-4068-B006-E38FA5F61C00}" type="sibTrans" cxnId="{AF7337E8-BC01-410D-89AB-3ED141FEA6B2}">
      <dgm:prSet/>
      <dgm:spPr/>
      <dgm:t>
        <a:bodyPr/>
        <a:lstStyle/>
        <a:p>
          <a:endParaRPr lang="ru-RU"/>
        </a:p>
      </dgm:t>
    </dgm:pt>
    <dgm:pt modelId="{74417DE1-87AE-4FC1-88EF-F2BEE46337D5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convex"/>
        </a:sp3d>
      </dgm:spPr>
      <dgm:t>
        <a:bodyPr/>
        <a:lstStyle/>
        <a:p>
          <a:r>
            <a:rPr lang="uk-UA" sz="1400" i="1" dirty="0" smtClean="0"/>
            <a:t>Перечитують вголос із зупинками, обговорюють прочитане.</a:t>
          </a:r>
          <a:endParaRPr lang="ru-RU" sz="1400" i="1" dirty="0"/>
        </a:p>
      </dgm:t>
    </dgm:pt>
    <dgm:pt modelId="{1C98562B-BA51-42DA-92AF-9278A58E645D}" type="parTrans" cxnId="{447D7484-BEE4-4579-B739-52950B3CAFE0}">
      <dgm:prSet/>
      <dgm:spPr/>
      <dgm:t>
        <a:bodyPr/>
        <a:lstStyle/>
        <a:p>
          <a:endParaRPr lang="ru-RU"/>
        </a:p>
      </dgm:t>
    </dgm:pt>
    <dgm:pt modelId="{D92988D7-2CCB-496D-8FF9-F0CFEC7465EA}" type="sibTrans" cxnId="{447D7484-BEE4-4579-B739-52950B3CAFE0}">
      <dgm:prSet/>
      <dgm:spPr/>
      <dgm:t>
        <a:bodyPr/>
        <a:lstStyle/>
        <a:p>
          <a:endParaRPr lang="ru-RU"/>
        </a:p>
      </dgm:t>
    </dgm:pt>
    <dgm:pt modelId="{9D6CF698-E67A-400A-9A96-66616EF7EAFE}" type="pres">
      <dgm:prSet presAssocID="{CC477C92-6DFF-4D9F-8C73-7D30949E6C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1AB78-186C-4CB8-A5B3-73FF0BF2F3C3}" type="pres">
      <dgm:prSet presAssocID="{059DEF8D-9B02-4FED-AEC8-7C074AEAEB77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85C8E-3E8E-40FD-AB9D-222C8F3D61C6}" type="pres">
      <dgm:prSet presAssocID="{96D63259-1931-42B5-9162-9D506FEEA871}" presName="sibTrans" presStyleCnt="0"/>
      <dgm:spPr/>
      <dgm:t>
        <a:bodyPr/>
        <a:lstStyle/>
        <a:p>
          <a:endParaRPr lang="ru-RU"/>
        </a:p>
      </dgm:t>
    </dgm:pt>
    <dgm:pt modelId="{106CA49D-03E4-4B54-9325-3E86BA28EFA5}" type="pres">
      <dgm:prSet presAssocID="{E83BE4B3-A9F4-4226-A1FC-ADDF8EAD28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4D150-E62A-4352-935E-FF0CF697C391}" type="pres">
      <dgm:prSet presAssocID="{CF38E197-E4F6-4068-B006-E38FA5F61C00}" presName="sibTrans" presStyleCnt="0"/>
      <dgm:spPr/>
      <dgm:t>
        <a:bodyPr/>
        <a:lstStyle/>
        <a:p>
          <a:endParaRPr lang="ru-RU"/>
        </a:p>
      </dgm:t>
    </dgm:pt>
    <dgm:pt modelId="{9C064E0E-E233-4AF7-A7E8-19E024A77266}" type="pres">
      <dgm:prSet presAssocID="{74417DE1-87AE-4FC1-88EF-F2BEE46337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4B205-1ED9-490E-810A-615777510B8F}" srcId="{CC477C92-6DFF-4D9F-8C73-7D30949E6C73}" destId="{059DEF8D-9B02-4FED-AEC8-7C074AEAEB77}" srcOrd="0" destOrd="0" parTransId="{711AFAD5-8315-497D-834B-DD9E237BF851}" sibTransId="{96D63259-1931-42B5-9162-9D506FEEA871}"/>
    <dgm:cxn modelId="{5BEF66DE-0E74-46B1-8F7F-A925477CE2FE}" type="presOf" srcId="{CC477C92-6DFF-4D9F-8C73-7D30949E6C73}" destId="{9D6CF698-E67A-400A-9A96-66616EF7EAFE}" srcOrd="0" destOrd="0" presId="urn:microsoft.com/office/officeart/2005/8/layout/hList6"/>
    <dgm:cxn modelId="{A95FD79F-2EE8-4C8E-A909-9D4E657B33BF}" type="presOf" srcId="{059DEF8D-9B02-4FED-AEC8-7C074AEAEB77}" destId="{21E1AB78-186C-4CB8-A5B3-73FF0BF2F3C3}" srcOrd="0" destOrd="0" presId="urn:microsoft.com/office/officeart/2005/8/layout/hList6"/>
    <dgm:cxn modelId="{447D7484-BEE4-4579-B739-52950B3CAFE0}" srcId="{CC477C92-6DFF-4D9F-8C73-7D30949E6C73}" destId="{74417DE1-87AE-4FC1-88EF-F2BEE46337D5}" srcOrd="2" destOrd="0" parTransId="{1C98562B-BA51-42DA-92AF-9278A58E645D}" sibTransId="{D92988D7-2CCB-496D-8FF9-F0CFEC7465EA}"/>
    <dgm:cxn modelId="{B06C6104-F275-4002-AAD9-B89EA0E78D00}" type="presOf" srcId="{E83BE4B3-A9F4-4226-A1FC-ADDF8EAD28AF}" destId="{106CA49D-03E4-4B54-9325-3E86BA28EFA5}" srcOrd="0" destOrd="0" presId="urn:microsoft.com/office/officeart/2005/8/layout/hList6"/>
    <dgm:cxn modelId="{AF7337E8-BC01-410D-89AB-3ED141FEA6B2}" srcId="{CC477C92-6DFF-4D9F-8C73-7D30949E6C73}" destId="{E83BE4B3-A9F4-4226-A1FC-ADDF8EAD28AF}" srcOrd="1" destOrd="0" parTransId="{27532FE8-4D4D-4C99-AD64-F27DCB1AA51A}" sibTransId="{CF38E197-E4F6-4068-B006-E38FA5F61C00}"/>
    <dgm:cxn modelId="{4155FB67-A9C0-4433-B5E5-4A1E35C8AEF7}" type="presOf" srcId="{74417DE1-87AE-4FC1-88EF-F2BEE46337D5}" destId="{9C064E0E-E233-4AF7-A7E8-19E024A77266}" srcOrd="0" destOrd="0" presId="urn:microsoft.com/office/officeart/2005/8/layout/hList6"/>
    <dgm:cxn modelId="{5155A38B-C820-4FCD-81D9-5AC6657F001F}" type="presParOf" srcId="{9D6CF698-E67A-400A-9A96-66616EF7EAFE}" destId="{21E1AB78-186C-4CB8-A5B3-73FF0BF2F3C3}" srcOrd="0" destOrd="0" presId="urn:microsoft.com/office/officeart/2005/8/layout/hList6"/>
    <dgm:cxn modelId="{C7533591-74AD-4211-9F5C-25CCA046C52A}" type="presParOf" srcId="{9D6CF698-E67A-400A-9A96-66616EF7EAFE}" destId="{57385C8E-3E8E-40FD-AB9D-222C8F3D61C6}" srcOrd="1" destOrd="0" presId="urn:microsoft.com/office/officeart/2005/8/layout/hList6"/>
    <dgm:cxn modelId="{B2A2AC9E-0491-4D55-847B-AD672EF8638F}" type="presParOf" srcId="{9D6CF698-E67A-400A-9A96-66616EF7EAFE}" destId="{106CA49D-03E4-4B54-9325-3E86BA28EFA5}" srcOrd="2" destOrd="0" presId="urn:microsoft.com/office/officeart/2005/8/layout/hList6"/>
    <dgm:cxn modelId="{EA76DD70-DF61-4A29-BBF8-2199BC5AF4E6}" type="presParOf" srcId="{9D6CF698-E67A-400A-9A96-66616EF7EAFE}" destId="{A3C4D150-E62A-4352-935E-FF0CF697C391}" srcOrd="3" destOrd="0" presId="urn:microsoft.com/office/officeart/2005/8/layout/hList6"/>
    <dgm:cxn modelId="{A5417792-0CEF-406C-8019-576E1C4CCA70}" type="presParOf" srcId="{9D6CF698-E67A-400A-9A96-66616EF7EAFE}" destId="{9C064E0E-E233-4AF7-A7E8-19E024A7726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4A75DD-6235-4361-B74B-CF3E85C51C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F48CB-3885-4073-8799-35AE6950CABE}">
      <dgm:prSet phldrT="[Текст]"/>
      <dgm:spPr/>
      <dgm:t>
        <a:bodyPr/>
        <a:lstStyle/>
        <a:p>
          <a:r>
            <a:rPr kumimoji="0" lang="uk-UA" b="1" i="0" u="none" strike="noStrike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хочемо дізнатися </a:t>
          </a:r>
          <a:endParaRPr lang="ru-RU" dirty="0"/>
        </a:p>
      </dgm:t>
    </dgm:pt>
    <dgm:pt modelId="{5CF756F8-EE66-45F9-B2CE-C1AFC624D4C6}" type="parTrans" cxnId="{F8B1DEF2-C1C5-43ED-BD90-FE7F1B0DDDAC}">
      <dgm:prSet/>
      <dgm:spPr/>
      <dgm:t>
        <a:bodyPr/>
        <a:lstStyle/>
        <a:p>
          <a:endParaRPr lang="ru-RU"/>
        </a:p>
      </dgm:t>
    </dgm:pt>
    <dgm:pt modelId="{E3345EC1-5CCD-4C80-948A-A760E14F3736}" type="sibTrans" cxnId="{F8B1DEF2-C1C5-43ED-BD90-FE7F1B0DDDAC}">
      <dgm:prSet/>
      <dgm:spPr/>
      <dgm:t>
        <a:bodyPr/>
        <a:lstStyle/>
        <a:p>
          <a:endParaRPr lang="ru-RU"/>
        </a:p>
      </dgm:t>
    </dgm:pt>
    <dgm:pt modelId="{CCF4DFEA-B269-48CB-A066-47D367C8E3F3}">
      <dgm:prSet phldrT="[Текст]"/>
      <dgm:spPr/>
      <dgm:t>
        <a:bodyPr/>
        <a:lstStyle/>
        <a:p>
          <a:r>
            <a:rPr kumimoji="0" lang="uk-UA" b="1" i="0" u="none" strike="noStrike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дізналися</a:t>
          </a:r>
          <a:endParaRPr lang="ru-RU" dirty="0"/>
        </a:p>
      </dgm:t>
    </dgm:pt>
    <dgm:pt modelId="{3C44E4D1-D6AD-440C-A4A5-5C6AF1F138DA}" type="parTrans" cxnId="{B6AC14E4-AFB7-4D3B-A5D5-9A3FA2013B83}">
      <dgm:prSet/>
      <dgm:spPr/>
      <dgm:t>
        <a:bodyPr/>
        <a:lstStyle/>
        <a:p>
          <a:endParaRPr lang="ru-RU"/>
        </a:p>
      </dgm:t>
    </dgm:pt>
    <dgm:pt modelId="{EC3DEAB5-8A65-4FC0-A9A6-CC690A7D941B}" type="sibTrans" cxnId="{B6AC14E4-AFB7-4D3B-A5D5-9A3FA2013B83}">
      <dgm:prSet/>
      <dgm:spPr/>
      <dgm:t>
        <a:bodyPr/>
        <a:lstStyle/>
        <a:p>
          <a:endParaRPr lang="ru-RU"/>
        </a:p>
      </dgm:t>
    </dgm:pt>
    <dgm:pt modelId="{B0218B27-D07F-43C2-8DDA-E6E3EC9824AE}">
      <dgm:prSet phldrT="[Текст]"/>
      <dgm:spPr/>
      <dgm:t>
        <a:bodyPr/>
        <a:lstStyle/>
        <a:p>
          <a:r>
            <a:rPr kumimoji="0" lang="uk-UA" b="1" i="0" u="none" strike="noStrike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знаємо</a:t>
          </a:r>
          <a:endParaRPr lang="ru-RU" dirty="0"/>
        </a:p>
      </dgm:t>
    </dgm:pt>
    <dgm:pt modelId="{7DC860FB-2246-48DD-9941-2F38DCDC6DC3}" type="parTrans" cxnId="{672EACB1-D29D-4D52-8813-207B02F366E8}">
      <dgm:prSet/>
      <dgm:spPr/>
      <dgm:t>
        <a:bodyPr/>
        <a:lstStyle/>
        <a:p>
          <a:endParaRPr lang="ru-RU"/>
        </a:p>
      </dgm:t>
    </dgm:pt>
    <dgm:pt modelId="{072E9657-1E74-468F-85C3-67D569EF80D8}" type="sibTrans" cxnId="{672EACB1-D29D-4D52-8813-207B02F366E8}">
      <dgm:prSet/>
      <dgm:spPr/>
      <dgm:t>
        <a:bodyPr/>
        <a:lstStyle/>
        <a:p>
          <a:endParaRPr lang="ru-RU"/>
        </a:p>
      </dgm:t>
    </dgm:pt>
    <dgm:pt modelId="{F6321387-B00A-49E1-B06E-76DF2C6B2BF2}" type="pres">
      <dgm:prSet presAssocID="{AE4A75DD-6235-4361-B74B-CF3E85C51C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25EB3-E504-4875-8322-07B35C502887}" type="pres">
      <dgm:prSet presAssocID="{310F48CB-3885-4073-8799-35AE6950CABE}" presName="node" presStyleLbl="node1" presStyleIdx="0" presStyleCnt="3" custScaleX="148450" custScaleY="153350" custRadScaleRad="93522" custRadScaleInc="3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DC23A-BBA0-44D4-8CF6-DFFA1B4D6A40}" type="pres">
      <dgm:prSet presAssocID="{310F48CB-3885-4073-8799-35AE6950CABE}" presName="spNode" presStyleCnt="0"/>
      <dgm:spPr/>
    </dgm:pt>
    <dgm:pt modelId="{FC6BAEF8-5F2F-4C99-8508-D0DCA1D5B92C}" type="pres">
      <dgm:prSet presAssocID="{E3345EC1-5CCD-4C80-948A-A760E14F3736}" presName="sibTrans" presStyleLbl="sibTrans1D1" presStyleIdx="0" presStyleCnt="3"/>
      <dgm:spPr/>
      <dgm:t>
        <a:bodyPr/>
        <a:lstStyle/>
        <a:p>
          <a:endParaRPr lang="ru-RU"/>
        </a:p>
      </dgm:t>
    </dgm:pt>
    <dgm:pt modelId="{C08563A2-51CA-462A-A563-2B3501C8542A}" type="pres">
      <dgm:prSet presAssocID="{CCF4DFEA-B269-48CB-A066-47D367C8E3F3}" presName="node" presStyleLbl="node1" presStyleIdx="1" presStyleCnt="3" custScaleX="165961" custScaleY="124846" custRadScaleRad="189928" custRadScaleInc="2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E22D0-7317-4EB7-AC4E-0CB41CE2B621}" type="pres">
      <dgm:prSet presAssocID="{CCF4DFEA-B269-48CB-A066-47D367C8E3F3}" presName="spNode" presStyleCnt="0"/>
      <dgm:spPr/>
    </dgm:pt>
    <dgm:pt modelId="{90A123F6-47A1-40F6-BC6A-61E81A2AA567}" type="pres">
      <dgm:prSet presAssocID="{EC3DEAB5-8A65-4FC0-A9A6-CC690A7D941B}" presName="sibTrans" presStyleLbl="sibTrans1D1" presStyleIdx="1" presStyleCnt="3"/>
      <dgm:spPr/>
      <dgm:t>
        <a:bodyPr/>
        <a:lstStyle/>
        <a:p>
          <a:endParaRPr lang="ru-RU"/>
        </a:p>
      </dgm:t>
    </dgm:pt>
    <dgm:pt modelId="{F7155915-F93D-411C-A398-706F519788BB}" type="pres">
      <dgm:prSet presAssocID="{B0218B27-D07F-43C2-8DDA-E6E3EC9824AE}" presName="node" presStyleLbl="node1" presStyleIdx="2" presStyleCnt="3" custScaleX="163242" custScaleY="146312" custRadScaleRad="132781" custRadScaleInc="17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EAA30-6FF4-4D73-82F6-643C0AA24A2B}" type="pres">
      <dgm:prSet presAssocID="{B0218B27-D07F-43C2-8DDA-E6E3EC9824AE}" presName="spNode" presStyleCnt="0"/>
      <dgm:spPr/>
    </dgm:pt>
    <dgm:pt modelId="{4CD2AAC3-5399-4346-9B77-57B8A398DAC2}" type="pres">
      <dgm:prSet presAssocID="{072E9657-1E74-468F-85C3-67D569EF80D8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672EACB1-D29D-4D52-8813-207B02F366E8}" srcId="{AE4A75DD-6235-4361-B74B-CF3E85C51C59}" destId="{B0218B27-D07F-43C2-8DDA-E6E3EC9824AE}" srcOrd="2" destOrd="0" parTransId="{7DC860FB-2246-48DD-9941-2F38DCDC6DC3}" sibTransId="{072E9657-1E74-468F-85C3-67D569EF80D8}"/>
    <dgm:cxn modelId="{C39D7C25-6AD1-430E-8D91-62620AF9D7D8}" type="presOf" srcId="{072E9657-1E74-468F-85C3-67D569EF80D8}" destId="{4CD2AAC3-5399-4346-9B77-57B8A398DAC2}" srcOrd="0" destOrd="0" presId="urn:microsoft.com/office/officeart/2005/8/layout/cycle5"/>
    <dgm:cxn modelId="{E58E2D89-9043-4A15-A45D-C7D7566D8177}" type="presOf" srcId="{E3345EC1-5CCD-4C80-948A-A760E14F3736}" destId="{FC6BAEF8-5F2F-4C99-8508-D0DCA1D5B92C}" srcOrd="0" destOrd="0" presId="urn:microsoft.com/office/officeart/2005/8/layout/cycle5"/>
    <dgm:cxn modelId="{B2AC2224-D297-444D-BEAD-E2DA9813BF01}" type="presOf" srcId="{310F48CB-3885-4073-8799-35AE6950CABE}" destId="{23E25EB3-E504-4875-8322-07B35C502887}" srcOrd="0" destOrd="0" presId="urn:microsoft.com/office/officeart/2005/8/layout/cycle5"/>
    <dgm:cxn modelId="{292398C7-06E8-4D11-ABE4-BA3434C41F5D}" type="presOf" srcId="{B0218B27-D07F-43C2-8DDA-E6E3EC9824AE}" destId="{F7155915-F93D-411C-A398-706F519788BB}" srcOrd="0" destOrd="0" presId="urn:microsoft.com/office/officeart/2005/8/layout/cycle5"/>
    <dgm:cxn modelId="{B6AC14E4-AFB7-4D3B-A5D5-9A3FA2013B83}" srcId="{AE4A75DD-6235-4361-B74B-CF3E85C51C59}" destId="{CCF4DFEA-B269-48CB-A066-47D367C8E3F3}" srcOrd="1" destOrd="0" parTransId="{3C44E4D1-D6AD-440C-A4A5-5C6AF1F138DA}" sibTransId="{EC3DEAB5-8A65-4FC0-A9A6-CC690A7D941B}"/>
    <dgm:cxn modelId="{5D68E586-FDD8-48A7-8A47-3B915BB352CD}" type="presOf" srcId="{EC3DEAB5-8A65-4FC0-A9A6-CC690A7D941B}" destId="{90A123F6-47A1-40F6-BC6A-61E81A2AA567}" srcOrd="0" destOrd="0" presId="urn:microsoft.com/office/officeart/2005/8/layout/cycle5"/>
    <dgm:cxn modelId="{0B359484-C0AB-4EB1-8774-8D99B95A8F28}" type="presOf" srcId="{CCF4DFEA-B269-48CB-A066-47D367C8E3F3}" destId="{C08563A2-51CA-462A-A563-2B3501C8542A}" srcOrd="0" destOrd="0" presId="urn:microsoft.com/office/officeart/2005/8/layout/cycle5"/>
    <dgm:cxn modelId="{F571E34B-76FE-4761-8842-D2B37849238B}" type="presOf" srcId="{AE4A75DD-6235-4361-B74B-CF3E85C51C59}" destId="{F6321387-B00A-49E1-B06E-76DF2C6B2BF2}" srcOrd="0" destOrd="0" presId="urn:microsoft.com/office/officeart/2005/8/layout/cycle5"/>
    <dgm:cxn modelId="{F8B1DEF2-C1C5-43ED-BD90-FE7F1B0DDDAC}" srcId="{AE4A75DD-6235-4361-B74B-CF3E85C51C59}" destId="{310F48CB-3885-4073-8799-35AE6950CABE}" srcOrd="0" destOrd="0" parTransId="{5CF756F8-EE66-45F9-B2CE-C1AFC624D4C6}" sibTransId="{E3345EC1-5CCD-4C80-948A-A760E14F3736}"/>
    <dgm:cxn modelId="{7C9BC530-3E1B-49E3-BBC0-20FA5590AC86}" type="presParOf" srcId="{F6321387-B00A-49E1-B06E-76DF2C6B2BF2}" destId="{23E25EB3-E504-4875-8322-07B35C502887}" srcOrd="0" destOrd="0" presId="urn:microsoft.com/office/officeart/2005/8/layout/cycle5"/>
    <dgm:cxn modelId="{B7799BE5-DA2E-4154-A9D7-DA56963CF745}" type="presParOf" srcId="{F6321387-B00A-49E1-B06E-76DF2C6B2BF2}" destId="{9D8DC23A-BBA0-44D4-8CF6-DFFA1B4D6A40}" srcOrd="1" destOrd="0" presId="urn:microsoft.com/office/officeart/2005/8/layout/cycle5"/>
    <dgm:cxn modelId="{0EA9E288-34D5-4CE1-BC2A-8ABD48B20E7E}" type="presParOf" srcId="{F6321387-B00A-49E1-B06E-76DF2C6B2BF2}" destId="{FC6BAEF8-5F2F-4C99-8508-D0DCA1D5B92C}" srcOrd="2" destOrd="0" presId="urn:microsoft.com/office/officeart/2005/8/layout/cycle5"/>
    <dgm:cxn modelId="{D7D560EA-92FD-4AEC-BF6A-B698D7A22887}" type="presParOf" srcId="{F6321387-B00A-49E1-B06E-76DF2C6B2BF2}" destId="{C08563A2-51CA-462A-A563-2B3501C8542A}" srcOrd="3" destOrd="0" presId="urn:microsoft.com/office/officeart/2005/8/layout/cycle5"/>
    <dgm:cxn modelId="{33F8BAFB-6BB7-4A7D-8C53-CD9EB4EE8CB0}" type="presParOf" srcId="{F6321387-B00A-49E1-B06E-76DF2C6B2BF2}" destId="{E69E22D0-7317-4EB7-AC4E-0CB41CE2B621}" srcOrd="4" destOrd="0" presId="urn:microsoft.com/office/officeart/2005/8/layout/cycle5"/>
    <dgm:cxn modelId="{BA2BF321-C8CE-4304-B140-EBE19B501C3F}" type="presParOf" srcId="{F6321387-B00A-49E1-B06E-76DF2C6B2BF2}" destId="{90A123F6-47A1-40F6-BC6A-61E81A2AA567}" srcOrd="5" destOrd="0" presId="urn:microsoft.com/office/officeart/2005/8/layout/cycle5"/>
    <dgm:cxn modelId="{14502B70-8E12-4786-8EFF-4C2BD165F04E}" type="presParOf" srcId="{F6321387-B00A-49E1-B06E-76DF2C6B2BF2}" destId="{F7155915-F93D-411C-A398-706F519788BB}" srcOrd="6" destOrd="0" presId="urn:microsoft.com/office/officeart/2005/8/layout/cycle5"/>
    <dgm:cxn modelId="{09992546-F8B2-433C-B71D-16655E884F36}" type="presParOf" srcId="{F6321387-B00A-49E1-B06E-76DF2C6B2BF2}" destId="{013EAA30-6FF4-4D73-82F6-643C0AA24A2B}" srcOrd="7" destOrd="0" presId="urn:microsoft.com/office/officeart/2005/8/layout/cycle5"/>
    <dgm:cxn modelId="{379293ED-2911-4129-876B-98AB4650CF93}" type="presParOf" srcId="{F6321387-B00A-49E1-B06E-76DF2C6B2BF2}" destId="{4CD2AAC3-5399-4346-9B77-57B8A398DAC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EC8E0E-9DA9-4351-9231-F5051195734B}" type="doc">
      <dgm:prSet loTypeId="urn:microsoft.com/office/officeart/2005/8/layout/venn2" loCatId="relationship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96B8DF-5AE9-466B-9A00-9328FC94D777}">
      <dgm:prSet phldrT="[Текст]"/>
      <dgm:spPr/>
      <dgm:t>
        <a:bodyPr/>
        <a:lstStyle/>
        <a:p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59BE39-7680-4427-A189-7D5ED7A478DB}" type="parTrans" cxnId="{4568FCE8-F0F7-4DFF-9C1C-61298B4FAE6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09A9E8-D411-462A-8D76-3AEFA760E362}" type="sibTrans" cxnId="{4568FCE8-F0F7-4DFF-9C1C-61298B4FAE6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2C4CF2-CCB9-475C-8A8F-403FB733C99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200" b="1" dirty="0" smtClean="0"/>
            <a:t>Типи</a:t>
          </a:r>
        </a:p>
        <a:p>
          <a:pPr>
            <a:spcAft>
              <a:spcPts val="0"/>
            </a:spcAft>
          </a:pPr>
          <a:r>
            <a:rPr lang="uk-UA" sz="2200" b="1" dirty="0" smtClean="0"/>
            <a:t>запитань</a:t>
          </a:r>
          <a:endParaRPr lang="ru-RU" sz="2200" b="1" dirty="0"/>
        </a:p>
      </dgm:t>
    </dgm:pt>
    <dgm:pt modelId="{DB71BDD3-1EDD-409A-8931-8FE1FE7E3DD0}" type="parTrans" cxnId="{15893ABE-5FAE-4518-A221-46DB7A94C4F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FD6895-4BB1-4A7E-890E-3B8C58FA59CA}" type="sibTrans" cxnId="{15893ABE-5FAE-4518-A221-46DB7A94C4F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5A1CCD-C97A-4FFB-8FAD-48EADC470662}" type="pres">
      <dgm:prSet presAssocID="{76EC8E0E-9DA9-4351-9231-F5051195734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AB404-FB80-4044-A58D-13B8B2DDC49D}" type="pres">
      <dgm:prSet presAssocID="{76EC8E0E-9DA9-4351-9231-F5051195734B}" presName="comp1" presStyleCnt="0"/>
      <dgm:spPr/>
      <dgm:t>
        <a:bodyPr/>
        <a:lstStyle/>
        <a:p>
          <a:endParaRPr lang="ru-RU"/>
        </a:p>
      </dgm:t>
    </dgm:pt>
    <dgm:pt modelId="{A555D810-C021-4155-8469-6594482F5D50}" type="pres">
      <dgm:prSet presAssocID="{76EC8E0E-9DA9-4351-9231-F5051195734B}" presName="circle1" presStyleLbl="node1" presStyleIdx="0" presStyleCnt="2" custLinFactNeighborX="-65148" custLinFactNeighborY="52974"/>
      <dgm:spPr/>
      <dgm:t>
        <a:bodyPr/>
        <a:lstStyle/>
        <a:p>
          <a:endParaRPr lang="ru-RU"/>
        </a:p>
      </dgm:t>
    </dgm:pt>
    <dgm:pt modelId="{6651DA46-5293-4504-9E0C-1B90917B538A}" type="pres">
      <dgm:prSet presAssocID="{76EC8E0E-9DA9-4351-9231-F5051195734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8ACB4-9706-49F9-9CAF-BFBD9ACE634C}" type="pres">
      <dgm:prSet presAssocID="{76EC8E0E-9DA9-4351-9231-F5051195734B}" presName="comp2" presStyleCnt="0"/>
      <dgm:spPr/>
      <dgm:t>
        <a:bodyPr/>
        <a:lstStyle/>
        <a:p>
          <a:endParaRPr lang="ru-RU"/>
        </a:p>
      </dgm:t>
    </dgm:pt>
    <dgm:pt modelId="{9F2E5BAA-9586-46F4-9025-1D0CB9AAFDE1}" type="pres">
      <dgm:prSet presAssocID="{76EC8E0E-9DA9-4351-9231-F5051195734B}" presName="circle2" presStyleLbl="node1" presStyleIdx="1" presStyleCnt="2" custScaleX="148168" custScaleY="76344" custLinFactNeighborX="-48544" custLinFactNeighborY="-14260"/>
      <dgm:spPr/>
      <dgm:t>
        <a:bodyPr/>
        <a:lstStyle/>
        <a:p>
          <a:endParaRPr lang="ru-RU"/>
        </a:p>
      </dgm:t>
    </dgm:pt>
    <dgm:pt modelId="{215E0E12-B89A-4925-8E39-37F166F7F8EE}" type="pres">
      <dgm:prSet presAssocID="{76EC8E0E-9DA9-4351-9231-F5051195734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93ABE-5FAE-4518-A221-46DB7A94C4FA}" srcId="{76EC8E0E-9DA9-4351-9231-F5051195734B}" destId="{1C2C4CF2-CCB9-475C-8A8F-403FB733C99D}" srcOrd="1" destOrd="0" parTransId="{DB71BDD3-1EDD-409A-8931-8FE1FE7E3DD0}" sibTransId="{08FD6895-4BB1-4A7E-890E-3B8C58FA59CA}"/>
    <dgm:cxn modelId="{8DA9DB15-0D05-4535-96FE-4A1FCEB10C2D}" type="presOf" srcId="{76EC8E0E-9DA9-4351-9231-F5051195734B}" destId="{125A1CCD-C97A-4FFB-8FAD-48EADC470662}" srcOrd="0" destOrd="0" presId="urn:microsoft.com/office/officeart/2005/8/layout/venn2"/>
    <dgm:cxn modelId="{6A67A23B-A041-4A6C-A9CD-FA2165F36EA3}" type="presOf" srcId="{1C2C4CF2-CCB9-475C-8A8F-403FB733C99D}" destId="{9F2E5BAA-9586-46F4-9025-1D0CB9AAFDE1}" srcOrd="0" destOrd="0" presId="urn:microsoft.com/office/officeart/2005/8/layout/venn2"/>
    <dgm:cxn modelId="{44D48A3F-F749-445D-BD56-A1932F936891}" type="presOf" srcId="{F996B8DF-5AE9-466B-9A00-9328FC94D777}" destId="{6651DA46-5293-4504-9E0C-1B90917B538A}" srcOrd="1" destOrd="0" presId="urn:microsoft.com/office/officeart/2005/8/layout/venn2"/>
    <dgm:cxn modelId="{4568FCE8-F0F7-4DFF-9C1C-61298B4FAE61}" srcId="{76EC8E0E-9DA9-4351-9231-F5051195734B}" destId="{F996B8DF-5AE9-466B-9A00-9328FC94D777}" srcOrd="0" destOrd="0" parTransId="{D459BE39-7680-4427-A189-7D5ED7A478DB}" sibTransId="{9E09A9E8-D411-462A-8D76-3AEFA760E362}"/>
    <dgm:cxn modelId="{7A7D3BCC-7A8B-45C7-91A4-991FA67B7EFA}" type="presOf" srcId="{1C2C4CF2-CCB9-475C-8A8F-403FB733C99D}" destId="{215E0E12-B89A-4925-8E39-37F166F7F8EE}" srcOrd="1" destOrd="0" presId="urn:microsoft.com/office/officeart/2005/8/layout/venn2"/>
    <dgm:cxn modelId="{B5B99900-2CF0-4CE9-8BD1-BACED4556663}" type="presOf" srcId="{F996B8DF-5AE9-466B-9A00-9328FC94D777}" destId="{A555D810-C021-4155-8469-6594482F5D50}" srcOrd="0" destOrd="0" presId="urn:microsoft.com/office/officeart/2005/8/layout/venn2"/>
    <dgm:cxn modelId="{DB7C465C-4414-4BE9-A982-994E0D73F0F0}" type="presParOf" srcId="{125A1CCD-C97A-4FFB-8FAD-48EADC470662}" destId="{9F4AB404-FB80-4044-A58D-13B8B2DDC49D}" srcOrd="0" destOrd="0" presId="urn:microsoft.com/office/officeart/2005/8/layout/venn2"/>
    <dgm:cxn modelId="{2CD98443-5B6A-4018-9E4A-3121211C105E}" type="presParOf" srcId="{9F4AB404-FB80-4044-A58D-13B8B2DDC49D}" destId="{A555D810-C021-4155-8469-6594482F5D50}" srcOrd="0" destOrd="0" presId="urn:microsoft.com/office/officeart/2005/8/layout/venn2"/>
    <dgm:cxn modelId="{E06DDB4F-84FB-416E-8080-CE4F7DDF51AB}" type="presParOf" srcId="{9F4AB404-FB80-4044-A58D-13B8B2DDC49D}" destId="{6651DA46-5293-4504-9E0C-1B90917B538A}" srcOrd="1" destOrd="0" presId="urn:microsoft.com/office/officeart/2005/8/layout/venn2"/>
    <dgm:cxn modelId="{E1B99CB5-3314-4BB7-BE1C-1605A11C6031}" type="presParOf" srcId="{125A1CCD-C97A-4FFB-8FAD-48EADC470662}" destId="{54B8ACB4-9706-49F9-9CAF-BFBD9ACE634C}" srcOrd="1" destOrd="0" presId="urn:microsoft.com/office/officeart/2005/8/layout/venn2"/>
    <dgm:cxn modelId="{09D5C9DC-F1C6-426E-A86A-88B4F6DFBC0C}" type="presParOf" srcId="{54B8ACB4-9706-49F9-9CAF-BFBD9ACE634C}" destId="{9F2E5BAA-9586-46F4-9025-1D0CB9AAFDE1}" srcOrd="0" destOrd="0" presId="urn:microsoft.com/office/officeart/2005/8/layout/venn2"/>
    <dgm:cxn modelId="{0107E3A9-A463-4066-9F29-97BB09F34656}" type="presParOf" srcId="{54B8ACB4-9706-49F9-9CAF-BFBD9ACE634C}" destId="{215E0E12-B89A-4925-8E39-37F166F7F8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2459E2-FA8F-485C-ABFF-2E696FE07521}" type="doc">
      <dgm:prSet loTypeId="urn:microsoft.com/office/officeart/2005/8/layout/hProcess9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77F65E-A741-4293-8377-73A2B8BF0159}">
      <dgm:prSet phldrT="[Текст]" custT="1"/>
      <dgm:spPr/>
      <dgm:t>
        <a:bodyPr/>
        <a:lstStyle/>
        <a:p>
          <a:r>
            <a:rPr lang="en-US" sz="1400" b="0" i="0" dirty="0" smtClean="0">
              <a:solidFill>
                <a:schemeClr val="tx1"/>
              </a:solidFill>
              <a:latin typeface="+mn-lt"/>
            </a:rPr>
            <a:t>1</a:t>
          </a:r>
          <a:r>
            <a:rPr lang="ru-RU" sz="1400" b="0" i="0" dirty="0" smtClean="0">
              <a:solidFill>
                <a:schemeClr val="tx1"/>
              </a:solidFill>
              <a:latin typeface="+mn-lt"/>
            </a:rPr>
            <a:t>.</a:t>
          </a:r>
          <a:r>
            <a:rPr lang="en-US" sz="1400" b="0" i="0" dirty="0" smtClean="0">
              <a:solidFill>
                <a:schemeClr val="tx1"/>
              </a:solidFill>
              <a:latin typeface="+mn-lt"/>
            </a:rPr>
            <a:t> </a:t>
          </a:r>
          <a:r>
            <a:rPr lang="uk-UA" sz="1400" b="0" i="0" dirty="0" smtClean="0">
              <a:solidFill>
                <a:schemeClr val="tx1"/>
              </a:solidFill>
              <a:latin typeface="+mn-lt"/>
            </a:rPr>
            <a:t>Опиши (колір, форма, розмір)</a:t>
          </a:r>
          <a:endParaRPr lang="ru-RU" sz="1400" b="0" i="0" dirty="0">
            <a:solidFill>
              <a:schemeClr val="tx1"/>
            </a:solidFill>
            <a:latin typeface="+mn-lt"/>
          </a:endParaRPr>
        </a:p>
      </dgm:t>
    </dgm:pt>
    <dgm:pt modelId="{781A94DB-396D-43B7-87BA-3012561D8C82}" type="parTrans" cxnId="{E1E9BC5A-8BC5-45B8-944C-B0CD35F63448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FCE5519B-F8FA-4E5E-AFC3-E6D92F2F08BE}" type="sibTrans" cxnId="{E1E9BC5A-8BC5-45B8-944C-B0CD35F63448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7F62AC58-43B9-45AD-B8CF-7EEF8BD9CC3F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+mn-lt"/>
            </a:rPr>
            <a:t>2. </a:t>
          </a:r>
          <a:r>
            <a:rPr lang="uk-UA" sz="1400" b="0" i="0" dirty="0" smtClean="0">
              <a:solidFill>
                <a:schemeClr val="tx1"/>
              </a:solidFill>
              <a:latin typeface="+mn-lt"/>
            </a:rPr>
            <a:t>Порівняй (На що схоже?)</a:t>
          </a:r>
          <a:endParaRPr lang="ru-RU" sz="1400" b="0" i="0" dirty="0">
            <a:solidFill>
              <a:schemeClr val="tx1"/>
            </a:solidFill>
            <a:latin typeface="+mn-lt"/>
          </a:endParaRPr>
        </a:p>
      </dgm:t>
    </dgm:pt>
    <dgm:pt modelId="{CDC296E0-5FFF-4E2D-89C8-143355F744FC}" type="parTrans" cxnId="{466A8A0F-F862-4695-A6D7-AC1F3C2F9D75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00322EAF-6174-4829-99AD-CA89D24D8C37}" type="sibTrans" cxnId="{466A8A0F-F862-4695-A6D7-AC1F3C2F9D75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95759A75-F2E6-4DD6-8426-6DE5693BA734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+mn-lt"/>
            </a:rPr>
            <a:t>3. </a:t>
          </a:r>
          <a:r>
            <a:rPr lang="uk-UA" sz="1400" b="0" i="0" dirty="0" smtClean="0">
              <a:solidFill>
                <a:schemeClr val="tx1"/>
              </a:solidFill>
              <a:latin typeface="+mn-lt"/>
            </a:rPr>
            <a:t>Підбери асоціації </a:t>
          </a:r>
          <a:br>
            <a:rPr lang="uk-UA" sz="1400" b="0" i="0" dirty="0" smtClean="0">
              <a:solidFill>
                <a:schemeClr val="tx1"/>
              </a:solidFill>
              <a:latin typeface="+mn-lt"/>
            </a:rPr>
          </a:br>
          <a:r>
            <a:rPr lang="uk-UA" sz="1400" b="0" i="0" dirty="0" smtClean="0">
              <a:solidFill>
                <a:schemeClr val="tx1"/>
              </a:solidFill>
              <a:latin typeface="+mn-lt"/>
            </a:rPr>
            <a:t>(Про що змушує думати? </a:t>
          </a:r>
          <a:br>
            <a:rPr lang="uk-UA" sz="1400" b="0" i="0" dirty="0" smtClean="0">
              <a:solidFill>
                <a:schemeClr val="tx1"/>
              </a:solidFill>
              <a:latin typeface="+mn-lt"/>
            </a:rPr>
          </a:br>
          <a:r>
            <a:rPr lang="uk-UA" sz="1400" b="0" i="0" dirty="0" smtClean="0">
              <a:solidFill>
                <a:schemeClr val="tx1"/>
              </a:solidFill>
              <a:latin typeface="+mn-lt"/>
            </a:rPr>
            <a:t>Що спадає </a:t>
          </a:r>
          <a:br>
            <a:rPr lang="uk-UA" sz="1400" b="0" i="0" dirty="0" smtClean="0">
              <a:solidFill>
                <a:schemeClr val="tx1"/>
              </a:solidFill>
              <a:latin typeface="+mn-lt"/>
            </a:rPr>
          </a:br>
          <a:r>
            <a:rPr lang="uk-UA" sz="1400" b="0" i="0" dirty="0" smtClean="0">
              <a:solidFill>
                <a:schemeClr val="tx1"/>
              </a:solidFill>
              <a:latin typeface="+mn-lt"/>
            </a:rPr>
            <a:t>на думку?)</a:t>
          </a:r>
          <a:endParaRPr lang="ru-RU" sz="1400" b="0" i="0" dirty="0">
            <a:solidFill>
              <a:schemeClr val="tx1"/>
            </a:solidFill>
            <a:latin typeface="+mn-lt"/>
          </a:endParaRPr>
        </a:p>
      </dgm:t>
    </dgm:pt>
    <dgm:pt modelId="{4C485F36-AA5A-4D35-B4F0-F181529ED58D}" type="parTrans" cxnId="{CDB92B05-0A67-4018-BF57-A1AF6F3C438F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FE88B208-FA1F-4E30-BB57-3CC04B8E22AE}" type="sibTrans" cxnId="{CDB92B05-0A67-4018-BF57-A1AF6F3C438F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131F7A12-E18F-4F0F-A3BA-E7835BECF9AC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+mn-lt"/>
            </a:rPr>
            <a:t>4. </a:t>
          </a:r>
          <a:r>
            <a:rPr lang="uk-UA" sz="1400" b="0" i="0" dirty="0" smtClean="0">
              <a:solidFill>
                <a:schemeClr val="tx1"/>
              </a:solidFill>
              <a:latin typeface="+mn-lt"/>
            </a:rPr>
            <a:t>Проаналізуй (Яким чином </a:t>
          </a:r>
          <a:br>
            <a:rPr lang="uk-UA" sz="1400" b="0" i="0" dirty="0" smtClean="0">
              <a:solidFill>
                <a:schemeClr val="tx1"/>
              </a:solidFill>
              <a:latin typeface="+mn-lt"/>
            </a:rPr>
          </a:br>
          <a:r>
            <a:rPr lang="uk-UA" sz="1400" b="0" i="0" dirty="0" smtClean="0">
              <a:solidFill>
                <a:schemeClr val="tx1"/>
              </a:solidFill>
              <a:latin typeface="+mn-lt"/>
            </a:rPr>
            <a:t>це зроблено?)</a:t>
          </a:r>
          <a:endParaRPr lang="ru-RU" sz="1400" b="0" i="0" dirty="0">
            <a:solidFill>
              <a:schemeClr val="tx1"/>
            </a:solidFill>
            <a:latin typeface="+mn-lt"/>
          </a:endParaRPr>
        </a:p>
      </dgm:t>
    </dgm:pt>
    <dgm:pt modelId="{ACB8C72F-F317-40B8-95FD-071E0308797A}" type="parTrans" cxnId="{AB95780D-24BD-47C5-860D-A07707982158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693A54D5-C6A9-4711-840E-C80A7DDA2CF4}" type="sibTrans" cxnId="{AB95780D-24BD-47C5-860D-A07707982158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1ED79087-805E-4BEF-AADF-213CA401DE84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+mn-lt"/>
            </a:rPr>
            <a:t>5. </a:t>
          </a:r>
          <a:r>
            <a:rPr lang="uk-UA" sz="1400" b="0" i="0" dirty="0" smtClean="0">
              <a:solidFill>
                <a:schemeClr val="tx1"/>
              </a:solidFill>
              <a:latin typeface="+mn-lt"/>
            </a:rPr>
            <a:t>Як використати?</a:t>
          </a:r>
          <a:br>
            <a:rPr lang="uk-UA" sz="1400" b="0" i="0" dirty="0" smtClean="0">
              <a:solidFill>
                <a:schemeClr val="tx1"/>
              </a:solidFill>
              <a:latin typeface="+mn-lt"/>
            </a:rPr>
          </a:br>
          <a:r>
            <a:rPr lang="uk-UA" sz="1400" b="0" i="0" dirty="0" smtClean="0">
              <a:solidFill>
                <a:schemeClr val="tx1"/>
              </a:solidFill>
              <a:latin typeface="+mn-lt"/>
            </a:rPr>
            <a:t>(Знайди застосування)</a:t>
          </a:r>
          <a:endParaRPr lang="ru-RU" sz="1400" b="0" i="0" dirty="0">
            <a:solidFill>
              <a:schemeClr val="tx1"/>
            </a:solidFill>
            <a:latin typeface="+mn-lt"/>
          </a:endParaRPr>
        </a:p>
      </dgm:t>
    </dgm:pt>
    <dgm:pt modelId="{7ED7C595-0242-472A-B3A4-35D1EBD20A3A}" type="parTrans" cxnId="{490FFFC8-34BA-4E0C-A9D0-093377A798A6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A8A62332-90A3-4DDB-AC8A-8647F9ED4595}" type="sibTrans" cxnId="{490FFFC8-34BA-4E0C-A9D0-093377A798A6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AC75AEC6-3B97-4872-BE1E-C9D4A68C0A1D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  <a:latin typeface="+mn-lt"/>
            </a:rPr>
            <a:t>6. </a:t>
          </a:r>
          <a:r>
            <a:rPr lang="uk-UA" sz="1400" b="0" i="0" dirty="0" smtClean="0">
              <a:solidFill>
                <a:schemeClr val="tx1"/>
              </a:solidFill>
              <a:latin typeface="+mn-lt"/>
            </a:rPr>
            <a:t>Запропонуй аргументи </a:t>
          </a:r>
          <a:br>
            <a:rPr lang="uk-UA" sz="1400" b="0" i="0" dirty="0" smtClean="0">
              <a:solidFill>
                <a:schemeClr val="tx1"/>
              </a:solidFill>
              <a:latin typeface="+mn-lt"/>
            </a:rPr>
          </a:br>
          <a:r>
            <a:rPr lang="uk-UA" sz="1400" b="0" i="0" dirty="0" smtClean="0">
              <a:solidFill>
                <a:schemeClr val="tx1"/>
              </a:solidFill>
              <a:latin typeface="+mn-lt"/>
            </a:rPr>
            <a:t>«за» і «проти»</a:t>
          </a:r>
          <a:endParaRPr lang="ru-RU" sz="1400" b="0" i="0" dirty="0">
            <a:solidFill>
              <a:schemeClr val="tx1"/>
            </a:solidFill>
            <a:latin typeface="+mn-lt"/>
          </a:endParaRPr>
        </a:p>
      </dgm:t>
    </dgm:pt>
    <dgm:pt modelId="{1B3E2275-F4A7-4E46-8B6F-7EA31DAD04F8}" type="parTrans" cxnId="{036EB8B7-6748-4A16-AFD8-80C7B5DEBA4A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7C73E5CF-351D-491C-B7B5-368E6B7C442A}" type="sibTrans" cxnId="{036EB8B7-6748-4A16-AFD8-80C7B5DEBA4A}">
      <dgm:prSet/>
      <dgm:spPr/>
      <dgm:t>
        <a:bodyPr/>
        <a:lstStyle/>
        <a:p>
          <a:endParaRPr lang="ru-RU" sz="1400" b="1">
            <a:solidFill>
              <a:srgbClr val="7030A0"/>
            </a:solidFill>
          </a:endParaRPr>
        </a:p>
      </dgm:t>
    </dgm:pt>
    <dgm:pt modelId="{1B60F62C-B796-433D-8B97-AE785A8B9490}" type="pres">
      <dgm:prSet presAssocID="{312459E2-FA8F-485C-ABFF-2E696FE0752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9E700-C998-4644-B750-E2F08952BE43}" type="pres">
      <dgm:prSet presAssocID="{312459E2-FA8F-485C-ABFF-2E696FE07521}" presName="arrow" presStyleLbl="bgShp" presStyleIdx="0" presStyleCnt="1" custScaleX="112849" custLinFactNeighborX="-5767" custLinFactNeighborY="-2490"/>
      <dgm:spPr>
        <a:solidFill>
          <a:srgbClr val="92D050"/>
        </a:solidFill>
        <a:ln w="38100"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178CFDCE-1469-424B-840E-D36F9C70BC7C}" type="pres">
      <dgm:prSet presAssocID="{312459E2-FA8F-485C-ABFF-2E696FE07521}" presName="linearProcess" presStyleCnt="0"/>
      <dgm:spPr/>
      <dgm:t>
        <a:bodyPr/>
        <a:lstStyle/>
        <a:p>
          <a:endParaRPr lang="ru-RU"/>
        </a:p>
      </dgm:t>
    </dgm:pt>
    <dgm:pt modelId="{94F49041-2DDB-49F7-9CA6-2221B21F309C}" type="pres">
      <dgm:prSet presAssocID="{D977F65E-A741-4293-8377-73A2B8BF0159}" presName="textNode" presStyleLbl="node1" presStyleIdx="0" presStyleCnt="6" custScaleX="74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2F50E-2BF9-42BE-A464-B0BD4062E312}" type="pres">
      <dgm:prSet presAssocID="{FCE5519B-F8FA-4E5E-AFC3-E6D92F2F08BE}" presName="sibTrans" presStyleCnt="0"/>
      <dgm:spPr/>
      <dgm:t>
        <a:bodyPr/>
        <a:lstStyle/>
        <a:p>
          <a:endParaRPr lang="ru-RU"/>
        </a:p>
      </dgm:t>
    </dgm:pt>
    <dgm:pt modelId="{054A69C1-D8F1-4283-B39E-1BC1EA37B9E9}" type="pres">
      <dgm:prSet presAssocID="{7F62AC58-43B9-45AD-B8CF-7EEF8BD9CC3F}" presName="textNode" presStyleLbl="node1" presStyleIdx="1" presStyleCnt="6" custScaleX="89441" custLinFactNeighborX="-18956" custLinFactNeighborY="-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DFB73-2BEF-4088-9669-BC17903F7C8D}" type="pres">
      <dgm:prSet presAssocID="{00322EAF-6174-4829-99AD-CA89D24D8C37}" presName="sibTrans" presStyleCnt="0"/>
      <dgm:spPr/>
      <dgm:t>
        <a:bodyPr/>
        <a:lstStyle/>
        <a:p>
          <a:endParaRPr lang="ru-RU"/>
        </a:p>
      </dgm:t>
    </dgm:pt>
    <dgm:pt modelId="{156649A7-AABA-4665-90CD-DADE0DB76D64}" type="pres">
      <dgm:prSet presAssocID="{95759A75-F2E6-4DD6-8426-6DE5693BA734}" presName="textNode" presStyleLbl="node1" presStyleIdx="2" presStyleCnt="6" custScaleX="99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8C6E7-A66E-400B-827E-28D23509F5D9}" type="pres">
      <dgm:prSet presAssocID="{FE88B208-FA1F-4E30-BB57-3CC04B8E22AE}" presName="sibTrans" presStyleCnt="0"/>
      <dgm:spPr/>
      <dgm:t>
        <a:bodyPr/>
        <a:lstStyle/>
        <a:p>
          <a:endParaRPr lang="ru-RU"/>
        </a:p>
      </dgm:t>
    </dgm:pt>
    <dgm:pt modelId="{9D216393-48D5-4D4D-BC24-B98435409492}" type="pres">
      <dgm:prSet presAssocID="{131F7A12-E18F-4F0F-A3BA-E7835BECF9AC}" presName="textNode" presStyleLbl="node1" presStyleIdx="3" presStyleCnt="6" custScaleX="120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36FE8-1375-44EB-9326-8D8CB838937F}" type="pres">
      <dgm:prSet presAssocID="{693A54D5-C6A9-4711-840E-C80A7DDA2CF4}" presName="sibTrans" presStyleCnt="0"/>
      <dgm:spPr/>
      <dgm:t>
        <a:bodyPr/>
        <a:lstStyle/>
        <a:p>
          <a:endParaRPr lang="ru-RU"/>
        </a:p>
      </dgm:t>
    </dgm:pt>
    <dgm:pt modelId="{EB420BA2-7A3D-43EB-B28F-826B6303293F}" type="pres">
      <dgm:prSet presAssocID="{1ED79087-805E-4BEF-AADF-213CA401DE84}" presName="textNode" presStyleLbl="node1" presStyleIdx="4" presStyleCnt="6" custScaleX="116584" custLinFactNeighborX="11915" custLinFactNeighborY="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EF1FA-E1BC-43F7-ADCA-876C8721DE36}" type="pres">
      <dgm:prSet presAssocID="{A8A62332-90A3-4DDB-AC8A-8647F9ED4595}" presName="sibTrans" presStyleCnt="0"/>
      <dgm:spPr/>
      <dgm:t>
        <a:bodyPr/>
        <a:lstStyle/>
        <a:p>
          <a:endParaRPr lang="ru-RU"/>
        </a:p>
      </dgm:t>
    </dgm:pt>
    <dgm:pt modelId="{C042749F-F3FC-40E3-9F68-4F5238BCCDF3}" type="pres">
      <dgm:prSet presAssocID="{AC75AEC6-3B97-4872-BE1E-C9D4A68C0A1D}" presName="textNode" presStyleLbl="node1" presStyleIdx="5" presStyleCnt="6" custScaleX="112653" custScaleY="98873" custLinFactNeighborX="-57123" custLinFactNeighborY="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D299B-3221-4B5B-9442-FC1749CB610E}" type="presOf" srcId="{D977F65E-A741-4293-8377-73A2B8BF0159}" destId="{94F49041-2DDB-49F7-9CA6-2221B21F309C}" srcOrd="0" destOrd="0" presId="urn:microsoft.com/office/officeart/2005/8/layout/hProcess9"/>
    <dgm:cxn modelId="{59F63912-2E7D-4B00-9F76-A702512EF480}" type="presOf" srcId="{131F7A12-E18F-4F0F-A3BA-E7835BECF9AC}" destId="{9D216393-48D5-4D4D-BC24-B98435409492}" srcOrd="0" destOrd="0" presId="urn:microsoft.com/office/officeart/2005/8/layout/hProcess9"/>
    <dgm:cxn modelId="{490FFFC8-34BA-4E0C-A9D0-093377A798A6}" srcId="{312459E2-FA8F-485C-ABFF-2E696FE07521}" destId="{1ED79087-805E-4BEF-AADF-213CA401DE84}" srcOrd="4" destOrd="0" parTransId="{7ED7C595-0242-472A-B3A4-35D1EBD20A3A}" sibTransId="{A8A62332-90A3-4DDB-AC8A-8647F9ED4595}"/>
    <dgm:cxn modelId="{E1E9BC5A-8BC5-45B8-944C-B0CD35F63448}" srcId="{312459E2-FA8F-485C-ABFF-2E696FE07521}" destId="{D977F65E-A741-4293-8377-73A2B8BF0159}" srcOrd="0" destOrd="0" parTransId="{781A94DB-396D-43B7-87BA-3012561D8C82}" sibTransId="{FCE5519B-F8FA-4E5E-AFC3-E6D92F2F08BE}"/>
    <dgm:cxn modelId="{2CC8AA71-6F9A-4004-A257-0C77C2C6DD88}" type="presOf" srcId="{AC75AEC6-3B97-4872-BE1E-C9D4A68C0A1D}" destId="{C042749F-F3FC-40E3-9F68-4F5238BCCDF3}" srcOrd="0" destOrd="0" presId="urn:microsoft.com/office/officeart/2005/8/layout/hProcess9"/>
    <dgm:cxn modelId="{A831AD0A-E784-4FA3-BD14-10961A0AA61C}" type="presOf" srcId="{7F62AC58-43B9-45AD-B8CF-7EEF8BD9CC3F}" destId="{054A69C1-D8F1-4283-B39E-1BC1EA37B9E9}" srcOrd="0" destOrd="0" presId="urn:microsoft.com/office/officeart/2005/8/layout/hProcess9"/>
    <dgm:cxn modelId="{E3F1A242-41BC-4F36-8D1C-48A9835E5181}" type="presOf" srcId="{95759A75-F2E6-4DD6-8426-6DE5693BA734}" destId="{156649A7-AABA-4665-90CD-DADE0DB76D64}" srcOrd="0" destOrd="0" presId="urn:microsoft.com/office/officeart/2005/8/layout/hProcess9"/>
    <dgm:cxn modelId="{AB95780D-24BD-47C5-860D-A07707982158}" srcId="{312459E2-FA8F-485C-ABFF-2E696FE07521}" destId="{131F7A12-E18F-4F0F-A3BA-E7835BECF9AC}" srcOrd="3" destOrd="0" parTransId="{ACB8C72F-F317-40B8-95FD-071E0308797A}" sibTransId="{693A54D5-C6A9-4711-840E-C80A7DDA2CF4}"/>
    <dgm:cxn modelId="{036EB8B7-6748-4A16-AFD8-80C7B5DEBA4A}" srcId="{312459E2-FA8F-485C-ABFF-2E696FE07521}" destId="{AC75AEC6-3B97-4872-BE1E-C9D4A68C0A1D}" srcOrd="5" destOrd="0" parTransId="{1B3E2275-F4A7-4E46-8B6F-7EA31DAD04F8}" sibTransId="{7C73E5CF-351D-491C-B7B5-368E6B7C442A}"/>
    <dgm:cxn modelId="{CDB92B05-0A67-4018-BF57-A1AF6F3C438F}" srcId="{312459E2-FA8F-485C-ABFF-2E696FE07521}" destId="{95759A75-F2E6-4DD6-8426-6DE5693BA734}" srcOrd="2" destOrd="0" parTransId="{4C485F36-AA5A-4D35-B4F0-F181529ED58D}" sibTransId="{FE88B208-FA1F-4E30-BB57-3CC04B8E22AE}"/>
    <dgm:cxn modelId="{466A8A0F-F862-4695-A6D7-AC1F3C2F9D75}" srcId="{312459E2-FA8F-485C-ABFF-2E696FE07521}" destId="{7F62AC58-43B9-45AD-B8CF-7EEF8BD9CC3F}" srcOrd="1" destOrd="0" parTransId="{CDC296E0-5FFF-4E2D-89C8-143355F744FC}" sibTransId="{00322EAF-6174-4829-99AD-CA89D24D8C37}"/>
    <dgm:cxn modelId="{2FA44CD1-9A26-4F75-8835-E087AD07863B}" type="presOf" srcId="{1ED79087-805E-4BEF-AADF-213CA401DE84}" destId="{EB420BA2-7A3D-43EB-B28F-826B6303293F}" srcOrd="0" destOrd="0" presId="urn:microsoft.com/office/officeart/2005/8/layout/hProcess9"/>
    <dgm:cxn modelId="{CAF17A18-938C-4A11-833C-5E77102790BA}" type="presOf" srcId="{312459E2-FA8F-485C-ABFF-2E696FE07521}" destId="{1B60F62C-B796-433D-8B97-AE785A8B9490}" srcOrd="0" destOrd="0" presId="urn:microsoft.com/office/officeart/2005/8/layout/hProcess9"/>
    <dgm:cxn modelId="{E78B28CA-C32A-4263-BCF3-F876BD8F668B}" type="presParOf" srcId="{1B60F62C-B796-433D-8B97-AE785A8B9490}" destId="{00C9E700-C998-4644-B750-E2F08952BE43}" srcOrd="0" destOrd="0" presId="urn:microsoft.com/office/officeart/2005/8/layout/hProcess9"/>
    <dgm:cxn modelId="{8503915F-851B-4FBA-912B-EC65F3A082BD}" type="presParOf" srcId="{1B60F62C-B796-433D-8B97-AE785A8B9490}" destId="{178CFDCE-1469-424B-840E-D36F9C70BC7C}" srcOrd="1" destOrd="0" presId="urn:microsoft.com/office/officeart/2005/8/layout/hProcess9"/>
    <dgm:cxn modelId="{B353399D-010D-467B-B85F-C927CC562F7C}" type="presParOf" srcId="{178CFDCE-1469-424B-840E-D36F9C70BC7C}" destId="{94F49041-2DDB-49F7-9CA6-2221B21F309C}" srcOrd="0" destOrd="0" presId="urn:microsoft.com/office/officeart/2005/8/layout/hProcess9"/>
    <dgm:cxn modelId="{7940C6AA-9C56-4750-8B08-BFCF975F9A2C}" type="presParOf" srcId="{178CFDCE-1469-424B-840E-D36F9C70BC7C}" destId="{D792F50E-2BF9-42BE-A464-B0BD4062E312}" srcOrd="1" destOrd="0" presId="urn:microsoft.com/office/officeart/2005/8/layout/hProcess9"/>
    <dgm:cxn modelId="{B3D89623-A610-4C2D-91E6-9A3A2484D42F}" type="presParOf" srcId="{178CFDCE-1469-424B-840E-D36F9C70BC7C}" destId="{054A69C1-D8F1-4283-B39E-1BC1EA37B9E9}" srcOrd="2" destOrd="0" presId="urn:microsoft.com/office/officeart/2005/8/layout/hProcess9"/>
    <dgm:cxn modelId="{554E6688-94A2-44F6-B7C7-4CD83F25032B}" type="presParOf" srcId="{178CFDCE-1469-424B-840E-D36F9C70BC7C}" destId="{67DDFB73-2BEF-4088-9669-BC17903F7C8D}" srcOrd="3" destOrd="0" presId="urn:microsoft.com/office/officeart/2005/8/layout/hProcess9"/>
    <dgm:cxn modelId="{E99B66A7-4C6B-4145-AC93-05572A825D2E}" type="presParOf" srcId="{178CFDCE-1469-424B-840E-D36F9C70BC7C}" destId="{156649A7-AABA-4665-90CD-DADE0DB76D64}" srcOrd="4" destOrd="0" presId="urn:microsoft.com/office/officeart/2005/8/layout/hProcess9"/>
    <dgm:cxn modelId="{702721AE-0769-4153-8DF1-EEF2B3DD4118}" type="presParOf" srcId="{178CFDCE-1469-424B-840E-D36F9C70BC7C}" destId="{2D38C6E7-A66E-400B-827E-28D23509F5D9}" srcOrd="5" destOrd="0" presId="urn:microsoft.com/office/officeart/2005/8/layout/hProcess9"/>
    <dgm:cxn modelId="{5E9F96A3-0C75-4310-8CB4-4B235C815927}" type="presParOf" srcId="{178CFDCE-1469-424B-840E-D36F9C70BC7C}" destId="{9D216393-48D5-4D4D-BC24-B98435409492}" srcOrd="6" destOrd="0" presId="urn:microsoft.com/office/officeart/2005/8/layout/hProcess9"/>
    <dgm:cxn modelId="{C8414EA2-E908-47B2-85FA-F251817660E4}" type="presParOf" srcId="{178CFDCE-1469-424B-840E-D36F9C70BC7C}" destId="{67636FE8-1375-44EB-9326-8D8CB838937F}" srcOrd="7" destOrd="0" presId="urn:microsoft.com/office/officeart/2005/8/layout/hProcess9"/>
    <dgm:cxn modelId="{CDD50C8C-22C3-453C-A08F-BC2EB9D931CE}" type="presParOf" srcId="{178CFDCE-1469-424B-840E-D36F9C70BC7C}" destId="{EB420BA2-7A3D-43EB-B28F-826B6303293F}" srcOrd="8" destOrd="0" presId="urn:microsoft.com/office/officeart/2005/8/layout/hProcess9"/>
    <dgm:cxn modelId="{6B63EEC3-71B6-4C89-9E9D-CDF585FCBBEC}" type="presParOf" srcId="{178CFDCE-1469-424B-840E-D36F9C70BC7C}" destId="{863EF1FA-E1BC-43F7-ADCA-876C8721DE36}" srcOrd="9" destOrd="0" presId="urn:microsoft.com/office/officeart/2005/8/layout/hProcess9"/>
    <dgm:cxn modelId="{084A6C68-C8EC-4EB0-90C0-2B7E7E28D665}" type="presParOf" srcId="{178CFDCE-1469-424B-840E-D36F9C70BC7C}" destId="{C042749F-F3FC-40E3-9F68-4F5238BCCDF3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C2E31C-AE66-427F-AA8D-0BC5F9BD3BFD}" type="doc">
      <dgm:prSet loTypeId="urn:microsoft.com/office/officeart/2005/8/layout/chevron1" loCatId="process" qsTypeId="urn:microsoft.com/office/officeart/2005/8/quickstyle/3d2#4" qsCatId="3D" csTypeId="urn:microsoft.com/office/officeart/2005/8/colors/colorful1#1" csCatId="colorful" phldr="1"/>
      <dgm:spPr/>
    </dgm:pt>
    <dgm:pt modelId="{A2D18404-D9CC-40ED-A0D1-9AEDB2821C71}">
      <dgm:prSet phldrT="[Текст]" custT="1"/>
      <dgm:spPr>
        <a:xfrm>
          <a:off x="6573057" y="549111"/>
          <a:ext cx="2402085" cy="960834"/>
        </a:xfr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Обговоріть</a:t>
          </a:r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2ED3475-5BC6-469B-B50D-84A1AF5E2471}" type="parTrans" cxnId="{750DB88F-92C3-434B-918C-A53EAE9D6256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4B49F4CA-4BE3-4E31-BBFA-C394D18B6383}" type="sibTrans" cxnId="{750DB88F-92C3-434B-918C-A53EAE9D6256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C635F11E-4E81-4A9F-92EC-10AD77D0593C}">
      <dgm:prSet phldrT="[Текст]" custT="1"/>
      <dgm:spPr>
        <a:xfrm>
          <a:off x="81420" y="549111"/>
          <a:ext cx="2647579" cy="960834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Перемішайтесь</a:t>
          </a:r>
          <a:endParaRPr lang="ru-RU" sz="18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78004D2-D0D0-4597-97F2-9742C0C13934}" type="parTrans" cxnId="{32254C2F-F35F-411D-8A9E-EADF791B7C13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3C22BE98-4CDB-446D-8829-7AB7BDAAB9A0}" type="sibTrans" cxnId="{32254C2F-F35F-411D-8A9E-EADF791B7C13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B219B4F8-2D09-4E4E-B722-7A8755DF438F}">
      <dgm:prSet phldrT="[Текст]" custT="1"/>
      <dgm:spPr>
        <a:xfrm>
          <a:off x="4488246" y="555491"/>
          <a:ext cx="2402085" cy="960834"/>
        </a:xfr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Об’єднайтесь в пари </a:t>
          </a:r>
          <a:endParaRPr lang="ru-RU" sz="18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EF8991E-8632-4756-A8B5-ACC27746CD3C}" type="parTrans" cxnId="{7BAD581D-89BE-4DF2-BE69-F629F7861B5E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59BB8288-D791-458B-8599-8A3F164FEACE}" type="sibTrans" cxnId="{7BAD581D-89BE-4DF2-BE69-F629F7861B5E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D7E07EFA-8A36-48DD-B197-DE7D863303C5}">
      <dgm:prSet phldrT="[Текст]" custT="1"/>
      <dgm:spPr>
        <a:xfrm>
          <a:off x="2345098" y="555491"/>
          <a:ext cx="2402085" cy="960834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Замріть</a:t>
          </a:r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35CDEED-7842-4AD1-B247-932D33B12538}" type="parTrans" cxnId="{15CAEBC0-5F09-4A51-B399-60ED983DA8CD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5BA09A7A-D52B-4EB8-A072-F1A528D08837}" type="sibTrans" cxnId="{15CAEBC0-5F09-4A51-B399-60ED983DA8CD}">
      <dgm:prSet/>
      <dgm:spPr/>
      <dgm:t>
        <a:bodyPr/>
        <a:lstStyle/>
        <a:p>
          <a:endParaRPr lang="ru-RU" sz="1600" b="1">
            <a:solidFill>
              <a:srgbClr val="0070C0"/>
            </a:solidFill>
          </a:endParaRPr>
        </a:p>
      </dgm:t>
    </dgm:pt>
    <dgm:pt modelId="{67261CDE-1EC5-465F-B17D-9217F1FD0490}" type="pres">
      <dgm:prSet presAssocID="{B8C2E31C-AE66-427F-AA8D-0BC5F9BD3BFD}" presName="Name0" presStyleCnt="0">
        <dgm:presLayoutVars>
          <dgm:dir/>
          <dgm:animLvl val="lvl"/>
          <dgm:resizeHandles val="exact"/>
        </dgm:presLayoutVars>
      </dgm:prSet>
      <dgm:spPr/>
    </dgm:pt>
    <dgm:pt modelId="{3265F17C-9061-4A7D-84E2-913F48C78D47}" type="pres">
      <dgm:prSet presAssocID="{A2D18404-D9CC-40ED-A0D1-9AEDB2821C71}" presName="parTxOnly" presStyleLbl="node1" presStyleIdx="0" presStyleCnt="4" custLinFactX="243415" custLinFactNeighborX="300000" custLinFactNeighborY="-658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5DDAAF9-29F6-46EA-AFA4-826CE10CCB37}" type="pres">
      <dgm:prSet presAssocID="{4B49F4CA-4BE3-4E31-BBFA-C394D18B6383}" presName="parTxOnlySpace" presStyleCnt="0"/>
      <dgm:spPr/>
    </dgm:pt>
    <dgm:pt modelId="{AA48D3B1-C8DE-4E99-99C9-7EC185E4C2FF}" type="pres">
      <dgm:prSet presAssocID="{C635F11E-4E81-4A9F-92EC-10AD77D0593C}" presName="parTxOnly" presStyleLbl="node1" presStyleIdx="1" presStyleCnt="4" custScaleX="110220" custLinFactX="-76835" custLinFactNeighborX="-100000" custLinFactNeighborY="-658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60980EEF-34C3-4066-B351-640CBD87EE1F}" type="pres">
      <dgm:prSet presAssocID="{3C22BE98-4CDB-446D-8829-7AB7BDAAB9A0}" presName="parTxOnlySpace" presStyleCnt="0"/>
      <dgm:spPr/>
    </dgm:pt>
    <dgm:pt modelId="{FA473255-023B-46D0-A7CA-5ABE399A6A75}" type="pres">
      <dgm:prSet presAssocID="{B219B4F8-2D09-4E4E-B722-7A8755DF438F}" presName="parTxOnly" presStyleLbl="node1" presStyleIdx="2" presStyleCnt="4" custLinFactNeighborX="-35967" custLinFactNeighborY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6002E333-EA16-4CD0-AFC2-59DEFCE01FE4}" type="pres">
      <dgm:prSet presAssocID="{59BB8288-D791-458B-8599-8A3F164FEACE}" presName="parTxOnlySpace" presStyleCnt="0"/>
      <dgm:spPr/>
    </dgm:pt>
    <dgm:pt modelId="{ED9932B4-168A-46FD-A5A8-A13343E0D786}" type="pres">
      <dgm:prSet presAssocID="{D7E07EFA-8A36-48DD-B197-DE7D863303C5}" presName="parTxOnly" presStyleLbl="node1" presStyleIdx="3" presStyleCnt="4" custLinFactX="-162817" custLinFactNeighborX="-200000" custLinFactNeighborY="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32254C2F-F35F-411D-8A9E-EADF791B7C13}" srcId="{B8C2E31C-AE66-427F-AA8D-0BC5F9BD3BFD}" destId="{C635F11E-4E81-4A9F-92EC-10AD77D0593C}" srcOrd="1" destOrd="0" parTransId="{078004D2-D0D0-4597-97F2-9742C0C13934}" sibTransId="{3C22BE98-4CDB-446D-8829-7AB7BDAAB9A0}"/>
    <dgm:cxn modelId="{792A8BFC-1F52-4C6A-A80A-AF888BB6502D}" type="presOf" srcId="{A2D18404-D9CC-40ED-A0D1-9AEDB2821C71}" destId="{3265F17C-9061-4A7D-84E2-913F48C78D47}" srcOrd="0" destOrd="0" presId="urn:microsoft.com/office/officeart/2005/8/layout/chevron1"/>
    <dgm:cxn modelId="{750DB88F-92C3-434B-918C-A53EAE9D6256}" srcId="{B8C2E31C-AE66-427F-AA8D-0BC5F9BD3BFD}" destId="{A2D18404-D9CC-40ED-A0D1-9AEDB2821C71}" srcOrd="0" destOrd="0" parTransId="{82ED3475-5BC6-469B-B50D-84A1AF5E2471}" sibTransId="{4B49F4CA-4BE3-4E31-BBFA-C394D18B6383}"/>
    <dgm:cxn modelId="{15CAEBC0-5F09-4A51-B399-60ED983DA8CD}" srcId="{B8C2E31C-AE66-427F-AA8D-0BC5F9BD3BFD}" destId="{D7E07EFA-8A36-48DD-B197-DE7D863303C5}" srcOrd="3" destOrd="0" parTransId="{F35CDEED-7842-4AD1-B247-932D33B12538}" sibTransId="{5BA09A7A-D52B-4EB8-A072-F1A528D08837}"/>
    <dgm:cxn modelId="{7AB59CEF-96E9-4B0A-B887-0FDA8D113D48}" type="presOf" srcId="{B219B4F8-2D09-4E4E-B722-7A8755DF438F}" destId="{FA473255-023B-46D0-A7CA-5ABE399A6A75}" srcOrd="0" destOrd="0" presId="urn:microsoft.com/office/officeart/2005/8/layout/chevron1"/>
    <dgm:cxn modelId="{7BAD581D-89BE-4DF2-BE69-F629F7861B5E}" srcId="{B8C2E31C-AE66-427F-AA8D-0BC5F9BD3BFD}" destId="{B219B4F8-2D09-4E4E-B722-7A8755DF438F}" srcOrd="2" destOrd="0" parTransId="{3EF8991E-8632-4756-A8B5-ACC27746CD3C}" sibTransId="{59BB8288-D791-458B-8599-8A3F164FEACE}"/>
    <dgm:cxn modelId="{9E460E04-85EB-490E-A64A-D95F031B8ACF}" type="presOf" srcId="{C635F11E-4E81-4A9F-92EC-10AD77D0593C}" destId="{AA48D3B1-C8DE-4E99-99C9-7EC185E4C2FF}" srcOrd="0" destOrd="0" presId="urn:microsoft.com/office/officeart/2005/8/layout/chevron1"/>
    <dgm:cxn modelId="{6B25584D-5A29-4672-9E58-CB63F41936AC}" type="presOf" srcId="{B8C2E31C-AE66-427F-AA8D-0BC5F9BD3BFD}" destId="{67261CDE-1EC5-465F-B17D-9217F1FD0490}" srcOrd="0" destOrd="0" presId="urn:microsoft.com/office/officeart/2005/8/layout/chevron1"/>
    <dgm:cxn modelId="{E5F244F3-3A6C-4A31-98C9-18C3553C57CA}" type="presOf" srcId="{D7E07EFA-8A36-48DD-B197-DE7D863303C5}" destId="{ED9932B4-168A-46FD-A5A8-A13343E0D786}" srcOrd="0" destOrd="0" presId="urn:microsoft.com/office/officeart/2005/8/layout/chevron1"/>
    <dgm:cxn modelId="{06C95D1C-CC8F-4A76-84A3-6F926D932A11}" type="presParOf" srcId="{67261CDE-1EC5-465F-B17D-9217F1FD0490}" destId="{3265F17C-9061-4A7D-84E2-913F48C78D47}" srcOrd="0" destOrd="0" presId="urn:microsoft.com/office/officeart/2005/8/layout/chevron1"/>
    <dgm:cxn modelId="{A2314F94-4B79-4411-9893-578ACABCBE5C}" type="presParOf" srcId="{67261CDE-1EC5-465F-B17D-9217F1FD0490}" destId="{C5DDAAF9-29F6-46EA-AFA4-826CE10CCB37}" srcOrd="1" destOrd="0" presId="urn:microsoft.com/office/officeart/2005/8/layout/chevron1"/>
    <dgm:cxn modelId="{9B27E98F-BFDE-417B-B04D-F97319439DC8}" type="presParOf" srcId="{67261CDE-1EC5-465F-B17D-9217F1FD0490}" destId="{AA48D3B1-C8DE-4E99-99C9-7EC185E4C2FF}" srcOrd="2" destOrd="0" presId="urn:microsoft.com/office/officeart/2005/8/layout/chevron1"/>
    <dgm:cxn modelId="{0EC10141-28D8-47D0-B5D8-E8D57FA776E2}" type="presParOf" srcId="{67261CDE-1EC5-465F-B17D-9217F1FD0490}" destId="{60980EEF-34C3-4066-B351-640CBD87EE1F}" srcOrd="3" destOrd="0" presId="urn:microsoft.com/office/officeart/2005/8/layout/chevron1"/>
    <dgm:cxn modelId="{2CC7F8D6-2D5E-4483-BBCE-CB857BBA0292}" type="presParOf" srcId="{67261CDE-1EC5-465F-B17D-9217F1FD0490}" destId="{FA473255-023B-46D0-A7CA-5ABE399A6A75}" srcOrd="4" destOrd="0" presId="urn:microsoft.com/office/officeart/2005/8/layout/chevron1"/>
    <dgm:cxn modelId="{E0053AA4-A35B-402F-8608-25199F89B3BE}" type="presParOf" srcId="{67261CDE-1EC5-465F-B17D-9217F1FD0490}" destId="{6002E333-EA16-4CD0-AFC2-59DEFCE01FE4}" srcOrd="5" destOrd="0" presId="urn:microsoft.com/office/officeart/2005/8/layout/chevron1"/>
    <dgm:cxn modelId="{D69C266A-2D17-4839-A3C5-0A0071BDFD33}" type="presParOf" srcId="{67261CDE-1EC5-465F-B17D-9217F1FD0490}" destId="{ED9932B4-168A-46FD-A5A8-A13343E0D786}" srcOrd="6" destOrd="0" presId="urn:microsoft.com/office/officeart/2005/8/layout/chevron1"/>
  </dgm:cxnLst>
  <dgm:bg>
    <a:solidFill>
      <a:srgbClr val="99CCFF"/>
    </a:solidFill>
  </dgm:bg>
  <dgm:whole>
    <a:ln w="12700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0158E-162A-4F61-9C98-E8C999D48FA1}">
      <dsp:nvSpPr>
        <dsp:cNvPr id="0" name=""/>
        <dsp:cNvSpPr/>
      </dsp:nvSpPr>
      <dsp:spPr>
        <a:xfrm>
          <a:off x="0" y="0"/>
          <a:ext cx="3908563" cy="521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n/>
              <a:solidFill>
                <a:srgbClr val="006600"/>
              </a:solidFill>
            </a:rPr>
            <a:t>це вміння активно, творчо сприймати інформацію;</a:t>
          </a:r>
          <a:endParaRPr lang="uk-UA" sz="1400" i="1" kern="1200" dirty="0">
            <a:solidFill>
              <a:srgbClr val="006600"/>
            </a:solidFill>
          </a:endParaRPr>
        </a:p>
      </dsp:txBody>
      <dsp:txXfrm>
        <a:off x="0" y="0"/>
        <a:ext cx="3315587" cy="521297"/>
      </dsp:txXfrm>
    </dsp:sp>
    <dsp:sp modelId="{54E225B4-0F88-4811-A140-26505A921B7F}">
      <dsp:nvSpPr>
        <dsp:cNvPr id="0" name=""/>
        <dsp:cNvSpPr/>
      </dsp:nvSpPr>
      <dsp:spPr>
        <a:xfrm>
          <a:off x="291873" y="593699"/>
          <a:ext cx="3908563" cy="521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n/>
              <a:solidFill>
                <a:srgbClr val="006600"/>
              </a:solidFill>
            </a:rPr>
            <a:t>застосовувати потрібний вид розумової діяльності;</a:t>
          </a:r>
          <a:endParaRPr lang="uk-UA" sz="1400" i="1" kern="1200" dirty="0">
            <a:solidFill>
              <a:srgbClr val="006600"/>
            </a:solidFill>
          </a:endParaRPr>
        </a:p>
      </dsp:txBody>
      <dsp:txXfrm>
        <a:off x="291873" y="593699"/>
        <a:ext cx="3277846" cy="521297"/>
      </dsp:txXfrm>
    </dsp:sp>
    <dsp:sp modelId="{B2593D00-9BDD-44A2-9E37-64AC99273843}">
      <dsp:nvSpPr>
        <dsp:cNvPr id="0" name=""/>
        <dsp:cNvSpPr/>
      </dsp:nvSpPr>
      <dsp:spPr>
        <a:xfrm>
          <a:off x="583746" y="1187399"/>
          <a:ext cx="3908563" cy="521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n/>
              <a:solidFill>
                <a:srgbClr val="006600"/>
              </a:solidFill>
            </a:rPr>
            <a:t>різносторонньо аналізувати її;</a:t>
          </a:r>
          <a:endParaRPr lang="uk-UA" sz="1400" i="1" kern="1200" dirty="0">
            <a:solidFill>
              <a:srgbClr val="006600"/>
            </a:solidFill>
          </a:endParaRPr>
        </a:p>
      </dsp:txBody>
      <dsp:txXfrm>
        <a:off x="583746" y="1187399"/>
        <a:ext cx="3277846" cy="521297"/>
      </dsp:txXfrm>
    </dsp:sp>
    <dsp:sp modelId="{9FD3F49E-9C6F-4AF9-A36D-C2B5372248AE}">
      <dsp:nvSpPr>
        <dsp:cNvPr id="0" name=""/>
        <dsp:cNvSpPr/>
      </dsp:nvSpPr>
      <dsp:spPr>
        <a:xfrm>
          <a:off x="875619" y="1781099"/>
          <a:ext cx="3908563" cy="521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n/>
              <a:solidFill>
                <a:srgbClr val="006600"/>
              </a:solidFill>
            </a:rPr>
            <a:t>мати особисту незалежну думку, вміти  її відстоювати; </a:t>
          </a:r>
          <a:endParaRPr lang="uk-UA" sz="1400" i="1" kern="1200" dirty="0">
            <a:solidFill>
              <a:srgbClr val="006600"/>
            </a:solidFill>
          </a:endParaRPr>
        </a:p>
      </dsp:txBody>
      <dsp:txXfrm>
        <a:off x="875619" y="1781099"/>
        <a:ext cx="3277846" cy="521297"/>
      </dsp:txXfrm>
    </dsp:sp>
    <dsp:sp modelId="{AB31ED27-B744-4DD9-88DC-8EFEC70723D0}">
      <dsp:nvSpPr>
        <dsp:cNvPr id="0" name=""/>
        <dsp:cNvSpPr/>
      </dsp:nvSpPr>
      <dsp:spPr>
        <a:xfrm>
          <a:off x="1167492" y="2374798"/>
          <a:ext cx="3908563" cy="521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n/>
              <a:solidFill>
                <a:srgbClr val="006600"/>
              </a:solidFill>
            </a:rPr>
            <a:t>застосовувати здобуті знання на практиці.</a:t>
          </a:r>
          <a:endParaRPr lang="uk-UA" sz="1400" i="1" kern="1200" dirty="0">
            <a:solidFill>
              <a:srgbClr val="006600"/>
            </a:solidFill>
          </a:endParaRPr>
        </a:p>
      </dsp:txBody>
      <dsp:txXfrm>
        <a:off x="1167492" y="2374798"/>
        <a:ext cx="3277846" cy="521297"/>
      </dsp:txXfrm>
    </dsp:sp>
    <dsp:sp modelId="{EB1FD619-5F83-40C6-ADED-9BAFDE7B148C}">
      <dsp:nvSpPr>
        <dsp:cNvPr id="0" name=""/>
        <dsp:cNvSpPr/>
      </dsp:nvSpPr>
      <dsp:spPr>
        <a:xfrm>
          <a:off x="3569719" y="380836"/>
          <a:ext cx="338843" cy="3388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3569719" y="380836"/>
        <a:ext cx="338843" cy="338843"/>
      </dsp:txXfrm>
    </dsp:sp>
    <dsp:sp modelId="{136AD637-62A6-4D6B-87BB-359A0DE56A3D}">
      <dsp:nvSpPr>
        <dsp:cNvPr id="0" name=""/>
        <dsp:cNvSpPr/>
      </dsp:nvSpPr>
      <dsp:spPr>
        <a:xfrm>
          <a:off x="3861593" y="974536"/>
          <a:ext cx="338843" cy="3388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3861593" y="974536"/>
        <a:ext cx="338843" cy="338843"/>
      </dsp:txXfrm>
    </dsp:sp>
    <dsp:sp modelId="{C7FE447F-3CAB-4C4B-8209-A1D3D8871705}">
      <dsp:nvSpPr>
        <dsp:cNvPr id="0" name=""/>
        <dsp:cNvSpPr/>
      </dsp:nvSpPr>
      <dsp:spPr>
        <a:xfrm>
          <a:off x="4153466" y="1559547"/>
          <a:ext cx="338843" cy="3388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4153466" y="1559547"/>
        <a:ext cx="338843" cy="338843"/>
      </dsp:txXfrm>
    </dsp:sp>
    <dsp:sp modelId="{DEDDD06C-C349-455C-9DCC-289DB505341B}">
      <dsp:nvSpPr>
        <dsp:cNvPr id="0" name=""/>
        <dsp:cNvSpPr/>
      </dsp:nvSpPr>
      <dsp:spPr>
        <a:xfrm>
          <a:off x="4445339" y="2159039"/>
          <a:ext cx="338843" cy="3388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4445339" y="2159039"/>
        <a:ext cx="338843" cy="33884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8D2B5C-2AE6-4DB2-8F65-A87E80226E3A}">
      <dsp:nvSpPr>
        <dsp:cNvPr id="0" name=""/>
        <dsp:cNvSpPr/>
      </dsp:nvSpPr>
      <dsp:spPr>
        <a:xfrm>
          <a:off x="0" y="87769"/>
          <a:ext cx="4572000" cy="695697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CF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МОЗАЇКА сприяє залученню всіх учнів до активної роботи.</a:t>
          </a:r>
          <a:endParaRPr lang="ru-RU" sz="1900" b="1" kern="1200" dirty="0">
            <a:solidFill>
              <a:srgbClr val="FCFC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7769"/>
        <a:ext cx="4572000" cy="695697"/>
      </dsp:txXfrm>
    </dsp:sp>
    <dsp:sp modelId="{3CCD6D1F-DEAD-4703-94AC-21F9C732CCEA}">
      <dsp:nvSpPr>
        <dsp:cNvPr id="0" name=""/>
        <dsp:cNvSpPr/>
      </dsp:nvSpPr>
      <dsp:spPr>
        <a:xfrm>
          <a:off x="2232" y="750591"/>
          <a:ext cx="1522511" cy="26150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На </a:t>
          </a:r>
          <a:r>
            <a:rPr lang="uk-UA" sz="1200" kern="1200" dirty="0" err="1" smtClean="0"/>
            <a:t>уроці</a:t>
          </a:r>
          <a:r>
            <a:rPr lang="uk-UA" sz="1200" kern="1200" dirty="0" smtClean="0"/>
            <a:t> читання можна об</a:t>
          </a:r>
          <a:r>
            <a:rPr lang="en-US" sz="1200" kern="1200" dirty="0" smtClean="0"/>
            <a:t>’</a:t>
          </a:r>
          <a:r>
            <a:rPr lang="uk-UA" sz="1200" kern="1200" dirty="0" smtClean="0"/>
            <a:t>єднати учнів у два кола для обговорення двох різних позицій. </a:t>
          </a:r>
          <a:endParaRPr lang="ru-RU" sz="1200" kern="1200" dirty="0"/>
        </a:p>
      </dsp:txBody>
      <dsp:txXfrm>
        <a:off x="2232" y="750591"/>
        <a:ext cx="1522511" cy="2615056"/>
      </dsp:txXfrm>
    </dsp:sp>
    <dsp:sp modelId="{777DD3EF-80E7-43CF-8245-65640C0D5FF1}">
      <dsp:nvSpPr>
        <dsp:cNvPr id="0" name=""/>
        <dsp:cNvSpPr/>
      </dsp:nvSpPr>
      <dsp:spPr>
        <a:xfrm>
          <a:off x="1524744" y="766232"/>
          <a:ext cx="1522511" cy="258377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На уроці математики можна об</a:t>
          </a:r>
          <a:r>
            <a:rPr lang="en-US" sz="1200" kern="1200" dirty="0" smtClean="0"/>
            <a:t>’</a:t>
          </a:r>
          <a:r>
            <a:rPr lang="uk-UA" sz="1200" kern="1200" dirty="0" smtClean="0"/>
            <a:t>єднати дітей за варіантами.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1-в – нерухомі (</a:t>
          </a:r>
          <a:r>
            <a:rPr lang="uk-UA" sz="1200" kern="1200" dirty="0" err="1" smtClean="0"/>
            <a:t>“бережок”</a:t>
          </a:r>
          <a:r>
            <a:rPr lang="uk-UA" sz="1200" kern="1200" dirty="0" smtClean="0"/>
            <a:t>);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2-в – рухомі (</a:t>
          </a:r>
          <a:r>
            <a:rPr lang="uk-UA" sz="1200" kern="1200" dirty="0" err="1" smtClean="0"/>
            <a:t>“струмок”</a:t>
          </a:r>
          <a:r>
            <a:rPr lang="uk-UA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Учні 1-в мають картки із запитаннями, учні 2-в за сигналом вчителя переміщаються на 1 парту і дають відповіді.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24744" y="766232"/>
        <a:ext cx="1522511" cy="2583775"/>
      </dsp:txXfrm>
    </dsp:sp>
    <dsp:sp modelId="{6AD26B3D-D59A-4644-A13B-7B1E69FE3F16}">
      <dsp:nvSpPr>
        <dsp:cNvPr id="0" name=""/>
        <dsp:cNvSpPr/>
      </dsp:nvSpPr>
      <dsp:spPr>
        <a:xfrm>
          <a:off x="3047255" y="750591"/>
          <a:ext cx="1522511" cy="26150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На уроці мови чи інших предметів зручно об</a:t>
          </a:r>
          <a:r>
            <a:rPr lang="en-US" sz="1200" kern="1200" dirty="0" smtClean="0"/>
            <a:t>’</a:t>
          </a:r>
          <a:r>
            <a:rPr lang="uk-UA" sz="1200" kern="1200" dirty="0" smtClean="0"/>
            <a:t>єднати дітей у групи. Скільки завдань – стільки груп. Картки послідовно передають і заповнюють. Обговорюють.</a:t>
          </a:r>
          <a:endParaRPr lang="ru-RU" sz="1200" kern="1200" dirty="0"/>
        </a:p>
      </dsp:txBody>
      <dsp:txXfrm>
        <a:off x="3047255" y="750591"/>
        <a:ext cx="1522511" cy="2615056"/>
      </dsp:txXfrm>
    </dsp:sp>
    <dsp:sp modelId="{CCA23678-37E4-4B2F-9548-9C19CC5D00FC}">
      <dsp:nvSpPr>
        <dsp:cNvPr id="0" name=""/>
        <dsp:cNvSpPr/>
      </dsp:nvSpPr>
      <dsp:spPr>
        <a:xfrm>
          <a:off x="0" y="3245003"/>
          <a:ext cx="4572000" cy="24424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8E2CB3-3FA7-4D07-B15B-FA7113F73646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rgbClr val="52CA42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</a:t>
          </a:r>
          <a:endParaRPr lang="ru-RU" sz="1200" kern="1200" dirty="0"/>
        </a:p>
      </dsp:txBody>
      <dsp:txXfrm rot="5400000">
        <a:off x="-245395" y="248052"/>
        <a:ext cx="1635968" cy="1145177"/>
      </dsp:txXfrm>
    </dsp:sp>
    <dsp:sp modelId="{55C62E1B-B2EF-4FA0-BDFC-BF33874850FD}">
      <dsp:nvSpPr>
        <dsp:cNvPr id="0" name=""/>
        <dsp:cNvSpPr/>
      </dsp:nvSpPr>
      <dsp:spPr>
        <a:xfrm rot="5400000">
          <a:off x="2206311" y="-1058475"/>
          <a:ext cx="1063379" cy="318564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i="1" kern="1200" dirty="0" smtClean="0">
              <a:latin typeface="+mn-lt"/>
            </a:rPr>
            <a:t>До початку уроку вчитель готує картки, що стисло ілюструють матеріал і потребують коментарів: розпізнавання формул, заповнення пропусків у словах тощо.</a:t>
          </a:r>
          <a:endParaRPr lang="ru-RU" sz="1200" b="1" i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i="1" kern="1200" dirty="0">
            <a:latin typeface="+mn-lt"/>
          </a:endParaRPr>
        </a:p>
      </dsp:txBody>
      <dsp:txXfrm rot="5400000">
        <a:off x="2206311" y="-1058475"/>
        <a:ext cx="1063379" cy="3185646"/>
      </dsp:txXfrm>
    </dsp:sp>
    <dsp:sp modelId="{89030460-1541-49FD-9AF6-1E898DBE796B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i="1" kern="1200" dirty="0" smtClean="0">
              <a:latin typeface="+mn-lt"/>
            </a:rPr>
            <a:t>2</a:t>
          </a:r>
          <a:endParaRPr lang="ru-RU" sz="1200" i="1" kern="1200" dirty="0">
            <a:latin typeface="+mn-lt"/>
          </a:endParaRPr>
        </a:p>
      </dsp:txBody>
      <dsp:txXfrm rot="5400000">
        <a:off x="-245395" y="1690392"/>
        <a:ext cx="1635968" cy="1145177"/>
      </dsp:txXfrm>
    </dsp:sp>
    <dsp:sp modelId="{552EA73F-C725-4406-BB86-02333D0232AD}">
      <dsp:nvSpPr>
        <dsp:cNvPr id="0" name=""/>
        <dsp:cNvSpPr/>
      </dsp:nvSpPr>
      <dsp:spPr>
        <a:xfrm rot="5400000">
          <a:off x="2206311" y="383863"/>
          <a:ext cx="1063379" cy="318564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i="1" kern="1200" dirty="0" smtClean="0">
              <a:latin typeface="+mn-lt"/>
            </a:rPr>
            <a:t>Картки поміщають у яскраву «чарівну скриньку». Під час підбиття підсумків учні дістають зі скриньки картки і </a:t>
          </a:r>
          <a:r>
            <a:rPr lang="uk-UA" sz="1200" b="1" i="1" kern="1200" dirty="0" err="1" smtClean="0">
              <a:latin typeface="+mn-lt"/>
            </a:rPr>
            <a:t>розв</a:t>
          </a:r>
          <a:r>
            <a:rPr lang="en-US" sz="1200" b="1" i="1" kern="1200" dirty="0" smtClean="0">
              <a:latin typeface="+mn-lt"/>
            </a:rPr>
            <a:t>’</a:t>
          </a:r>
          <a:r>
            <a:rPr lang="uk-UA" sz="1200" b="1" i="1" kern="1200" dirty="0" err="1" smtClean="0">
              <a:latin typeface="+mn-lt"/>
            </a:rPr>
            <a:t>язують</a:t>
          </a:r>
          <a:r>
            <a:rPr lang="uk-UA" sz="1200" b="1" i="1" kern="1200" dirty="0" smtClean="0">
              <a:latin typeface="+mn-lt"/>
            </a:rPr>
            <a:t> завдання.</a:t>
          </a:r>
          <a:endParaRPr lang="ru-RU" sz="1200" b="1" i="1" kern="1200" dirty="0">
            <a:latin typeface="+mn-lt"/>
          </a:endParaRPr>
        </a:p>
      </dsp:txBody>
      <dsp:txXfrm rot="5400000">
        <a:off x="2206311" y="383863"/>
        <a:ext cx="1063379" cy="3185646"/>
      </dsp:txXfrm>
    </dsp:sp>
    <dsp:sp modelId="{3C5DF3E6-B874-4728-935C-D4134CD6A010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i="1" kern="1200" dirty="0" smtClean="0">
              <a:latin typeface="+mn-lt"/>
            </a:rPr>
            <a:t>3</a:t>
          </a:r>
          <a:endParaRPr lang="ru-RU" sz="1200" i="1" kern="1200" dirty="0">
            <a:latin typeface="+mn-lt"/>
          </a:endParaRPr>
        </a:p>
      </dsp:txBody>
      <dsp:txXfrm rot="5400000">
        <a:off x="-245395" y="3132732"/>
        <a:ext cx="1635968" cy="1145177"/>
      </dsp:txXfrm>
    </dsp:sp>
    <dsp:sp modelId="{D118CE5E-F556-4E87-8346-8C746F94EC12}">
      <dsp:nvSpPr>
        <dsp:cNvPr id="0" name=""/>
        <dsp:cNvSpPr/>
      </dsp:nvSpPr>
      <dsp:spPr>
        <a:xfrm rot="5400000">
          <a:off x="2206311" y="1826203"/>
          <a:ext cx="1063379" cy="318564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i="1" kern="1200" dirty="0" smtClean="0">
              <a:latin typeface="+mn-lt"/>
            </a:rPr>
            <a:t>Завдяки цьому методу вчитель плавно переходить до коментування домашнього завдання, він надає вчителеві та учням інформацію про необхідність корегування знань.</a:t>
          </a:r>
          <a:endParaRPr lang="ru-RU" sz="1200" b="1" i="1" kern="1200" dirty="0">
            <a:latin typeface="+mn-lt"/>
          </a:endParaRPr>
        </a:p>
      </dsp:txBody>
      <dsp:txXfrm rot="5400000">
        <a:off x="2206311" y="1826203"/>
        <a:ext cx="1063379" cy="318564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ADA6D-6734-4457-848A-F34DC3975FBF}">
      <dsp:nvSpPr>
        <dsp:cNvPr id="0" name=""/>
        <dsp:cNvSpPr/>
      </dsp:nvSpPr>
      <dsp:spPr>
        <a:xfrm>
          <a:off x="0" y="2301318"/>
          <a:ext cx="5004047" cy="75534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6">
                  <a:lumMod val="50000"/>
                </a:schemeClr>
              </a:solidFill>
            </a:rPr>
            <a:t>Формування точки зору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301318"/>
        <a:ext cx="5004047" cy="407885"/>
      </dsp:txXfrm>
    </dsp:sp>
    <dsp:sp modelId="{317A389E-6BAD-4B78-9A5A-A1B448DF249B}">
      <dsp:nvSpPr>
        <dsp:cNvPr id="0" name=""/>
        <dsp:cNvSpPr/>
      </dsp:nvSpPr>
      <dsp:spPr>
        <a:xfrm>
          <a:off x="0" y="2694097"/>
          <a:ext cx="2502024" cy="3474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Вчитель добирає запитання</a:t>
          </a:r>
          <a:endParaRPr lang="ru-RU" sz="1200" kern="1200" dirty="0"/>
        </a:p>
      </dsp:txBody>
      <dsp:txXfrm>
        <a:off x="0" y="2694097"/>
        <a:ext cx="2502024" cy="347458"/>
      </dsp:txXfrm>
    </dsp:sp>
    <dsp:sp modelId="{57933116-37D1-41C3-954C-5D78F7935BAC}">
      <dsp:nvSpPr>
        <dsp:cNvPr id="0" name=""/>
        <dsp:cNvSpPr/>
      </dsp:nvSpPr>
      <dsp:spPr>
        <a:xfrm>
          <a:off x="2502024" y="2694097"/>
          <a:ext cx="2502024" cy="347458"/>
        </a:xfrm>
        <a:prstGeom prst="rect">
          <a:avLst/>
        </a:prstGeom>
        <a:solidFill>
          <a:schemeClr val="accent3">
            <a:tint val="40000"/>
            <a:alpha val="90000"/>
            <a:hueOff val="-650628"/>
            <a:satOff val="-19251"/>
            <a:lumOff val="-320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650628"/>
              <a:satOff val="-19251"/>
              <a:lumOff val="-320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Учні підтверджують або заперечують</a:t>
          </a:r>
          <a:endParaRPr lang="ru-RU" sz="1200" kern="1200" dirty="0"/>
        </a:p>
      </dsp:txBody>
      <dsp:txXfrm>
        <a:off x="2502024" y="2694097"/>
        <a:ext cx="2502024" cy="347458"/>
      </dsp:txXfrm>
    </dsp:sp>
    <dsp:sp modelId="{5318230C-E73B-4D76-B45B-56AD17083FAA}">
      <dsp:nvSpPr>
        <dsp:cNvPr id="0" name=""/>
        <dsp:cNvSpPr/>
      </dsp:nvSpPr>
      <dsp:spPr>
        <a:xfrm rot="10800000">
          <a:off x="0" y="1150929"/>
          <a:ext cx="5004047" cy="1161719"/>
        </a:xfrm>
        <a:prstGeom prst="upArrowCallou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CFCFC"/>
              </a:solidFill>
            </a:rPr>
            <a:t>Спільна робота</a:t>
          </a:r>
          <a:endParaRPr lang="ru-RU" sz="1400" b="1" kern="1200" dirty="0">
            <a:solidFill>
              <a:srgbClr val="FCFCFC"/>
            </a:solidFill>
          </a:endParaRPr>
        </a:p>
      </dsp:txBody>
      <dsp:txXfrm>
        <a:off x="0" y="1150929"/>
        <a:ext cx="5004047" cy="407763"/>
      </dsp:txXfrm>
    </dsp:sp>
    <dsp:sp modelId="{C3A64151-A1D2-4AA7-9A80-C8BB4A146F6B}">
      <dsp:nvSpPr>
        <dsp:cNvPr id="0" name=""/>
        <dsp:cNvSpPr/>
      </dsp:nvSpPr>
      <dsp:spPr>
        <a:xfrm>
          <a:off x="0" y="1558692"/>
          <a:ext cx="2502024" cy="347354"/>
        </a:xfrm>
        <a:prstGeom prst="rect">
          <a:avLst/>
        </a:prstGeom>
        <a:solidFill>
          <a:schemeClr val="accent3">
            <a:tint val="40000"/>
            <a:alpha val="90000"/>
            <a:hueOff val="-1301256"/>
            <a:satOff val="-38502"/>
            <a:lumOff val="-641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301256"/>
              <a:satOff val="-38502"/>
              <a:lumOff val="-64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Добирання переконливих аргументів на її захист</a:t>
          </a:r>
          <a:endParaRPr lang="ru-RU" sz="1200" kern="1200" dirty="0"/>
        </a:p>
      </dsp:txBody>
      <dsp:txXfrm>
        <a:off x="0" y="1558692"/>
        <a:ext cx="2502024" cy="347354"/>
      </dsp:txXfrm>
    </dsp:sp>
    <dsp:sp modelId="{E0313CEF-2E58-46B4-ACE4-BE40F6E7554B}">
      <dsp:nvSpPr>
        <dsp:cNvPr id="0" name=""/>
        <dsp:cNvSpPr/>
      </dsp:nvSpPr>
      <dsp:spPr>
        <a:xfrm>
          <a:off x="2502024" y="1558692"/>
          <a:ext cx="2502024" cy="347354"/>
        </a:xfrm>
        <a:prstGeom prst="rect">
          <a:avLst/>
        </a:prstGeom>
        <a:solidFill>
          <a:schemeClr val="accent3">
            <a:tint val="40000"/>
            <a:alpha val="90000"/>
            <a:hueOff val="-1951883"/>
            <a:satOff val="-57752"/>
            <a:lumOff val="-96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951883"/>
              <a:satOff val="-57752"/>
              <a:lumOff val="-962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Від кожної групи виступає спікер</a:t>
          </a:r>
          <a:endParaRPr lang="ru-RU" sz="1200" kern="1200" dirty="0"/>
        </a:p>
      </dsp:txBody>
      <dsp:txXfrm>
        <a:off x="2502024" y="1558692"/>
        <a:ext cx="2502024" cy="347354"/>
      </dsp:txXfrm>
    </dsp:sp>
    <dsp:sp modelId="{D0387A21-1883-4201-AB95-521FAE277B2B}">
      <dsp:nvSpPr>
        <dsp:cNvPr id="0" name=""/>
        <dsp:cNvSpPr/>
      </dsp:nvSpPr>
      <dsp:spPr>
        <a:xfrm rot="10800000">
          <a:off x="0" y="540"/>
          <a:ext cx="5004047" cy="1161719"/>
        </a:xfrm>
        <a:prstGeom prst="upArrowCallou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Вибір позиції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540"/>
        <a:ext cx="5004047" cy="407763"/>
      </dsp:txXfrm>
    </dsp:sp>
    <dsp:sp modelId="{C509A10F-B966-4963-931E-643E45098604}">
      <dsp:nvSpPr>
        <dsp:cNvPr id="0" name=""/>
        <dsp:cNvSpPr/>
      </dsp:nvSpPr>
      <dsp:spPr>
        <a:xfrm>
          <a:off x="0" y="408303"/>
          <a:ext cx="2502024" cy="347354"/>
        </a:xfrm>
        <a:prstGeom prst="rect">
          <a:avLst/>
        </a:prstGeom>
        <a:solidFill>
          <a:schemeClr val="accent3">
            <a:tint val="40000"/>
            <a:alpha val="90000"/>
            <a:hueOff val="-2602511"/>
            <a:satOff val="-77003"/>
            <a:lumOff val="-1283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602511"/>
              <a:satOff val="-77003"/>
              <a:lumOff val="-1283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Докази на її користь</a:t>
          </a:r>
          <a:endParaRPr lang="ru-RU" sz="1200" kern="1200" dirty="0"/>
        </a:p>
      </dsp:txBody>
      <dsp:txXfrm>
        <a:off x="0" y="408303"/>
        <a:ext cx="2502024" cy="347354"/>
      </dsp:txXfrm>
    </dsp:sp>
    <dsp:sp modelId="{275E22C6-B8C1-4743-B5D1-1D994CC2EBAE}">
      <dsp:nvSpPr>
        <dsp:cNvPr id="0" name=""/>
        <dsp:cNvSpPr/>
      </dsp:nvSpPr>
      <dsp:spPr>
        <a:xfrm>
          <a:off x="2502024" y="408303"/>
          <a:ext cx="2502024" cy="347354"/>
        </a:xfrm>
        <a:prstGeom prst="rect">
          <a:avLst/>
        </a:prstGeom>
        <a:solidFill>
          <a:schemeClr val="accent3">
            <a:tint val="40000"/>
            <a:alpha val="90000"/>
            <a:hueOff val="-3253139"/>
            <a:satOff val="-96254"/>
            <a:lumOff val="-1604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3253139"/>
              <a:satOff val="-96254"/>
              <a:lumOff val="-1604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Формування прихильників</a:t>
          </a:r>
          <a:endParaRPr lang="ru-RU" sz="1200" kern="1200" dirty="0"/>
        </a:p>
      </dsp:txBody>
      <dsp:txXfrm>
        <a:off x="2502024" y="408303"/>
        <a:ext cx="2502024" cy="347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E76798-F857-4B38-9F24-433AA0D4F977}">
      <dsp:nvSpPr>
        <dsp:cNvPr id="0" name=""/>
        <dsp:cNvSpPr/>
      </dsp:nvSpPr>
      <dsp:spPr>
        <a:xfrm>
          <a:off x="0" y="127927"/>
          <a:ext cx="5688632" cy="3128520"/>
        </a:xfrm>
        <a:prstGeom prst="leftRightRibbon">
          <a:avLst/>
        </a:prstGeom>
        <a:solidFill>
          <a:srgbClr val="00B0F0"/>
        </a:solidFill>
        <a:ln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3305D5-5965-4914-B77F-1141BF8465EA}">
      <dsp:nvSpPr>
        <dsp:cNvPr id="0" name=""/>
        <dsp:cNvSpPr/>
      </dsp:nvSpPr>
      <dsp:spPr>
        <a:xfrm>
          <a:off x="682635" y="952665"/>
          <a:ext cx="1877248" cy="1114971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* підвищується інтерес до навчання;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*зникає боязнь зробити помилку;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*беруть відповідальність за своє навчання на себе;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*вміють працювати в парі та в групі;</a:t>
          </a: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2635" y="952665"/>
        <a:ext cx="1877248" cy="1114971"/>
      </dsp:txXfrm>
    </dsp:sp>
    <dsp:sp modelId="{373FD9AE-7477-417C-A860-A403CAEF8D54}">
      <dsp:nvSpPr>
        <dsp:cNvPr id="0" name=""/>
        <dsp:cNvSpPr/>
      </dsp:nvSpPr>
      <dsp:spPr>
        <a:xfrm>
          <a:off x="2844316" y="1023099"/>
          <a:ext cx="2218566" cy="170224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latin typeface="Candara" pitchFamily="34" charset="0"/>
            </a:rPr>
            <a:t>* </a:t>
          </a: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розвивається пошукова спрямованість мислення;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*виникає прагнення краще  зрозуміти інформацію.</a:t>
          </a:r>
        </a:p>
      </dsp:txBody>
      <dsp:txXfrm>
        <a:off x="2844316" y="1023099"/>
        <a:ext cx="2218566" cy="1702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D2606-C1FA-45BD-8D80-33F50DD6ECF2}">
      <dsp:nvSpPr>
        <dsp:cNvPr id="0" name=""/>
        <dsp:cNvSpPr/>
      </dsp:nvSpPr>
      <dsp:spPr>
        <a:xfrm>
          <a:off x="663834" y="404653"/>
          <a:ext cx="2416737" cy="2822644"/>
        </a:xfrm>
        <a:prstGeom prst="triangle">
          <a:avLst/>
        </a:prstGeom>
        <a:solidFill>
          <a:srgbClr val="59A42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EBD2F-4222-46AB-870B-71F26303060C}">
      <dsp:nvSpPr>
        <dsp:cNvPr id="0" name=""/>
        <dsp:cNvSpPr/>
      </dsp:nvSpPr>
      <dsp:spPr>
        <a:xfrm>
          <a:off x="1849906" y="363549"/>
          <a:ext cx="4268553" cy="516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Учень приймає рішення на основі доказів та власних переконань</a:t>
          </a:r>
          <a:r>
            <a:rPr lang="uk-UA" sz="1600" i="1" kern="1200" dirty="0" smtClean="0"/>
            <a:t>. </a:t>
          </a:r>
          <a:endParaRPr lang="uk-UA" sz="1600" i="1" kern="1200" dirty="0"/>
        </a:p>
      </dsp:txBody>
      <dsp:txXfrm>
        <a:off x="1849906" y="363549"/>
        <a:ext cx="4268553" cy="516418"/>
      </dsp:txXfrm>
    </dsp:sp>
    <dsp:sp modelId="{47EC13D8-7BA9-4BE4-959A-3E9259476149}">
      <dsp:nvSpPr>
        <dsp:cNvPr id="0" name=""/>
        <dsp:cNvSpPr/>
      </dsp:nvSpPr>
      <dsp:spPr>
        <a:xfrm>
          <a:off x="1849906" y="944520"/>
          <a:ext cx="4268553" cy="516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21311"/>
              <a:lumOff val="147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Учень відстоює свою думку, приводить приклади, аргументи</a:t>
          </a:r>
          <a:r>
            <a:rPr lang="uk-UA" sz="1600" i="1" kern="1200" dirty="0" smtClean="0"/>
            <a:t>.</a:t>
          </a:r>
          <a:endParaRPr lang="uk-UA" sz="1600" i="1" kern="1200" dirty="0"/>
        </a:p>
      </dsp:txBody>
      <dsp:txXfrm>
        <a:off x="1849906" y="944520"/>
        <a:ext cx="4268553" cy="516418"/>
      </dsp:txXfrm>
    </dsp:sp>
    <dsp:sp modelId="{F354C498-C23B-42EA-84CA-F436A2B7C775}">
      <dsp:nvSpPr>
        <dsp:cNvPr id="0" name=""/>
        <dsp:cNvSpPr/>
      </dsp:nvSpPr>
      <dsp:spPr>
        <a:xfrm>
          <a:off x="1849906" y="1525490"/>
          <a:ext cx="4268553" cy="516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42622"/>
              <a:lumOff val="295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Учень зіставляє власну думку з іншими точками зору.</a:t>
          </a:r>
          <a:endParaRPr lang="uk-UA" sz="1600" b="1" i="1" kern="1200" dirty="0"/>
        </a:p>
      </dsp:txBody>
      <dsp:txXfrm>
        <a:off x="1849906" y="1525490"/>
        <a:ext cx="4268553" cy="516418"/>
      </dsp:txXfrm>
    </dsp:sp>
    <dsp:sp modelId="{C67174AB-8FC6-456E-B820-55A427F972D5}">
      <dsp:nvSpPr>
        <dsp:cNvPr id="0" name=""/>
        <dsp:cNvSpPr/>
      </dsp:nvSpPr>
      <dsp:spPr>
        <a:xfrm>
          <a:off x="1849906" y="2106461"/>
          <a:ext cx="4268553" cy="516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42622"/>
              <a:lumOff val="295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Учень аналізує різні точки зору і вибирає власну </a:t>
          </a:r>
          <a:r>
            <a:rPr lang="uk-UA" sz="1600" i="1" kern="1200" dirty="0" smtClean="0"/>
            <a:t>.</a:t>
          </a:r>
          <a:endParaRPr lang="uk-UA" sz="1600" i="1" kern="1200" dirty="0"/>
        </a:p>
      </dsp:txBody>
      <dsp:txXfrm>
        <a:off x="1849906" y="2106461"/>
        <a:ext cx="4268553" cy="516418"/>
      </dsp:txXfrm>
    </dsp:sp>
    <dsp:sp modelId="{B5646F72-633F-4E36-BCF5-2AFE8BAAB057}">
      <dsp:nvSpPr>
        <dsp:cNvPr id="0" name=""/>
        <dsp:cNvSpPr/>
      </dsp:nvSpPr>
      <dsp:spPr>
        <a:xfrm>
          <a:off x="1786933" y="2687431"/>
          <a:ext cx="4394500" cy="516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21311"/>
              <a:lumOff val="147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Учень сприймає інформацію з різних джерел.</a:t>
          </a:r>
          <a:endParaRPr lang="uk-UA" sz="1600" b="1" i="1" kern="1200" dirty="0"/>
        </a:p>
      </dsp:txBody>
      <dsp:txXfrm>
        <a:off x="1786933" y="2687431"/>
        <a:ext cx="4394500" cy="5164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1705B-C47D-46F9-AB68-7B1EAC4D57E2}">
      <dsp:nvSpPr>
        <dsp:cNvPr id="0" name=""/>
        <dsp:cNvSpPr/>
      </dsp:nvSpPr>
      <dsp:spPr>
        <a:xfrm>
          <a:off x="3950732" y="1135274"/>
          <a:ext cx="2180158" cy="27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40"/>
              </a:lnTo>
              <a:lnTo>
                <a:pt x="2180158" y="115640"/>
              </a:lnTo>
              <a:lnTo>
                <a:pt x="2180158" y="2714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ED594-220E-4AC7-AA8A-6BBB7DF436F4}">
      <dsp:nvSpPr>
        <dsp:cNvPr id="0" name=""/>
        <dsp:cNvSpPr/>
      </dsp:nvSpPr>
      <dsp:spPr>
        <a:xfrm>
          <a:off x="3950732" y="1135274"/>
          <a:ext cx="384983" cy="27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40"/>
              </a:lnTo>
              <a:lnTo>
                <a:pt x="384983" y="115640"/>
              </a:lnTo>
              <a:lnTo>
                <a:pt x="384983" y="2714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3B82D-3282-4E34-BFD3-EE348893B7C7}">
      <dsp:nvSpPr>
        <dsp:cNvPr id="0" name=""/>
        <dsp:cNvSpPr/>
      </dsp:nvSpPr>
      <dsp:spPr>
        <a:xfrm>
          <a:off x="2540540" y="1135274"/>
          <a:ext cx="1410191" cy="271420"/>
        </a:xfrm>
        <a:custGeom>
          <a:avLst/>
          <a:gdLst/>
          <a:ahLst/>
          <a:cxnLst/>
          <a:rect l="0" t="0" r="0" b="0"/>
          <a:pathLst>
            <a:path>
              <a:moveTo>
                <a:pt x="1410191" y="0"/>
              </a:moveTo>
              <a:lnTo>
                <a:pt x="1410191" y="115640"/>
              </a:lnTo>
              <a:lnTo>
                <a:pt x="0" y="115640"/>
              </a:lnTo>
              <a:lnTo>
                <a:pt x="0" y="2714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19A2E-FA39-4CD3-9ED9-32ABC2234D1C}">
      <dsp:nvSpPr>
        <dsp:cNvPr id="0" name=""/>
        <dsp:cNvSpPr/>
      </dsp:nvSpPr>
      <dsp:spPr>
        <a:xfrm>
          <a:off x="745364" y="1135274"/>
          <a:ext cx="3205367" cy="271420"/>
        </a:xfrm>
        <a:custGeom>
          <a:avLst/>
          <a:gdLst/>
          <a:ahLst/>
          <a:cxnLst/>
          <a:rect l="0" t="0" r="0" b="0"/>
          <a:pathLst>
            <a:path>
              <a:moveTo>
                <a:pt x="3205367" y="0"/>
              </a:moveTo>
              <a:lnTo>
                <a:pt x="3205367" y="115640"/>
              </a:lnTo>
              <a:lnTo>
                <a:pt x="0" y="115640"/>
              </a:lnTo>
              <a:lnTo>
                <a:pt x="0" y="2714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98581-6F9E-4E28-ACFA-3EA69CB70153}">
      <dsp:nvSpPr>
        <dsp:cNvPr id="0" name=""/>
        <dsp:cNvSpPr/>
      </dsp:nvSpPr>
      <dsp:spPr>
        <a:xfrm>
          <a:off x="2569055" y="267900"/>
          <a:ext cx="2763353" cy="867373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FF"/>
              </a:solidFill>
              <a:latin typeface="Arial Black" panose="020B0A04020102020204" pitchFamily="34" charset="0"/>
            </a:rPr>
            <a:t>Прочитавши </a:t>
          </a:r>
          <a:r>
            <a:rPr lang="ru-RU" sz="1600" b="1" kern="1200" dirty="0" err="1" smtClean="0">
              <a:solidFill>
                <a:srgbClr val="FFFFFF"/>
              </a:solidFill>
              <a:latin typeface="Arial Black" panose="020B0A04020102020204" pitchFamily="34" charset="0"/>
            </a:rPr>
            <a:t>речення</a:t>
          </a:r>
          <a:r>
            <a:rPr lang="ru-RU" sz="1600" b="1" kern="1200" dirty="0" smtClean="0">
              <a:solidFill>
                <a:srgbClr val="FFFFFF"/>
              </a:solidFill>
              <a:latin typeface="Arial Black" panose="020B0A04020102020204" pitchFamily="34" charset="0"/>
            </a:rPr>
            <a:t>, треба </a:t>
          </a:r>
          <a:r>
            <a:rPr lang="ru-RU" sz="1600" b="1" kern="1200" dirty="0" err="1" smtClean="0">
              <a:solidFill>
                <a:srgbClr val="FFFFFF"/>
              </a:solidFill>
              <a:latin typeface="Arial Black" panose="020B0A04020102020204" pitchFamily="34" charset="0"/>
            </a:rPr>
            <a:t>поряд</a:t>
          </a:r>
          <a:r>
            <a:rPr lang="ru-RU" sz="1600" b="1" kern="1200" dirty="0" smtClean="0">
              <a:solidFill>
                <a:srgbClr val="FFFFFF"/>
              </a:solidFill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solidFill>
                <a:srgbClr val="FFFFFF"/>
              </a:solidFill>
              <a:latin typeface="Arial Black" panose="020B0A04020102020204" pitchFamily="34" charset="0"/>
            </a:rPr>
            <a:t>поставити</a:t>
          </a:r>
          <a:r>
            <a:rPr lang="ru-RU" sz="1600" b="1" kern="1200" dirty="0" smtClean="0">
              <a:solidFill>
                <a:srgbClr val="FFFFFF"/>
              </a:solidFill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solidFill>
                <a:srgbClr val="FFFFFF"/>
              </a:solidFill>
              <a:latin typeface="Arial Black" panose="020B0A04020102020204" pitchFamily="34" charset="0"/>
            </a:rPr>
            <a:t>відповідну</a:t>
          </a:r>
          <a:r>
            <a:rPr lang="ru-RU" sz="1600" b="1" kern="1200" dirty="0" smtClean="0">
              <a:solidFill>
                <a:srgbClr val="FFFFFF"/>
              </a:solidFill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solidFill>
                <a:srgbClr val="FFFFFF"/>
              </a:solidFill>
              <a:latin typeface="Arial Black" panose="020B0A04020102020204" pitchFamily="34" charset="0"/>
            </a:rPr>
            <a:t>позначку</a:t>
          </a:r>
          <a:r>
            <a:rPr lang="ru-RU" sz="1600" b="1" kern="1200" dirty="0" smtClean="0">
              <a:solidFill>
                <a:srgbClr val="FFFFFF"/>
              </a:solidFill>
              <a:latin typeface="Arial Black" panose="020B0A04020102020204" pitchFamily="34" charset="0"/>
            </a:rPr>
            <a:t>:</a:t>
          </a:r>
          <a:endParaRPr lang="ru-RU" sz="1600" b="1" kern="1200" dirty="0">
            <a:solidFill>
              <a:srgbClr val="FFFFFF"/>
            </a:solidFill>
            <a:latin typeface="Arial Black" panose="020B0A04020102020204" pitchFamily="34" charset="0"/>
          </a:endParaRPr>
        </a:p>
      </dsp:txBody>
      <dsp:txXfrm>
        <a:off x="2569055" y="267900"/>
        <a:ext cx="2763353" cy="867373"/>
      </dsp:txXfrm>
    </dsp:sp>
    <dsp:sp modelId="{964DCE86-D9B0-415A-BDAD-994EF9CA3621}">
      <dsp:nvSpPr>
        <dsp:cNvPr id="0" name=""/>
        <dsp:cNvSpPr/>
      </dsp:nvSpPr>
      <dsp:spPr>
        <a:xfrm>
          <a:off x="3556" y="1406694"/>
          <a:ext cx="1483616" cy="741808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+ — </a:t>
          </a:r>
          <a:r>
            <a:rPr lang="ru-RU" sz="1500" b="1" kern="1200" dirty="0" err="1" smtClean="0"/>
            <a:t>відома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інформація</a:t>
          </a:r>
          <a:r>
            <a:rPr lang="ru-RU" sz="1500" b="1" kern="1200" dirty="0" smtClean="0"/>
            <a:t>;</a:t>
          </a:r>
          <a:endParaRPr lang="ru-RU" sz="1500" kern="1200" dirty="0"/>
        </a:p>
      </dsp:txBody>
      <dsp:txXfrm>
        <a:off x="3556" y="1406694"/>
        <a:ext cx="1483616" cy="741808"/>
      </dsp:txXfrm>
    </dsp:sp>
    <dsp:sp modelId="{A3698E2A-BCD1-4E4B-87E0-D0B41E6B04C6}">
      <dsp:nvSpPr>
        <dsp:cNvPr id="0" name=""/>
        <dsp:cNvSpPr/>
      </dsp:nvSpPr>
      <dsp:spPr>
        <a:xfrm>
          <a:off x="1798732" y="1406694"/>
          <a:ext cx="1483616" cy="741808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! — нова </a:t>
          </a:r>
          <a:r>
            <a:rPr lang="ru-RU" sz="1500" b="1" kern="1200" dirty="0" err="1" smtClean="0"/>
            <a:t>інформація</a:t>
          </a:r>
          <a:r>
            <a:rPr lang="ru-RU" sz="1500" b="1" kern="1200" dirty="0" smtClean="0"/>
            <a:t>;</a:t>
          </a:r>
          <a:endParaRPr lang="ru-RU" sz="1500" kern="1200" dirty="0"/>
        </a:p>
      </dsp:txBody>
      <dsp:txXfrm>
        <a:off x="1798732" y="1406694"/>
        <a:ext cx="1483616" cy="741808"/>
      </dsp:txXfrm>
    </dsp:sp>
    <dsp:sp modelId="{47E676AE-D406-448B-8DC6-765629C0BB82}">
      <dsp:nvSpPr>
        <dsp:cNvPr id="0" name=""/>
        <dsp:cNvSpPr/>
      </dsp:nvSpPr>
      <dsp:spPr>
        <a:xfrm>
          <a:off x="3593907" y="1406694"/>
          <a:ext cx="1483616" cy="741808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? —</a:t>
          </a:r>
          <a:r>
            <a:rPr lang="ru-RU" sz="1500" b="1" kern="1200" dirty="0" err="1" smtClean="0"/>
            <a:t>здивувала</a:t>
          </a:r>
          <a:r>
            <a:rPr lang="ru-RU" sz="1500" b="1" kern="1200" dirty="0" smtClean="0"/>
            <a:t>, </a:t>
          </a:r>
          <a:r>
            <a:rPr lang="ru-RU" sz="1500" b="1" kern="1200" dirty="0" err="1" smtClean="0"/>
            <a:t>зацікавила</a:t>
          </a:r>
          <a:r>
            <a:rPr lang="ru-RU" sz="1500" b="1" kern="1200" dirty="0" smtClean="0"/>
            <a:t>;</a:t>
          </a:r>
          <a:endParaRPr lang="ru-RU" sz="1500" b="1" kern="1200" dirty="0"/>
        </a:p>
      </dsp:txBody>
      <dsp:txXfrm>
        <a:off x="3593907" y="1406694"/>
        <a:ext cx="1483616" cy="741808"/>
      </dsp:txXfrm>
    </dsp:sp>
    <dsp:sp modelId="{DB84B0D5-8EB9-43D0-93F1-5958361C5F54}">
      <dsp:nvSpPr>
        <dsp:cNvPr id="0" name=""/>
        <dsp:cNvSpPr/>
      </dsp:nvSpPr>
      <dsp:spPr>
        <a:xfrm>
          <a:off x="5389083" y="1406694"/>
          <a:ext cx="1483616" cy="741808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— —</a:t>
          </a:r>
          <a:r>
            <a:rPr lang="ru-RU" sz="1500" b="1" kern="1200" dirty="0" err="1" smtClean="0"/>
            <a:t>заперечує</a:t>
          </a:r>
          <a:r>
            <a:rPr lang="ru-RU" sz="1500" b="1" kern="1200" dirty="0" smtClean="0"/>
            <a:t> тому, </a:t>
          </a:r>
          <a:r>
            <a:rPr lang="ru-RU" sz="1500" b="1" kern="1200" dirty="0" err="1" smtClean="0"/>
            <a:t>що</a:t>
          </a:r>
          <a:r>
            <a:rPr lang="ru-RU" sz="1500" b="1" kern="1200" dirty="0" smtClean="0"/>
            <a:t> знаю.</a:t>
          </a:r>
          <a:endParaRPr lang="ru-RU" sz="1500" b="1" kern="1200" dirty="0"/>
        </a:p>
      </dsp:txBody>
      <dsp:txXfrm>
        <a:off x="5389083" y="1406694"/>
        <a:ext cx="1483616" cy="7418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E1AB78-186C-4CB8-A5B3-73FF0BF2F3C3}">
      <dsp:nvSpPr>
        <dsp:cNvPr id="0" name=""/>
        <dsp:cNvSpPr/>
      </dsp:nvSpPr>
      <dsp:spPr>
        <a:xfrm rot="16200000">
          <a:off x="-240214" y="240776"/>
          <a:ext cx="1944216" cy="1462662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Перед читанням тексту вчитель на дошці записує кілька запитань.</a:t>
          </a:r>
          <a:endParaRPr lang="ru-RU" sz="1400" i="1" kern="1200" dirty="0"/>
        </a:p>
      </dsp:txBody>
      <dsp:txXfrm rot="16200000">
        <a:off x="-240214" y="240776"/>
        <a:ext cx="1944216" cy="1462662"/>
      </dsp:txXfrm>
    </dsp:sp>
    <dsp:sp modelId="{106CA49D-03E4-4B54-9325-3E86BA28EFA5}">
      <dsp:nvSpPr>
        <dsp:cNvPr id="0" name=""/>
        <dsp:cNvSpPr/>
      </dsp:nvSpPr>
      <dsp:spPr>
        <a:xfrm rot="16200000">
          <a:off x="1332148" y="240776"/>
          <a:ext cx="1944216" cy="1462662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Діти читають самостійно мовчки і шукають відповіді на поставлені запитання.</a:t>
          </a:r>
          <a:endParaRPr lang="ru-RU" sz="1400" i="1" kern="1200" dirty="0"/>
        </a:p>
      </dsp:txBody>
      <dsp:txXfrm rot="16200000">
        <a:off x="1332148" y="240776"/>
        <a:ext cx="1944216" cy="1462662"/>
      </dsp:txXfrm>
    </dsp:sp>
    <dsp:sp modelId="{9C064E0E-E233-4AF7-A7E8-19E024A77266}">
      <dsp:nvSpPr>
        <dsp:cNvPr id="0" name=""/>
        <dsp:cNvSpPr/>
      </dsp:nvSpPr>
      <dsp:spPr>
        <a:xfrm rot="16200000">
          <a:off x="2904510" y="240776"/>
          <a:ext cx="1944216" cy="1462662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Перечитують вголос із зупинками, обговорюють прочитане.</a:t>
          </a:r>
          <a:endParaRPr lang="ru-RU" sz="1400" i="1" kern="1200" dirty="0"/>
        </a:p>
      </dsp:txBody>
      <dsp:txXfrm rot="16200000">
        <a:off x="2904510" y="240776"/>
        <a:ext cx="1944216" cy="14626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25EB3-E504-4875-8322-07B35C502887}">
      <dsp:nvSpPr>
        <dsp:cNvPr id="0" name=""/>
        <dsp:cNvSpPr/>
      </dsp:nvSpPr>
      <dsp:spPr>
        <a:xfrm>
          <a:off x="1475656" y="-1"/>
          <a:ext cx="1618470" cy="1086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хочемо дізнатися </a:t>
          </a:r>
          <a:endParaRPr lang="ru-RU" sz="2100" kern="1200" dirty="0"/>
        </a:p>
      </dsp:txBody>
      <dsp:txXfrm>
        <a:off x="1475656" y="-1"/>
        <a:ext cx="1618470" cy="1086730"/>
      </dsp:txXfrm>
    </dsp:sp>
    <dsp:sp modelId="{FC6BAEF8-5F2F-4C99-8508-D0DCA1D5B92C}">
      <dsp:nvSpPr>
        <dsp:cNvPr id="0" name=""/>
        <dsp:cNvSpPr/>
      </dsp:nvSpPr>
      <dsp:spPr>
        <a:xfrm>
          <a:off x="1543702" y="1004966"/>
          <a:ext cx="1890999" cy="1890999"/>
        </a:xfrm>
        <a:custGeom>
          <a:avLst/>
          <a:gdLst/>
          <a:ahLst/>
          <a:cxnLst/>
          <a:rect l="0" t="0" r="0" b="0"/>
          <a:pathLst>
            <a:path>
              <a:moveTo>
                <a:pt x="1436242" y="137328"/>
              </a:moveTo>
              <a:arcTo wR="945499" hR="945499" stAng="18076032" swAng="1345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563A2-51CA-462A-A563-2B3501C8542A}">
      <dsp:nvSpPr>
        <dsp:cNvPr id="0" name=""/>
        <dsp:cNvSpPr/>
      </dsp:nvSpPr>
      <dsp:spPr>
        <a:xfrm>
          <a:off x="2295072" y="1491530"/>
          <a:ext cx="1809383" cy="884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дізналися</a:t>
          </a:r>
          <a:endParaRPr lang="ru-RU" sz="2100" kern="1200" dirty="0"/>
        </a:p>
      </dsp:txBody>
      <dsp:txXfrm>
        <a:off x="2295072" y="1491530"/>
        <a:ext cx="1809383" cy="884733"/>
      </dsp:txXfrm>
    </dsp:sp>
    <dsp:sp modelId="{90A123F6-47A1-40F6-BC6A-61E81A2AA567}">
      <dsp:nvSpPr>
        <dsp:cNvPr id="0" name=""/>
        <dsp:cNvSpPr/>
      </dsp:nvSpPr>
      <dsp:spPr>
        <a:xfrm>
          <a:off x="1123548" y="909345"/>
          <a:ext cx="1890999" cy="1890999"/>
        </a:xfrm>
        <a:custGeom>
          <a:avLst/>
          <a:gdLst/>
          <a:ahLst/>
          <a:cxnLst/>
          <a:rect l="0" t="0" r="0" b="0"/>
          <a:pathLst>
            <a:path>
              <a:moveTo>
                <a:pt x="1520937" y="1695727"/>
              </a:moveTo>
              <a:arcTo wR="945499" hR="945499" stAng="3150672" swAng="4457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55915-F93D-411C-A398-706F519788BB}">
      <dsp:nvSpPr>
        <dsp:cNvPr id="0" name=""/>
        <dsp:cNvSpPr/>
      </dsp:nvSpPr>
      <dsp:spPr>
        <a:xfrm>
          <a:off x="1" y="1348722"/>
          <a:ext cx="1779739" cy="1036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знаємо</a:t>
          </a:r>
          <a:endParaRPr lang="ru-RU" sz="2100" kern="1200" dirty="0"/>
        </a:p>
      </dsp:txBody>
      <dsp:txXfrm>
        <a:off x="1" y="1348722"/>
        <a:ext cx="1779739" cy="1036854"/>
      </dsp:txXfrm>
    </dsp:sp>
    <dsp:sp modelId="{4CD2AAC3-5399-4346-9B77-57B8A398DAC2}">
      <dsp:nvSpPr>
        <dsp:cNvPr id="0" name=""/>
        <dsp:cNvSpPr/>
      </dsp:nvSpPr>
      <dsp:spPr>
        <a:xfrm>
          <a:off x="752811" y="691085"/>
          <a:ext cx="1890999" cy="1890999"/>
        </a:xfrm>
        <a:custGeom>
          <a:avLst/>
          <a:gdLst/>
          <a:ahLst/>
          <a:cxnLst/>
          <a:rect l="0" t="0" r="0" b="0"/>
          <a:pathLst>
            <a:path>
              <a:moveTo>
                <a:pt x="118152" y="487824"/>
              </a:moveTo>
              <a:arcTo wR="945499" hR="945499" stAng="12537042" swAng="21722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5D810-C021-4155-8469-6594482F5D50}">
      <dsp:nvSpPr>
        <dsp:cNvPr id="0" name=""/>
        <dsp:cNvSpPr/>
      </dsp:nvSpPr>
      <dsp:spPr>
        <a:xfrm>
          <a:off x="0" y="0"/>
          <a:ext cx="2174876" cy="2174876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6533" y="163115"/>
        <a:ext cx="1141809" cy="369728"/>
      </dsp:txXfrm>
    </dsp:sp>
    <dsp:sp modelId="{9F2E5BAA-9586-46F4-9025-1D0CB9AAFDE1}">
      <dsp:nvSpPr>
        <dsp:cNvPr id="0" name=""/>
        <dsp:cNvSpPr/>
      </dsp:nvSpPr>
      <dsp:spPr>
        <a:xfrm>
          <a:off x="8" y="504049"/>
          <a:ext cx="2416852" cy="1245290"/>
        </a:xfrm>
        <a:prstGeom prst="ellipse">
          <a:avLst/>
        </a:prstGeom>
        <a:solidFill>
          <a:schemeClr val="accent3">
            <a:shade val="50000"/>
            <a:hueOff val="-23889"/>
            <a:satOff val="72508"/>
            <a:lumOff val="2924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kern="1200" dirty="0" smtClean="0"/>
            <a:t>Типи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kern="1200" dirty="0" smtClean="0"/>
            <a:t>запитань</a:t>
          </a:r>
          <a:endParaRPr lang="ru-RU" sz="2200" b="1" kern="1200" dirty="0"/>
        </a:p>
      </dsp:txBody>
      <dsp:txXfrm>
        <a:off x="353948" y="815371"/>
        <a:ext cx="1708972" cy="6226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9E700-C998-4644-B750-E2F08952BE43}">
      <dsp:nvSpPr>
        <dsp:cNvPr id="0" name=""/>
        <dsp:cNvSpPr/>
      </dsp:nvSpPr>
      <dsp:spPr>
        <a:xfrm>
          <a:off x="0" y="0"/>
          <a:ext cx="7562815" cy="3140967"/>
        </a:xfrm>
        <a:prstGeom prst="rightArrow">
          <a:avLst/>
        </a:prstGeom>
        <a:solidFill>
          <a:srgbClr val="92D050"/>
        </a:solidFill>
        <a:ln w="38100">
          <a:solidFill>
            <a:srgbClr val="92D050"/>
          </a:solidFill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49041-2DDB-49F7-9CA6-2221B21F309C}">
      <dsp:nvSpPr>
        <dsp:cNvPr id="0" name=""/>
        <dsp:cNvSpPr/>
      </dsp:nvSpPr>
      <dsp:spPr>
        <a:xfrm>
          <a:off x="3246" y="942290"/>
          <a:ext cx="843644" cy="12563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tx1"/>
              </a:solidFill>
              <a:latin typeface="+mn-lt"/>
            </a:rPr>
            <a:t>1</a:t>
          </a:r>
          <a:r>
            <a:rPr lang="ru-RU" sz="1400" b="0" i="0" kern="1200" dirty="0" smtClean="0">
              <a:solidFill>
                <a:schemeClr val="tx1"/>
              </a:solidFill>
              <a:latin typeface="+mn-lt"/>
            </a:rPr>
            <a:t>.</a:t>
          </a:r>
          <a:r>
            <a:rPr lang="en-US" sz="1400" b="0" i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Опиши (колір, форма, розмір)</a:t>
          </a:r>
          <a:endParaRPr lang="ru-RU" sz="1400" b="0" i="0" kern="1200" dirty="0">
            <a:solidFill>
              <a:schemeClr val="tx1"/>
            </a:solidFill>
            <a:latin typeface="+mn-lt"/>
          </a:endParaRPr>
        </a:p>
      </dsp:txBody>
      <dsp:txXfrm>
        <a:off x="3246" y="942290"/>
        <a:ext cx="843644" cy="1256387"/>
      </dsp:txXfrm>
    </dsp:sp>
    <dsp:sp modelId="{054A69C1-D8F1-4283-B39E-1BC1EA37B9E9}">
      <dsp:nvSpPr>
        <dsp:cNvPr id="0" name=""/>
        <dsp:cNvSpPr/>
      </dsp:nvSpPr>
      <dsp:spPr>
        <a:xfrm>
          <a:off x="999174" y="926836"/>
          <a:ext cx="1011995" cy="1256387"/>
        </a:xfrm>
        <a:prstGeom prst="roundRect">
          <a:avLst/>
        </a:prstGeom>
        <a:solidFill>
          <a:schemeClr val="accent5">
            <a:hueOff val="530530"/>
            <a:satOff val="-3477"/>
            <a:lumOff val="-72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+mn-lt"/>
            </a:rPr>
            <a:t>2. </a:t>
          </a: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Порівняй (На що схоже?)</a:t>
          </a:r>
          <a:endParaRPr lang="ru-RU" sz="1400" b="0" i="0" kern="1200" dirty="0">
            <a:solidFill>
              <a:schemeClr val="tx1"/>
            </a:solidFill>
            <a:latin typeface="+mn-lt"/>
          </a:endParaRPr>
        </a:p>
      </dsp:txBody>
      <dsp:txXfrm>
        <a:off x="999174" y="926836"/>
        <a:ext cx="1011995" cy="1256387"/>
      </dsp:txXfrm>
    </dsp:sp>
    <dsp:sp modelId="{156649A7-AABA-4665-90CD-DADE0DB76D64}">
      <dsp:nvSpPr>
        <dsp:cNvPr id="0" name=""/>
        <dsp:cNvSpPr/>
      </dsp:nvSpPr>
      <dsp:spPr>
        <a:xfrm>
          <a:off x="2234692" y="942290"/>
          <a:ext cx="1127416" cy="1256387"/>
        </a:xfrm>
        <a:prstGeom prst="roundRect">
          <a:avLst/>
        </a:prstGeom>
        <a:solidFill>
          <a:schemeClr val="accent5">
            <a:hueOff val="1061061"/>
            <a:satOff val="-6955"/>
            <a:lumOff val="-145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+mn-lt"/>
            </a:rPr>
            <a:t>3. </a:t>
          </a: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Підбери асоціації </a:t>
          </a:r>
          <a:br>
            <a:rPr lang="uk-UA" sz="1400" b="0" i="0" kern="1200" dirty="0" smtClean="0">
              <a:solidFill>
                <a:schemeClr val="tx1"/>
              </a:solidFill>
              <a:latin typeface="+mn-lt"/>
            </a:rPr>
          </a:b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(Про що змушує думати? </a:t>
          </a:r>
          <a:br>
            <a:rPr lang="uk-UA" sz="1400" b="0" i="0" kern="1200" dirty="0" smtClean="0">
              <a:solidFill>
                <a:schemeClr val="tx1"/>
              </a:solidFill>
              <a:latin typeface="+mn-lt"/>
            </a:rPr>
          </a:b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Що спадає </a:t>
          </a:r>
          <a:br>
            <a:rPr lang="uk-UA" sz="1400" b="0" i="0" kern="1200" dirty="0" smtClean="0">
              <a:solidFill>
                <a:schemeClr val="tx1"/>
              </a:solidFill>
              <a:latin typeface="+mn-lt"/>
            </a:rPr>
          </a:b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на думку?)</a:t>
          </a:r>
          <a:endParaRPr lang="ru-RU" sz="1400" b="0" i="0" kern="1200" dirty="0">
            <a:solidFill>
              <a:schemeClr val="tx1"/>
            </a:solidFill>
            <a:latin typeface="+mn-lt"/>
          </a:endParaRPr>
        </a:p>
      </dsp:txBody>
      <dsp:txXfrm>
        <a:off x="2234692" y="942290"/>
        <a:ext cx="1127416" cy="1256387"/>
      </dsp:txXfrm>
    </dsp:sp>
    <dsp:sp modelId="{9D216393-48D5-4D4D-BC24-B98435409492}">
      <dsp:nvSpPr>
        <dsp:cNvPr id="0" name=""/>
        <dsp:cNvSpPr/>
      </dsp:nvSpPr>
      <dsp:spPr>
        <a:xfrm>
          <a:off x="3550011" y="942290"/>
          <a:ext cx="1361562" cy="1256387"/>
        </a:xfrm>
        <a:prstGeom prst="roundRect">
          <a:avLst/>
        </a:prstGeom>
        <a:solidFill>
          <a:schemeClr val="accent5">
            <a:hueOff val="1591591"/>
            <a:satOff val="-10432"/>
            <a:lumOff val="-2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+mn-lt"/>
            </a:rPr>
            <a:t>4. </a:t>
          </a: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Проаналізуй (Яким чином </a:t>
          </a:r>
          <a:br>
            <a:rPr lang="uk-UA" sz="1400" b="0" i="0" kern="1200" dirty="0" smtClean="0">
              <a:solidFill>
                <a:schemeClr val="tx1"/>
              </a:solidFill>
              <a:latin typeface="+mn-lt"/>
            </a:rPr>
          </a:b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це зроблено?)</a:t>
          </a:r>
          <a:endParaRPr lang="ru-RU" sz="1400" b="0" i="0" kern="1200" dirty="0">
            <a:solidFill>
              <a:schemeClr val="tx1"/>
            </a:solidFill>
            <a:latin typeface="+mn-lt"/>
          </a:endParaRPr>
        </a:p>
      </dsp:txBody>
      <dsp:txXfrm>
        <a:off x="3550011" y="942290"/>
        <a:ext cx="1361562" cy="1256387"/>
      </dsp:txXfrm>
    </dsp:sp>
    <dsp:sp modelId="{EB420BA2-7A3D-43EB-B28F-826B6303293F}">
      <dsp:nvSpPr>
        <dsp:cNvPr id="0" name=""/>
        <dsp:cNvSpPr/>
      </dsp:nvSpPr>
      <dsp:spPr>
        <a:xfrm>
          <a:off x="5121865" y="957329"/>
          <a:ext cx="1319109" cy="1256387"/>
        </a:xfrm>
        <a:prstGeom prst="roundRect">
          <a:avLst/>
        </a:prstGeom>
        <a:solidFill>
          <a:schemeClr val="accent5">
            <a:hueOff val="2122122"/>
            <a:satOff val="-13910"/>
            <a:lumOff val="-290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+mn-lt"/>
            </a:rPr>
            <a:t>5. </a:t>
          </a: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Як використати?</a:t>
          </a:r>
          <a:br>
            <a:rPr lang="uk-UA" sz="1400" b="0" i="0" kern="1200" dirty="0" smtClean="0">
              <a:solidFill>
                <a:schemeClr val="tx1"/>
              </a:solidFill>
              <a:latin typeface="+mn-lt"/>
            </a:rPr>
          </a:b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(Знайди застосування)</a:t>
          </a:r>
          <a:endParaRPr lang="ru-RU" sz="1400" b="0" i="0" kern="1200" dirty="0">
            <a:solidFill>
              <a:schemeClr val="tx1"/>
            </a:solidFill>
            <a:latin typeface="+mn-lt"/>
          </a:endParaRPr>
        </a:p>
      </dsp:txBody>
      <dsp:txXfrm>
        <a:off x="5121865" y="957329"/>
        <a:ext cx="1319109" cy="1256387"/>
      </dsp:txXfrm>
    </dsp:sp>
    <dsp:sp modelId="{C042749F-F3FC-40E3-9F68-4F5238BCCDF3}">
      <dsp:nvSpPr>
        <dsp:cNvPr id="0" name=""/>
        <dsp:cNvSpPr/>
      </dsp:nvSpPr>
      <dsp:spPr>
        <a:xfrm>
          <a:off x="6499154" y="975917"/>
          <a:ext cx="1274631" cy="1242227"/>
        </a:xfrm>
        <a:prstGeom prst="roundRect">
          <a:avLst/>
        </a:prstGeom>
        <a:solidFill>
          <a:schemeClr val="accent5">
            <a:hueOff val="2652652"/>
            <a:satOff val="-17387"/>
            <a:lumOff val="-3627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+mn-lt"/>
            </a:rPr>
            <a:t>6. </a:t>
          </a: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Запропонуй аргументи </a:t>
          </a:r>
          <a:br>
            <a:rPr lang="uk-UA" sz="1400" b="0" i="0" kern="1200" dirty="0" smtClean="0">
              <a:solidFill>
                <a:schemeClr val="tx1"/>
              </a:solidFill>
              <a:latin typeface="+mn-lt"/>
            </a:rPr>
          </a:br>
          <a:r>
            <a:rPr lang="uk-UA" sz="1400" b="0" i="0" kern="1200" dirty="0" smtClean="0">
              <a:solidFill>
                <a:schemeClr val="tx1"/>
              </a:solidFill>
              <a:latin typeface="+mn-lt"/>
            </a:rPr>
            <a:t>«за» і «проти»</a:t>
          </a:r>
          <a:endParaRPr lang="ru-RU" sz="1400" b="0" i="0" kern="1200" dirty="0">
            <a:solidFill>
              <a:schemeClr val="tx1"/>
            </a:solidFill>
            <a:latin typeface="+mn-lt"/>
          </a:endParaRPr>
        </a:p>
      </dsp:txBody>
      <dsp:txXfrm>
        <a:off x="6499154" y="975917"/>
        <a:ext cx="1274631" cy="124222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5F17C-9061-4A7D-84E2-913F48C78D47}">
      <dsp:nvSpPr>
        <dsp:cNvPr id="0" name=""/>
        <dsp:cNvSpPr/>
      </dsp:nvSpPr>
      <dsp:spPr>
        <a:xfrm>
          <a:off x="6573057" y="327660"/>
          <a:ext cx="2402085" cy="960834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Обговоріть</a:t>
          </a:r>
          <a:endParaRPr lang="ru-RU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573057" y="327660"/>
        <a:ext cx="2402085" cy="960834"/>
      </dsp:txXfrm>
    </dsp:sp>
    <dsp:sp modelId="{AA48D3B1-C8DE-4E99-99C9-7EC185E4C2FF}">
      <dsp:nvSpPr>
        <dsp:cNvPr id="0" name=""/>
        <dsp:cNvSpPr/>
      </dsp:nvSpPr>
      <dsp:spPr>
        <a:xfrm>
          <a:off x="81420" y="327660"/>
          <a:ext cx="2647579" cy="960834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Перемішайтесь</a:t>
          </a:r>
          <a:endParaRPr lang="ru-RU" sz="18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81420" y="327660"/>
        <a:ext cx="2647579" cy="960834"/>
      </dsp:txXfrm>
    </dsp:sp>
    <dsp:sp modelId="{FA473255-023B-46D0-A7CA-5ABE399A6A75}">
      <dsp:nvSpPr>
        <dsp:cNvPr id="0" name=""/>
        <dsp:cNvSpPr/>
      </dsp:nvSpPr>
      <dsp:spPr>
        <a:xfrm>
          <a:off x="4488246" y="334040"/>
          <a:ext cx="2402085" cy="960834"/>
        </a:xfrm>
        <a:prstGeom prst="chevron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Об’єднайтесь в пари </a:t>
          </a:r>
          <a:endParaRPr lang="ru-RU" sz="18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488246" y="334040"/>
        <a:ext cx="2402085" cy="960834"/>
      </dsp:txXfrm>
    </dsp:sp>
    <dsp:sp modelId="{ED9932B4-168A-46FD-A5A8-A13343E0D786}">
      <dsp:nvSpPr>
        <dsp:cNvPr id="0" name=""/>
        <dsp:cNvSpPr/>
      </dsp:nvSpPr>
      <dsp:spPr>
        <a:xfrm>
          <a:off x="2345098" y="334040"/>
          <a:ext cx="2402085" cy="960834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Замріть</a:t>
          </a:r>
          <a:endParaRPr lang="ru-RU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45098" y="334040"/>
        <a:ext cx="2402085" cy="96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F251B-A4F7-4084-9089-E3AE7C34C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93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31D22B-D562-4DD8-8EA6-C25D4B51FE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0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D22B-D562-4DD8-8EA6-C25D4B51FE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71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D22B-D562-4DD8-8EA6-C25D4B51FE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59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D22B-D562-4DD8-8EA6-C25D4B51FE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13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E2FCFCFD-FFDF-470E-A7C2-D91AF4B333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prstGeom prst="rect">
            <a:avLst/>
          </a:prstGeo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CB363-AD8B-405C-B2FC-2D6E0F8EC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44739-6C63-4380-9CF7-7E4164FA9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8108E2-CCD6-47E8-8E8E-7D339B0CB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EFD94D-363C-4A33-A8FE-0F03A7ABF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492FE3-1C93-4D8C-8CA3-6F0C158DB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94C520-9E2D-498C-B49F-AFEE2C53A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FCEA7F-9D9F-4661-AEAF-D71D9D055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7F4B-177D-493E-AB94-B7A9FB51A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299AC-FC7C-4D64-BBE8-F0AFDF7F1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818F-F104-48C9-9F8C-9BC23F7CF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08BBF-B3AE-435B-9429-5C57C90AB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ED376-8B2C-460B-8E5E-09E862CD4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3A6E1-7F9A-45F6-AE72-D766FCFEE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45FF9-F234-4BD6-AB4A-11ABA428B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C2638-AF38-4E7C-B4B9-36865B5F6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A6D678-CB43-44B8-9571-6FD1083A83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Office_PowerPoint1.sldx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2080" y="4077072"/>
            <a:ext cx="3643507" cy="14773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“Освіта, що не вчить  успішно жити в сучасному світі, немає жодної цінності.”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           Р. </a:t>
            </a:r>
            <a:r>
              <a:rPr lang="uk-UA" b="1" dirty="0" err="1" smtClean="0">
                <a:solidFill>
                  <a:schemeClr val="tx1"/>
                </a:solidFill>
                <a:latin typeface="Bookman Old Style" pitchFamily="18" charset="0"/>
              </a:rPr>
              <a:t>Кіосакі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4392488" cy="17851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З досвіду роботи вчителя</a:t>
            </a:r>
            <a:r>
              <a:rPr lang="en-US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endParaRPr lang="uk-UA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Борщівського НВК “ЗНЗ </a:t>
            </a:r>
            <a:r>
              <a:rPr lang="uk-UA" b="1" dirty="0" err="1" smtClean="0">
                <a:solidFill>
                  <a:schemeClr val="tx1"/>
                </a:solidFill>
                <a:latin typeface="Bookman Old Style" pitchFamily="18" charset="0"/>
              </a:rPr>
              <a:t>І-ІІІст</a:t>
            </a:r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 №3-гімназія </a:t>
            </a:r>
            <a:r>
              <a:rPr lang="uk-UA" b="1" dirty="0" err="1" smtClean="0">
                <a:solidFill>
                  <a:schemeClr val="tx1"/>
                </a:solidFill>
                <a:latin typeface="Bookman Old Style" pitchFamily="18" charset="0"/>
              </a:rPr>
              <a:t>ім.Р.Андріяшика”</a:t>
            </a:r>
            <a:endParaRPr lang="uk-UA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uk-UA" sz="2800" b="1" dirty="0" err="1" smtClean="0">
                <a:solidFill>
                  <a:schemeClr val="tx1"/>
                </a:solidFill>
                <a:latin typeface="Bookman Old Style" pitchFamily="18" charset="0"/>
              </a:rPr>
              <a:t>Стахів</a:t>
            </a:r>
            <a:r>
              <a:rPr lang="uk-UA" sz="2800" b="1" dirty="0" smtClean="0">
                <a:solidFill>
                  <a:schemeClr val="tx1"/>
                </a:solidFill>
                <a:latin typeface="Bookman Old Style" pitchFamily="18" charset="0"/>
              </a:rPr>
              <a:t> Ірини </a:t>
            </a:r>
            <a:r>
              <a:rPr lang="uk-UA" sz="2800" b="1" dirty="0" err="1" smtClean="0">
                <a:solidFill>
                  <a:schemeClr val="tx1"/>
                </a:solidFill>
                <a:latin typeface="Bookman Old Style" pitchFamily="18" charset="0"/>
              </a:rPr>
              <a:t>Олек</a:t>
            </a:r>
            <a:r>
              <a:rPr lang="en-US" sz="2800" b="1" smtClean="0">
                <a:solidFill>
                  <a:schemeClr val="tx1"/>
                </a:solidFill>
                <a:latin typeface="Bookman Old Style" pitchFamily="18" charset="0"/>
              </a:rPr>
              <a:t>c</a:t>
            </a:r>
            <a:r>
              <a:rPr lang="uk-UA" sz="2800" b="1" smtClean="0">
                <a:solidFill>
                  <a:schemeClr val="tx1"/>
                </a:solidFill>
                <a:latin typeface="Bookman Old Style" pitchFamily="18" charset="0"/>
              </a:rPr>
              <a:t>іївни</a:t>
            </a:r>
            <a:endParaRPr lang="uk-UA" sz="28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56521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«Впровадження елементів критичного мислення в процес навчання молодших школярів»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F:\DCIM\171___06\IMG_41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619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71___06\IMG_41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619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81092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1000">
        <p15:prstTrans prst="curtains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C:\Users\Користувач\Desktop\вчитель року 2020\IMG-427837d3fefa8217bdca16e376d9100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62267"/>
            <a:ext cx="2771800" cy="3695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5266928" cy="927100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4365104"/>
          <a:ext cx="4000528" cy="217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Овал 4"/>
          <p:cNvSpPr/>
          <p:nvPr/>
        </p:nvSpPr>
        <p:spPr bwMode="auto">
          <a:xfrm>
            <a:off x="899592" y="3789040"/>
            <a:ext cx="1643074" cy="571504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Ознайомчі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0" y="4149080"/>
            <a:ext cx="1643074" cy="5715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Контрольні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-252536" y="5589240"/>
            <a:ext cx="1643074" cy="571504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/>
              <a:t>П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ровокаційні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-252536" y="4581128"/>
            <a:ext cx="1643074" cy="571504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Навідні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-324544" y="5085184"/>
            <a:ext cx="1643074" cy="5715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Критикуючі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67544" y="6072182"/>
            <a:ext cx="1928826" cy="7858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Проблемні 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розвиваючі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3059832" y="5589240"/>
            <a:ext cx="1643074" cy="5715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Мудрі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059832" y="5085184"/>
            <a:ext cx="1643074" cy="571504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Відсіюючі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059832" y="4725144"/>
            <a:ext cx="1643074" cy="5715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Олімпіадні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2627784" y="4221088"/>
            <a:ext cx="1643074" cy="571504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Прогнозуючі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483768" y="3789040"/>
            <a:ext cx="1643074" cy="5715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Цікаві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2051720" y="6000744"/>
            <a:ext cx="2286016" cy="857256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Запитання на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самовизначення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2624235162"/>
              </p:ext>
            </p:extLst>
          </p:nvPr>
        </p:nvGraphicFramePr>
        <p:xfrm>
          <a:off x="1619672" y="0"/>
          <a:ext cx="7884368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716016" y="2492896"/>
            <a:ext cx="29753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Кубування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(робота 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cap="none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9" name="Picture 2" descr="C:\Documents and Settings\PC\Рабочий стол\куб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7" r="22393"/>
          <a:stretch/>
        </p:blipFill>
        <p:spPr bwMode="auto">
          <a:xfrm>
            <a:off x="0" y="0"/>
            <a:ext cx="1997923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2939918"/>
              </p:ext>
            </p:extLst>
          </p:nvPr>
        </p:nvGraphicFramePr>
        <p:xfrm>
          <a:off x="4875967" y="620688"/>
          <a:ext cx="4268033" cy="37856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86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1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Що ви знаєте про воду?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3 стани води.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Коли вода є злом?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Користь води.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Усна народна творчість про воду.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Підберіть спільнокореневі слова до слова вода.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Прочитайте поезію про воду.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Заспівайте  пісню, де </a:t>
                      </a:r>
                      <a:r>
                        <a:rPr lang="uk-UA" sz="1800" b="1" dirty="0" smtClean="0">
                          <a:effectLst/>
                        </a:rPr>
                        <a:t>вживається</a:t>
                      </a:r>
                      <a:r>
                        <a:rPr lang="uk-UA" sz="1800" b="1" baseline="0" dirty="0" smtClean="0">
                          <a:effectLst/>
                        </a:rPr>
                        <a:t> слово</a:t>
                      </a:r>
                      <a:r>
                        <a:rPr lang="uk-UA" sz="1800" b="1" dirty="0" smtClean="0">
                          <a:effectLst/>
                        </a:rPr>
                        <a:t> вода.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5" t="10734" r="11103" b="2771"/>
          <a:stretch/>
        </p:blipFill>
        <p:spPr bwMode="auto">
          <a:xfrm>
            <a:off x="0" y="1"/>
            <a:ext cx="442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916662">
            <a:off x="5388705" y="103167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6600"/>
                </a:solidFill>
              </a:rPr>
              <a:t>Вісім квадратів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1202724">
            <a:off x="3437309" y="5225631"/>
            <a:ext cx="447450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3200" b="1" dirty="0">
                <a:solidFill>
                  <a:srgbClr val="C00000"/>
                </a:solidFill>
                <a:latin typeface="Constantia" panose="02030602050306030303" pitchFamily="18" charset="0"/>
              </a:rPr>
              <a:t>             </a:t>
            </a:r>
            <a:r>
              <a:rPr lang="uk-UA" alt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Гра «Так чи ні?»</a:t>
            </a:r>
          </a:p>
          <a:p>
            <a:r>
              <a:rPr lang="uk-UA" alt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(істинне чи хибне твердження</a:t>
            </a:r>
            <a:r>
              <a:rPr lang="uk-UA" altLang="ru-RU" sz="2000" b="1" dirty="0">
                <a:latin typeface="Constantia" panose="02030602050306030303" pitchFamily="18" charset="0"/>
              </a:rPr>
              <a:t>)</a:t>
            </a:r>
            <a:endParaRPr lang="uk-UA" altLang="ru-RU" sz="2000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45000">
            <a:off x="-15319" y="3859246"/>
            <a:ext cx="40597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hangingPunct="0">
              <a:buAutoNum type="arabicPeriod"/>
            </a:pP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Зменшене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разів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зображення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площині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всієї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поверхні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частини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масштабу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умовних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знаків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називається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географічною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картою</a:t>
            </a:r>
          </a:p>
          <a:p>
            <a:pPr marL="457200" indent="-457200" algn="just" eaLnBrk="0" hangingPunct="0">
              <a:buFontTx/>
              <a:buAutoNum type="arabicPeriod"/>
            </a:pP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Число, яке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показує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скільки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разів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зменшено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збільшено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реальні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відстані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карті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масштаб.</a:t>
            </a:r>
          </a:p>
          <a:p>
            <a:pPr marL="457200" indent="-457200" algn="just" eaLnBrk="0" hangingPunct="0">
              <a:buFontTx/>
              <a:buAutoNum type="arabicPeriod"/>
            </a:pP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Великі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ділянки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суходолу,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боків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омивають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води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морів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океанів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називаються</a:t>
            </a:r>
            <a:r>
              <a:rPr lang="ru-RU" altLang="ru-RU" sz="14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островами</a:t>
            </a:r>
            <a:r>
              <a:rPr lang="ru-RU" altLang="ru-RU" sz="14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</a:p>
          <a:p>
            <a:pPr marL="457200" indent="-457200" algn="just" eaLnBrk="0" hangingPunct="0">
              <a:buFontTx/>
              <a:buAutoNum type="arabicPeriod"/>
            </a:pPr>
            <a:r>
              <a:rPr lang="ru-RU" altLang="ru-RU" sz="1400" i="1" kern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Найбільший</a:t>
            </a:r>
            <a:r>
              <a:rPr lang="ru-RU" altLang="ru-RU" sz="14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 материк на </a:t>
            </a:r>
            <a:r>
              <a:rPr lang="ru-RU" altLang="ru-RU" sz="1400" i="1" kern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Землі</a:t>
            </a:r>
            <a:r>
              <a:rPr lang="uk-UA" altLang="ru-RU" sz="14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 - </a:t>
            </a:r>
            <a:r>
              <a:rPr lang="ru-RU" altLang="ru-RU" sz="1400" i="1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 Африка</a:t>
            </a:r>
            <a:endParaRPr lang="ru-RU" altLang="ru-RU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Маша\Рабочий стол\depositphotos_11060156-stock-photo-3d-white-leaning-back-again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681842"/>
            <a:ext cx="1835696" cy="217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2524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Користувач\Desktop\вчитель року 2020\IMG-65b9b5dc26cda71b00e34cbaa8ae313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2402632" cy="3203509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873">
            <a:off x="349446" y="4075757"/>
            <a:ext cx="6588732" cy="177302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5805264"/>
            <a:ext cx="1619672" cy="10527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FF"/>
                </a:solidFill>
              </a:rPr>
              <a:t>Вплив </a:t>
            </a:r>
            <a:r>
              <a:rPr lang="uk-UA" sz="1600" b="1" dirty="0" smtClean="0">
                <a:solidFill>
                  <a:srgbClr val="FFFFFF"/>
                </a:solidFill>
              </a:rPr>
              <a:t>способу життя на </a:t>
            </a:r>
            <a:r>
              <a:rPr lang="uk-UA" sz="1600" b="1" dirty="0" err="1" smtClean="0">
                <a:solidFill>
                  <a:srgbClr val="FFFFFF"/>
                </a:solidFill>
              </a:rPr>
              <a:t>здоров</a:t>
            </a:r>
            <a:r>
              <a:rPr lang="uk-UA" sz="1600" b="1" dirty="0" smtClean="0">
                <a:solidFill>
                  <a:srgbClr val="FFFFFF"/>
                </a:solidFill>
              </a:rPr>
              <a:t>҆ я людини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8075568">
            <a:off x="1705896" y="4174502"/>
            <a:ext cx="1491061" cy="2963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/>
              <a:t>тютюнопаління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18075568">
            <a:off x="3127307" y="3926974"/>
            <a:ext cx="1594257" cy="3451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/>
              <a:t>наркоманія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18075568">
            <a:off x="2330076" y="4135736"/>
            <a:ext cx="1491921" cy="3115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/>
              <a:t>алкоголь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18075568">
            <a:off x="3864999" y="3983185"/>
            <a:ext cx="1478069" cy="4230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err="1" smtClean="0"/>
              <a:t>ігроманія</a:t>
            </a:r>
            <a:endParaRPr lang="uk-UA" sz="1400" b="1" dirty="0" smtClean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18075568">
            <a:off x="4588470" y="3548575"/>
            <a:ext cx="1960519" cy="36383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/>
              <a:t>ш</a:t>
            </a:r>
            <a:r>
              <a:rPr lang="uk-UA" sz="1400" b="1" dirty="0" smtClean="0"/>
              <a:t>кідлива їжа, напої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2710806">
            <a:off x="1654973" y="5729478"/>
            <a:ext cx="2203353" cy="407154"/>
          </a:xfrm>
          <a:prstGeom prst="roundRect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/>
              <a:t>х</a:t>
            </a:r>
            <a:r>
              <a:rPr lang="uk-UA" sz="1400" b="1" dirty="0" smtClean="0"/>
              <a:t>вороби </a:t>
            </a:r>
            <a:r>
              <a:rPr lang="uk-UA" sz="1400" b="1" dirty="0" err="1" smtClean="0"/>
              <a:t>легенів</a:t>
            </a:r>
            <a:r>
              <a:rPr lang="uk-UA" sz="1400" b="1" dirty="0" smtClean="0"/>
              <a:t>, серця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2867740">
            <a:off x="2438768" y="5726443"/>
            <a:ext cx="2322836" cy="324483"/>
          </a:xfrm>
          <a:prstGeom prst="roundRect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/>
              <a:t>х</a:t>
            </a:r>
            <a:r>
              <a:rPr lang="uk-UA" sz="1400" b="1" dirty="0" smtClean="0"/>
              <a:t>вороби печінки, мозку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 rot="2761784">
            <a:off x="3525295" y="5673366"/>
            <a:ext cx="2243329" cy="445465"/>
          </a:xfrm>
          <a:prstGeom prst="roundRect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/>
              <a:t>с</a:t>
            </a:r>
            <a:r>
              <a:rPr lang="uk-UA" sz="1400" b="1" dirty="0" smtClean="0"/>
              <a:t>треси, депресія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 rot="2742021">
            <a:off x="4373575" y="5665969"/>
            <a:ext cx="2323484" cy="424603"/>
          </a:xfrm>
          <a:prstGeom prst="roundRect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/>
              <a:t>з</a:t>
            </a:r>
            <a:r>
              <a:rPr lang="uk-UA" sz="1400" b="1" dirty="0" smtClean="0"/>
              <a:t>лість, агресія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 rot="2566822">
            <a:off x="5142899" y="5202792"/>
            <a:ext cx="2209591" cy="426206"/>
          </a:xfrm>
          <a:prstGeom prst="roundRect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/>
              <a:t>х</a:t>
            </a:r>
            <a:r>
              <a:rPr lang="uk-UA" sz="1400" b="1" dirty="0" smtClean="0"/>
              <a:t>вороби шлунку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8224" y="3717032"/>
            <a:ext cx="1656184" cy="147174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FF"/>
                </a:solidFill>
              </a:rPr>
              <a:t>Потрібно вести здоровий спосіб життя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655290"/>
          </a:xfrm>
        </p:spPr>
        <p:txBody>
          <a:bodyPr/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Стратегія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Fishbone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3405273"/>
              </p:ext>
            </p:extLst>
          </p:nvPr>
        </p:nvGraphicFramePr>
        <p:xfrm>
          <a:off x="3527377" y="692696"/>
          <a:ext cx="5616623" cy="39624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38500" dist="50800" dir="5400000" sy="-100000" algn="bl" rotWithShape="0"/>
                </a:effectLst>
              </a:tblPr>
              <a:tblGrid>
                <a:gridCol w="5616623">
                  <a:extLst>
                    <a:ext uri="{9D8B030D-6E8A-4147-A177-3AD203B41FA5}">
                      <a16:colId xmlns="" xmlns:a16="http://schemas.microsoft.com/office/drawing/2014/main" val="124497636"/>
                    </a:ext>
                  </a:extLst>
                </a:gridCol>
              </a:tblGrid>
              <a:tr h="235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uk-UA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«Риб </a:t>
                      </a:r>
                      <a:r>
                        <a:rPr kumimoji="0" lang="uk-UA" sz="2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҆яча</a:t>
                      </a:r>
                      <a:r>
                        <a:rPr kumimoji="0" lang="uk-UA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кістка» або «Скелет риби»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7385796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4968741"/>
              </p:ext>
            </p:extLst>
          </p:nvPr>
        </p:nvGraphicFramePr>
        <p:xfrm>
          <a:off x="0" y="1196752"/>
          <a:ext cx="6804248" cy="82296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90000" dist="50800" dir="5400000" sy="-100000" algn="bl" rotWithShape="0"/>
                </a:effectLst>
              </a:tblPr>
              <a:tblGrid>
                <a:gridCol w="6804248">
                  <a:extLst>
                    <a:ext uri="{9D8B030D-6E8A-4147-A177-3AD203B41FA5}">
                      <a16:colId xmlns="" xmlns:a16="http://schemas.microsoft.com/office/drawing/2014/main" val="9128050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1" dirty="0" smtClean="0"/>
                        <a:t>В основі  методики схематична діаграма, яка дозволяє провести швидкий та точний аналіз певної проблеми, виявивши її причини і наслідки,</a:t>
                      </a:r>
                      <a:r>
                        <a:rPr lang="uk-UA" sz="1600" b="0" i="1" baseline="0" dirty="0" smtClean="0"/>
                        <a:t> зробити правильні висновки.</a:t>
                      </a:r>
                      <a:endParaRPr lang="ru-RU" sz="1600" b="0" i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655210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11">
            <a:off x="4819952" y="1532133"/>
            <a:ext cx="4172131" cy="1680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0434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183658122"/>
              </p:ext>
            </p:extLst>
          </p:nvPr>
        </p:nvGraphicFramePr>
        <p:xfrm>
          <a:off x="0" y="0"/>
          <a:ext cx="9144000" cy="1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2520578"/>
              </p:ext>
            </p:extLst>
          </p:nvPr>
        </p:nvGraphicFramePr>
        <p:xfrm>
          <a:off x="4572000" y="1844824"/>
          <a:ext cx="4572000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43210235"/>
              </p:ext>
            </p:extLst>
          </p:nvPr>
        </p:nvGraphicFramePr>
        <p:xfrm>
          <a:off x="0" y="2564904"/>
          <a:ext cx="4330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844824"/>
            <a:ext cx="252028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«Сюрприз»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39405">
            <a:off x="5773789" y="3857027"/>
            <a:ext cx="3707904" cy="927100"/>
          </a:xfrm>
        </p:spPr>
        <p:txBody>
          <a:bodyPr/>
          <a:lstStyle/>
          <a:p>
            <a:r>
              <a:rPr lang="uk-UA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Взаємне навчання</a:t>
            </a:r>
            <a:endParaRPr lang="uk-UA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152" y="5273824"/>
            <a:ext cx="2846690" cy="1584176"/>
          </a:xfrm>
          <a:prstGeom prst="roundRect">
            <a:avLst/>
          </a:prstGeom>
          <a:solidFill>
            <a:srgbClr val="6BB3F5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Учні вступають у роль вчителя і керують процесом навчання. Можуть працювати у групах або парах.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9338262"/>
              </p:ext>
            </p:extLst>
          </p:nvPr>
        </p:nvGraphicFramePr>
        <p:xfrm>
          <a:off x="0" y="3800797"/>
          <a:ext cx="5004048" cy="30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0" y="2996952"/>
            <a:ext cx="5220072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5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«Займи позицію»</a:t>
            </a:r>
            <a:r>
              <a:rPr kumimoji="0" lang="ru-RU" sz="4800" b="1" i="0" u="none" strike="noStrike" kern="0" cap="none" spc="5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0" cap="none" spc="5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4644008" y="1"/>
          <a:ext cx="4499992" cy="3378900"/>
        </p:xfrm>
        <a:graphic>
          <a:graphicData uri="http://schemas.openxmlformats.org/presentationml/2006/ole">
            <p:oleObj spid="_x0000_s38915" name="Slide" r:id="rId8" imgW="3988396" imgH="2991684" progId="PowerPoint.Slide.12">
              <p:embed/>
            </p:oleObj>
          </a:graphicData>
        </a:graphic>
      </p:graphicFrame>
      <p:pic>
        <p:nvPicPr>
          <p:cNvPr id="38914" name="Picture 2" descr="C:\Users\Користувач\Desktop\вчитель року 2020\IMG-d1f357f37a70b16a60b5ff46f60593c2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411760" cy="3215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86388"/>
            <a:ext cx="2286016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57732" cy="92710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Метод «Рюкзак»</a:t>
            </a:r>
            <a:b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539552" y="2420888"/>
            <a:ext cx="2928958" cy="785818"/>
          </a:xfrm>
          <a:prstGeom prst="bevel">
            <a:avLst/>
          </a:prstGeom>
          <a:solidFill>
            <a:srgbClr val="75C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Метод дає можливість: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79512" y="692696"/>
            <a:ext cx="3853662" cy="1800200"/>
          </a:xfrm>
          <a:prstGeom prst="roundRect">
            <a:avLst/>
          </a:prstGeom>
          <a:solidFill>
            <a:srgbClr val="A8EB7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ru-RU" sz="1600" dirty="0">
              <a:solidFill>
                <a:srgbClr val="080CBC"/>
              </a:solidFill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0" y="3284984"/>
            <a:ext cx="1908876" cy="862386"/>
          </a:xfrm>
          <a:prstGeom prst="roundRect">
            <a:avLst/>
          </a:prstGeom>
          <a:solidFill>
            <a:srgbClr val="A8E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>
                <a:solidFill>
                  <a:srgbClr val="080CBC"/>
                </a:solidFill>
              </a:rPr>
              <a:t>Виділяти головне, 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  визначити можливість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 матеріалу.</a:t>
            </a:r>
            <a:endParaRPr lang="ru-RU" sz="1400" b="1" dirty="0">
              <a:solidFill>
                <a:srgbClr val="080CBC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0" y="4725144"/>
            <a:ext cx="1984874" cy="1020082"/>
          </a:xfrm>
          <a:prstGeom prst="roundRect">
            <a:avLst/>
          </a:prstGeom>
          <a:solidFill>
            <a:srgbClr val="A8E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>
                <a:solidFill>
                  <a:srgbClr val="080CBC"/>
                </a:solidFill>
              </a:rPr>
              <a:t>Дає можливість 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залучити до роботи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 всіх учнів.</a:t>
            </a:r>
            <a:endParaRPr lang="ru-RU" sz="1400" b="1" dirty="0" smtClean="0">
              <a:solidFill>
                <a:srgbClr val="080CBC"/>
              </a:solidFill>
            </a:endParaRPr>
          </a:p>
          <a:p>
            <a:endParaRPr lang="ru-RU" b="1" dirty="0">
              <a:solidFill>
                <a:srgbClr val="080CBC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555776" y="3212976"/>
            <a:ext cx="1980916" cy="860676"/>
          </a:xfrm>
          <a:prstGeom prst="roundRect">
            <a:avLst/>
          </a:prstGeom>
          <a:solidFill>
            <a:srgbClr val="A8E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>
                <a:solidFill>
                  <a:srgbClr val="080CBC"/>
                </a:solidFill>
              </a:rPr>
              <a:t>Вносить в урок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 елемент гри.</a:t>
            </a:r>
            <a:endParaRPr lang="ru-RU" sz="1400" b="1" dirty="0" smtClean="0">
              <a:solidFill>
                <a:srgbClr val="080CBC"/>
              </a:solidFill>
            </a:endParaRPr>
          </a:p>
          <a:p>
            <a:endParaRPr lang="ru-RU" sz="1400" b="1" dirty="0">
              <a:solidFill>
                <a:srgbClr val="080CBC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99792" y="4941168"/>
            <a:ext cx="2376264" cy="1008112"/>
          </a:xfrm>
          <a:prstGeom prst="roundRect">
            <a:avLst/>
          </a:prstGeom>
          <a:solidFill>
            <a:srgbClr val="A8E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>
                <a:solidFill>
                  <a:srgbClr val="080CBC"/>
                </a:solidFill>
              </a:rPr>
              <a:t>Створює основу для 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проведення мотивації 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на наступних уроках.</a:t>
            </a:r>
            <a:endParaRPr lang="ru-RU" sz="1400" b="1" dirty="0" smtClean="0">
              <a:solidFill>
                <a:srgbClr val="080CBC"/>
              </a:solidFill>
            </a:endParaRPr>
          </a:p>
          <a:p>
            <a:endParaRPr lang="ru-RU" b="1" dirty="0">
              <a:solidFill>
                <a:srgbClr val="080CBC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259632" y="3789040"/>
            <a:ext cx="2148840" cy="1137878"/>
          </a:xfrm>
          <a:prstGeom prst="roundRect">
            <a:avLst/>
          </a:prstGeom>
          <a:solidFill>
            <a:srgbClr val="A8E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 smtClean="0">
                <a:solidFill>
                  <a:srgbClr val="080CBC"/>
                </a:solidFill>
              </a:rPr>
              <a:t>Надає вчителеві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 інформацію 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про кожного учня, 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про методи роботи,</a:t>
            </a:r>
          </a:p>
          <a:p>
            <a:r>
              <a:rPr lang="uk-UA" sz="1400" b="1" dirty="0" smtClean="0">
                <a:solidFill>
                  <a:srgbClr val="080CBC"/>
                </a:solidFill>
              </a:rPr>
              <a:t> що сподобалися їм.</a:t>
            </a:r>
            <a:endParaRPr lang="ru-RU" sz="1400" b="1" dirty="0">
              <a:solidFill>
                <a:srgbClr val="080CB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92696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Кожен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учень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стисло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записує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на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папері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відповідь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на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запитання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:  «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Які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з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тих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завдань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і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умінь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,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що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отримано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на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уроці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,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він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візьме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із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собою для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використання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на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інших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уроках, для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виконання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домашнього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завдання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?»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Аркуші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з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відповідями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</a:t>
            </a:r>
            <a:r>
              <a:rPr lang="ru-RU" sz="1400" b="1" i="1" dirty="0" err="1" smtClean="0">
                <a:solidFill>
                  <a:srgbClr val="080CBC"/>
                </a:solidFill>
                <a:latin typeface="Arial Narrow" pitchFamily="34" charset="0"/>
              </a:rPr>
              <a:t>складають</a:t>
            </a:r>
            <a:r>
              <a:rPr lang="ru-RU" sz="1400" b="1" i="1" dirty="0" smtClean="0">
                <a:solidFill>
                  <a:srgbClr val="080CBC"/>
                </a:solidFill>
                <a:latin typeface="Arial Narrow" pitchFamily="34" charset="0"/>
              </a:rPr>
              <a:t> у рюкзак</a:t>
            </a:r>
            <a:r>
              <a:rPr lang="ru-RU" sz="1400" i="1" dirty="0" smtClean="0">
                <a:solidFill>
                  <a:srgbClr val="080CBC"/>
                </a:solidFill>
                <a:latin typeface="Arial Narrow" pitchFamily="34" charset="0"/>
              </a:rPr>
              <a:t>.</a:t>
            </a:r>
            <a:endParaRPr lang="ru-RU" sz="1400" i="1" dirty="0">
              <a:solidFill>
                <a:srgbClr val="080CBC"/>
              </a:solidFill>
              <a:latin typeface="Arial Narrow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661868" y="2996952"/>
            <a:ext cx="3482132" cy="121414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Незавершені  речення 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076056" y="4121696"/>
            <a:ext cx="4752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0">
              <a:buFont typeface="Arial" panose="020B0604020202020204" pitchFamily="34" charset="0"/>
              <a:buChar char="•"/>
            </a:pPr>
            <a:r>
              <a:rPr lang="uk-UA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уроці</a:t>
            </a:r>
            <a:r>
              <a:rPr lang="uk-UA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читання ми ознайомились з …..</a:t>
            </a:r>
            <a:endParaRPr lang="ru-RU" altLang="ru-RU" sz="24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0" hangingPunct="0">
              <a:buFont typeface="Arial" panose="020B0604020202020204" pitchFamily="34" charset="0"/>
              <a:buChar char="•"/>
            </a:pP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Сьогодні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уроці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вчився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algn="l" eaLnBrk="0" hangingPunct="0">
              <a:buFont typeface="Arial" panose="020B0604020202020204" pitchFamily="34" charset="0"/>
              <a:buChar char="•"/>
            </a:pP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Найбільше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сподобалося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algn="l" eaLnBrk="0" hangingPunct="0">
              <a:buFont typeface="Arial" panose="020B0604020202020204" pitchFamily="34" charset="0"/>
              <a:buChar char="•"/>
            </a:pP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Було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цікаво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algn="l" eaLnBrk="0" hangingPunct="0">
              <a:buFont typeface="Arial" panose="020B0604020202020204" pitchFamily="34" charset="0"/>
              <a:buChar char="•"/>
            </a:pP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Завершую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урок з...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настроєм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eaLnBrk="0" hangingPunct="0">
              <a:buFont typeface="Arial" panose="020B0604020202020204" pitchFamily="34" charset="0"/>
              <a:buChar char="•"/>
            </a:pPr>
            <a:r>
              <a:rPr lang="uk-UA" alt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Сьогоднішній урок довів, що …</a:t>
            </a:r>
            <a:endParaRPr lang="ru-RU" altLang="ru-RU" sz="24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uk-UA" altLang="ru-RU" sz="3600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8610" name="Picture 2" descr="C:\Users\Користувач\Desktop\вчитель року 2020\IMG-4ee1c0b5794d4bea76b8c48b0de9efa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1780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solidFill>
                  <a:srgbClr val="C00000"/>
                </a:solidFill>
              </a:rPr>
              <a:t>М</a:t>
            </a:r>
            <a:r>
              <a:rPr lang="uk-UA" sz="3200" b="1" cap="none" spc="50" dirty="0" smtClean="0">
                <a:ln w="11430"/>
                <a:solidFill>
                  <a:srgbClr val="C00000"/>
                </a:solidFill>
              </a:rPr>
              <a:t>одель випускника початкової школи</a:t>
            </a:r>
            <a:endParaRPr lang="ru-RU" sz="3200" b="1" cap="none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0" y="5214938"/>
            <a:ext cx="2492375" cy="1343025"/>
          </a:xfrm>
          <a:prstGeom prst="cloudCallout">
            <a:avLst>
              <a:gd name="adj1" fmla="val 65519"/>
              <a:gd name="adj2" fmla="val -3444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Мислить </a:t>
            </a:r>
            <a:r>
              <a:rPr lang="uk-UA" sz="2000" b="1" i="1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креативно</a:t>
            </a:r>
            <a:endParaRPr lang="uk-UA" sz="2000" b="1" i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3071810"/>
            <a:ext cx="2786063" cy="1557337"/>
          </a:xfrm>
          <a:prstGeom prst="cloudCallout">
            <a:avLst>
              <a:gd name="adj1" fmla="val 81521"/>
              <a:gd name="adj2" fmla="val 3163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Всесторонньо розвинена особистість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71500" y="1285875"/>
            <a:ext cx="2286000" cy="1343025"/>
          </a:xfrm>
          <a:prstGeom prst="cloudCallout">
            <a:avLst>
              <a:gd name="adj1" fmla="val 49288"/>
              <a:gd name="adj2" fmla="val 9176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Всезнайко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491880" y="1052736"/>
            <a:ext cx="2286000" cy="1343025"/>
          </a:xfrm>
          <a:prstGeom prst="cloudCallout">
            <a:avLst>
              <a:gd name="adj1" fmla="val 356"/>
              <a:gd name="adj2" fmla="val 9110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Дослідник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286500" y="1285875"/>
            <a:ext cx="2571750" cy="1343025"/>
          </a:xfrm>
          <a:prstGeom prst="cloudCallout">
            <a:avLst>
              <a:gd name="adj1" fmla="val -49353"/>
              <a:gd name="adj2" fmla="val 8317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Працює з інформацією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651625" y="3357563"/>
            <a:ext cx="2492375" cy="1343025"/>
          </a:xfrm>
          <a:prstGeom prst="cloudCallout">
            <a:avLst>
              <a:gd name="adj1" fmla="val -74065"/>
              <a:gd name="adj2" fmla="val 329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Шукач нового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6651625" y="5286388"/>
            <a:ext cx="2492375" cy="1343025"/>
          </a:xfrm>
          <a:prstGeom prst="cloudCallout">
            <a:avLst>
              <a:gd name="adj1" fmla="val -71217"/>
              <a:gd name="adj2" fmla="val -2982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ndara" pitchFamily="34" charset="0"/>
              </a:rPr>
              <a:t>Критично мислить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66562" name="Picture 2" descr="C:\Users\Користувач\Desktop\вчитель року 2020\IMG-190686d490f5096b67d45a37d73c966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2981232" cy="397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89046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66080">
            <a:off x="80648" y="2164753"/>
            <a:ext cx="4655553" cy="349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565">
            <a:off x="6610006" y="1117669"/>
            <a:ext cx="1987806" cy="269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7353">
            <a:off x="4317345" y="1363124"/>
            <a:ext cx="1953991" cy="26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 l="39847" t="20671" r="29714" b="9439"/>
          <a:stretch>
            <a:fillRect/>
          </a:stretch>
        </p:blipFill>
        <p:spPr bwMode="auto">
          <a:xfrm rot="585323">
            <a:off x="6732240" y="3645024"/>
            <a:ext cx="195232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 cstate="print"/>
          <a:srcRect l="40954" t="18703" r="30267" b="10423"/>
          <a:stretch>
            <a:fillRect/>
          </a:stretch>
        </p:blipFill>
        <p:spPr bwMode="auto">
          <a:xfrm rot="266648">
            <a:off x="4788024" y="3645024"/>
            <a:ext cx="2016224" cy="279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08720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Не </a:t>
            </a:r>
            <a:r>
              <a:rPr lang="ru-RU" sz="2400" b="1" dirty="0" err="1" smtClean="0">
                <a:latin typeface="Calibri" panose="020F0502020204030204" pitchFamily="34" charset="0"/>
              </a:rPr>
              <a:t>бійтесь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Calibri" panose="020F0502020204030204" pitchFamily="34" charset="0"/>
              </a:rPr>
              <a:t>нестандартних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Calibri" panose="020F0502020204030204" pitchFamily="34" charset="0"/>
              </a:rPr>
              <a:t>запитань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Calibri" panose="020F0502020204030204" pitchFamily="34" charset="0"/>
              </a:rPr>
              <a:t>чи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Calibri" panose="020F0502020204030204" pitchFamily="34" charset="0"/>
              </a:rPr>
              <a:t>відповідей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Calibri" panose="020F0502020204030204" pitchFamily="34" charset="0"/>
              </a:rPr>
              <a:t>учнів</a:t>
            </a:r>
            <a:r>
              <a:rPr lang="ru-RU" sz="2400" b="1" dirty="0" smtClean="0">
                <a:latin typeface="Calibri" panose="020F0502020204030204" pitchFamily="34" charset="0"/>
              </a:rPr>
              <a:t>, </a:t>
            </a:r>
            <a:r>
              <a:rPr lang="ru-RU" sz="2400" b="1" dirty="0" err="1" smtClean="0">
                <a:latin typeface="Calibri" panose="020F0502020204030204" pitchFamily="34" charset="0"/>
              </a:rPr>
              <a:t>адже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Calibri" panose="020F0502020204030204" pitchFamily="34" charset="0"/>
              </a:rPr>
              <a:t>ще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</a:rPr>
              <a:t>Г</a:t>
            </a:r>
            <a:r>
              <a:rPr lang="ru-RU" sz="2400" b="1" dirty="0" err="1" smtClean="0">
                <a:latin typeface="Calibri" panose="020F0502020204030204" pitchFamily="34" charset="0"/>
              </a:rPr>
              <a:t>.Лессінг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Calibri" panose="020F0502020204030204" pitchFamily="34" charset="0"/>
              </a:rPr>
              <a:t>зазначав</a:t>
            </a:r>
            <a:r>
              <a:rPr lang="ru-RU" sz="2400" b="1" dirty="0" smtClean="0">
                <a:latin typeface="Calibri" panose="020F0502020204030204" pitchFamily="34" charset="0"/>
              </a:rPr>
              <a:t>: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Сперечайтесь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плутайтесь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помиляйтесь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заради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міркуйте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хибно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6" name="Picture 2" descr="C:\Users\Користувач\Desktop\вчитель року 2020\IMG-82700e6710d8ebc070514ff45c89e1d0-V.jpg"/>
          <p:cNvPicPr>
            <a:picLocks noChangeAspect="1" noChangeArrowheads="1"/>
          </p:cNvPicPr>
          <p:nvPr/>
        </p:nvPicPr>
        <p:blipFill>
          <a:blip r:embed="rId2" cstate="print"/>
          <a:srcRect l="14807" t="18351" r="21437" b="21885"/>
          <a:stretch>
            <a:fillRect/>
          </a:stretch>
        </p:blipFill>
        <p:spPr bwMode="auto">
          <a:xfrm>
            <a:off x="2640724" y="3429000"/>
            <a:ext cx="6503276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2376264"/>
          </a:xfrm>
        </p:spPr>
        <p:txBody>
          <a:bodyPr/>
          <a:lstStyle/>
          <a:p>
            <a:pPr algn="just"/>
            <a:r>
              <a:rPr lang="uk-UA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позбавляємо дітей майбутнього, якщо продовжуємо сьогодні навчати так, як навчали цього вчора.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24328" y="188640"/>
            <a:ext cx="1403008" cy="1412107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1043608" y="2204864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Джорж</a:t>
            </a:r>
            <a:r>
              <a:rPr lang="uk-UA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Дьюї - американський філософ, </a:t>
            </a:r>
            <a:br>
              <a:rPr lang="uk-UA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реформатор освіти(1859-1952).</a:t>
            </a:r>
            <a:br>
              <a:rPr lang="uk-UA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31378">
            <a:off x="971600" y="3140968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роботодавці дедалі частіше шукають не просто виконавців, а людей, які готові мислити поза шаблонами. </a:t>
            </a:r>
          </a:p>
          <a:p>
            <a:pPr algn="just"/>
            <a:r>
              <a:rPr lang="uk-UA" sz="2000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Працівник майбутнього повинен бачити «крізь час» й втілювати в життя ідеї, котрі до нього ніхто не пропонував. </a:t>
            </a:r>
          </a:p>
          <a:p>
            <a:pPr algn="just"/>
            <a:r>
              <a:rPr lang="uk-UA" sz="20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Майбутнє – це період, коли головною цінністю стане мозок, емоції й розвиток. </a:t>
            </a:r>
            <a:endParaRPr lang="ru-RU" sz="2000" i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492429"/>
            <a:ext cx="385192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750"/>
              </a:spcAft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Сучасний світ складний. Дитині  недостатньо дати лише знання. Ще важливо навчити користуватися ними. Знання та вміння, взаємопов’язані з ціннісними орієнтирами учня, формують його життєві компетентності, потрібні для успішної самореалізації у житті, навчанні та праці.</a:t>
            </a:r>
            <a:r>
              <a:rPr lang="uk-UA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spcAft>
                <a:spcPts val="750"/>
              </a:spcAft>
              <a:buNone/>
            </a:pP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(Концепція нової української школи).</a:t>
            </a:r>
            <a:endParaRPr lang="uk-UA" sz="2000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625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67322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Актуальність теми</a:t>
            </a:r>
          </a:p>
          <a:p>
            <a:pPr algn="just"/>
            <a:r>
              <a:rPr lang="uk-UA" b="1" dirty="0" smtClean="0"/>
              <a:t>Радикальні зміни, які відбуваються в сучасному освітньому середовищі акцентують увагу на необхідності: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 виховання особистості мислячої, самостійної, творчої;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  здатності працювати з інформацією впродовж життя: здобувати її, переробляти, застосовувати для свого розвитку і самовдосконалення, передавати її;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уміння спілкуватися повинно стати невід</a:t>
            </a:r>
            <a:r>
              <a:rPr lang="en-US" b="1" dirty="0" smtClean="0"/>
              <a:t>’</a:t>
            </a:r>
            <a:r>
              <a:rPr lang="uk-UA" b="1" dirty="0" smtClean="0"/>
              <a:t>ємною рисою кожної людини.</a:t>
            </a:r>
            <a:endParaRPr lang="ru-RU" i="1" dirty="0">
              <a:solidFill>
                <a:srgbClr val="0066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117506222"/>
              </p:ext>
            </p:extLst>
          </p:nvPr>
        </p:nvGraphicFramePr>
        <p:xfrm>
          <a:off x="4067944" y="3140968"/>
          <a:ext cx="507605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3573016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solidFill>
                  <a:srgbClr val="006600"/>
                </a:solidFill>
              </a:rPr>
              <a:t>Технологія розвитку критичного мислення допомагає учню не тільки засвоїти певний обсяг знань, а й сприяє розвитку його особистісних якостей.  </a:t>
            </a:r>
            <a:br>
              <a:rPr lang="uk-UA" b="1" i="1" dirty="0" smtClean="0">
                <a:solidFill>
                  <a:srgbClr val="006600"/>
                </a:solidFill>
              </a:rPr>
            </a:br>
            <a:endParaRPr lang="ru-RU" i="1" dirty="0" smtClean="0">
              <a:solidFill>
                <a:srgbClr val="006600"/>
              </a:solidFill>
            </a:endParaRPr>
          </a:p>
          <a:p>
            <a:pPr algn="just"/>
            <a:endParaRPr lang="ru-RU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218956" y="-243408"/>
            <a:ext cx="3632964" cy="551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400" b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знаки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людини, яка мислить критично:</a:t>
            </a:r>
            <a:endParaRPr lang="ru-RU" sz="2000" b="1" dirty="0"/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600"/>
                </a:solidFill>
              </a:rPr>
              <a:t>Компетентність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600"/>
                </a:solidFill>
              </a:rPr>
              <a:t> Інтелектуальна активність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600"/>
                </a:solidFill>
              </a:rPr>
              <a:t>Допитливість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600"/>
                </a:solidFill>
              </a:rPr>
              <a:t> Незалежність мислення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600"/>
                </a:solidFill>
              </a:rPr>
              <a:t>Вміння дискутувати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600"/>
                </a:solidFill>
              </a:rPr>
              <a:t> Проникливість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600"/>
                </a:solidFill>
              </a:rPr>
              <a:t> Самокритичність</a:t>
            </a:r>
          </a:p>
          <a:p>
            <a:pPr algn="l">
              <a:lnSpc>
                <a:spcPct val="150000"/>
              </a:lnSpc>
            </a:pPr>
            <a:r>
              <a:rPr lang="uk-UA" sz="2000" b="1" dirty="0" smtClean="0"/>
              <a:t>           Джон </a:t>
            </a:r>
            <a:r>
              <a:rPr lang="uk-UA" sz="2000" b="1" dirty="0" err="1" smtClean="0"/>
              <a:t>Чаффа</a:t>
            </a:r>
            <a:endParaRPr lang="uk-UA" sz="20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716016" y="548680"/>
            <a:ext cx="4752528" cy="600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uk-UA" sz="2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юдина, яка мислить критично, вмітиме: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визначати проблеми;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аналізувати твердження;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використовувати </a:t>
            </a:r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дослідницькі методи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враховувати альтернативні точки зору;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формулювати </a:t>
            </a:r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власну точку зору і </a:t>
            </a:r>
          </a:p>
          <a:p>
            <a:pPr lvl="0" algn="l"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відстоювати її логічними доказами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синтезувати здобуті знання;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робити висновки;</a:t>
            </a:r>
          </a:p>
          <a:p>
            <a:pPr marL="285750" lvl="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прогнозувати наслідки своїх </a:t>
            </a:r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вчинків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прийняти оптимальне  рішення. </a:t>
            </a:r>
          </a:p>
          <a:p>
            <a:pPr lvl="0" algn="l"/>
            <a:r>
              <a:rPr kumimoji="0" lang="uk-UA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Користувач\Desktop\вчитель року 2020\IMG-989dbb50dacce51d004d90b609068a7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212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0"/>
            <a:ext cx="5004048" cy="603232"/>
          </a:xfrm>
        </p:spPr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сьогодні кращий, </a:t>
            </a:r>
            <a:b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 учора!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563888" y="3717032"/>
            <a:ext cx="3168650" cy="1508129"/>
          </a:xfrm>
          <a:prstGeom prst="ribbon2">
            <a:avLst>
              <a:gd name="adj1" fmla="val 12500"/>
              <a:gd name="adj2" fmla="val 50000"/>
            </a:avLst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Ситуації </a:t>
            </a:r>
          </a:p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успіху</a:t>
            </a:r>
          </a:p>
        </p:txBody>
      </p:sp>
      <p:grpSp>
        <p:nvGrpSpPr>
          <p:cNvPr id="6" name="Group 228"/>
          <p:cNvGrpSpPr>
            <a:grpSpLocks/>
          </p:cNvGrpSpPr>
          <p:nvPr/>
        </p:nvGrpSpPr>
        <p:grpSpPr bwMode="auto">
          <a:xfrm>
            <a:off x="5724128" y="1988840"/>
            <a:ext cx="3168650" cy="2078121"/>
            <a:chOff x="3424" y="618"/>
            <a:chExt cx="1996" cy="1479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4649" y="618"/>
              <a:ext cx="771" cy="454"/>
            </a:xfrm>
            <a:prstGeom prst="wedgeRoundRectCallout">
              <a:avLst>
                <a:gd name="adj1" fmla="val -65694"/>
                <a:gd name="adj2" fmla="val 75991"/>
                <a:gd name="adj3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 b="1" dirty="0"/>
                <a:t>“ Люди вчаться на своїх</a:t>
              </a:r>
            </a:p>
            <a:p>
              <a:pPr algn="ctr"/>
              <a:r>
                <a:rPr lang="uk-UA" sz="1000" b="1" dirty="0"/>
                <a:t>помилках…”</a:t>
              </a:r>
              <a:endParaRPr lang="ru-RU" sz="1000" b="1" dirty="0"/>
            </a:p>
          </p:txBody>
        </p: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3424" y="1070"/>
              <a:ext cx="1488" cy="1018"/>
              <a:chOff x="2064" y="1008"/>
              <a:chExt cx="722" cy="866"/>
            </a:xfrm>
          </p:grpSpPr>
          <p:sp>
            <p:nvSpPr>
              <p:cNvPr id="9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grpSp>
            <p:nvGrpSpPr>
              <p:cNvPr id="10" name="Group 71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23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pic>
              <p:nvPicPr>
                <p:cNvPr id="25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6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27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33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4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5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6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8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9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0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1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2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dirty="0"/>
                    </a:p>
                  </p:txBody>
                </p:sp>
              </p:grpSp>
            </p:grpSp>
          </p:grpSp>
          <p:grpSp>
            <p:nvGrpSpPr>
              <p:cNvPr id="11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13" name="Group 8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9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20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21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22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4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5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6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7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8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12" name="Rectangle 97"/>
              <p:cNvSpPr>
                <a:spLocks noChangeArrowheads="1"/>
              </p:cNvSpPr>
              <p:nvPr/>
            </p:nvSpPr>
            <p:spPr bwMode="gray">
              <a:xfrm>
                <a:off x="2196" y="1272"/>
                <a:ext cx="483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Позбавлення </a:t>
                </a:r>
              </a:p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страху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99" name="Group 229"/>
          <p:cNvGrpSpPr>
            <a:grpSpLocks/>
          </p:cNvGrpSpPr>
          <p:nvPr/>
        </p:nvGrpSpPr>
        <p:grpSpPr bwMode="auto">
          <a:xfrm>
            <a:off x="5857876" y="3501008"/>
            <a:ext cx="3286124" cy="2033831"/>
            <a:chOff x="3787" y="1616"/>
            <a:chExt cx="2070" cy="1459"/>
          </a:xfrm>
        </p:grpSpPr>
        <p:sp>
          <p:nvSpPr>
            <p:cNvPr id="100" name="AutoShape 12"/>
            <p:cNvSpPr>
              <a:spLocks noChangeArrowheads="1"/>
            </p:cNvSpPr>
            <p:nvPr/>
          </p:nvSpPr>
          <p:spPr bwMode="auto">
            <a:xfrm>
              <a:off x="5080" y="1616"/>
              <a:ext cx="777" cy="590"/>
            </a:xfrm>
            <a:prstGeom prst="wedgeRoundRectCallout">
              <a:avLst>
                <a:gd name="adj1" fmla="val -83676"/>
                <a:gd name="adj2" fmla="val 66778"/>
                <a:gd name="adj3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200" b="1" dirty="0"/>
                <a:t>“ У тебе </a:t>
              </a:r>
              <a:r>
                <a:rPr lang="uk-UA" sz="1200" b="1" dirty="0" smtClean="0"/>
                <a:t>обов'язково </a:t>
              </a:r>
              <a:r>
                <a:rPr lang="uk-UA" sz="1200" b="1" dirty="0"/>
                <a:t>все </a:t>
              </a:r>
              <a:r>
                <a:rPr lang="uk-UA" sz="1200" b="1" dirty="0" err="1"/>
                <a:t>вийде”</a:t>
              </a:r>
              <a:endParaRPr lang="ru-RU" sz="1200" b="1" dirty="0"/>
            </a:p>
          </p:txBody>
        </p: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3787" y="2067"/>
              <a:ext cx="1488" cy="1008"/>
              <a:chOff x="2064" y="1008"/>
              <a:chExt cx="722" cy="858"/>
            </a:xfrm>
          </p:grpSpPr>
          <p:sp>
            <p:nvSpPr>
              <p:cNvPr id="102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" name="Group 71"/>
              <p:cNvGrpSpPr>
                <a:grpSpLocks/>
              </p:cNvGrpSpPr>
              <p:nvPr/>
            </p:nvGrpSpPr>
            <p:grpSpPr bwMode="auto">
              <a:xfrm>
                <a:off x="2086" y="1027"/>
                <a:ext cx="680" cy="839"/>
                <a:chOff x="3975" y="1593"/>
                <a:chExt cx="931" cy="1154"/>
              </a:xfrm>
            </p:grpSpPr>
            <p:pic>
              <p:nvPicPr>
                <p:cNvPr id="116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sp>
              <p:nvSpPr>
                <p:cNvPr id="117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18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grpSp>
              <p:nvGrpSpPr>
                <p:cNvPr id="119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1" y="2240"/>
                  <a:ext cx="822" cy="191"/>
                  <a:chOff x="2526" y="1060"/>
                  <a:chExt cx="896" cy="236"/>
                </a:xfrm>
              </p:grpSpPr>
              <p:grpSp>
                <p:nvGrpSpPr>
                  <p:cNvPr id="12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6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126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7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1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122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 w="114300" prst="artDeco"/>
                    </a:sp3d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4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6"/>
                <a:ext cx="529" cy="122"/>
                <a:chOff x="2526" y="1060"/>
                <a:chExt cx="896" cy="236"/>
              </a:xfrm>
            </p:grpSpPr>
            <p:grpSp>
              <p:nvGrpSpPr>
                <p:cNvPr id="106" name="Group 8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12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08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5" name="Rectangle 97"/>
              <p:cNvSpPr>
                <a:spLocks noChangeArrowheads="1"/>
              </p:cNvSpPr>
              <p:nvPr/>
            </p:nvSpPr>
            <p:spPr bwMode="gray">
              <a:xfrm>
                <a:off x="2206" y="1272"/>
                <a:ext cx="464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Авансування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30" name="Group 230"/>
          <p:cNvGrpSpPr>
            <a:grpSpLocks/>
          </p:cNvGrpSpPr>
          <p:nvPr/>
        </p:nvGrpSpPr>
        <p:grpSpPr bwMode="auto">
          <a:xfrm>
            <a:off x="5364088" y="5229225"/>
            <a:ext cx="3779912" cy="1628775"/>
            <a:chOff x="2925" y="3022"/>
            <a:chExt cx="2450" cy="1026"/>
          </a:xfrm>
        </p:grpSpPr>
        <p:sp>
          <p:nvSpPr>
            <p:cNvPr id="131" name="AutoShape 17"/>
            <p:cNvSpPr>
              <a:spLocks noChangeArrowheads="1"/>
            </p:cNvSpPr>
            <p:nvPr/>
          </p:nvSpPr>
          <p:spPr bwMode="auto">
            <a:xfrm>
              <a:off x="4604" y="3385"/>
              <a:ext cx="771" cy="544"/>
            </a:xfrm>
            <a:prstGeom prst="wedgeRoundRectCallout">
              <a:avLst>
                <a:gd name="adj1" fmla="val -105514"/>
                <a:gd name="adj2" fmla="val -50921"/>
                <a:gd name="adj3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b="1" dirty="0"/>
                <a:t>“ </a:t>
              </a:r>
              <a:r>
                <a:rPr lang="uk-UA" sz="1200" b="1" dirty="0"/>
                <a:t>Можливо краще почати з …”</a:t>
              </a:r>
              <a:endParaRPr lang="ru-RU" sz="1200" b="1" dirty="0"/>
            </a:p>
          </p:txBody>
        </p:sp>
        <p:grpSp>
          <p:nvGrpSpPr>
            <p:cNvPr id="132" name="Group 69"/>
            <p:cNvGrpSpPr>
              <a:grpSpLocks/>
            </p:cNvGrpSpPr>
            <p:nvPr/>
          </p:nvGrpSpPr>
          <p:grpSpPr bwMode="auto">
            <a:xfrm>
              <a:off x="2925" y="3021"/>
              <a:ext cx="1487" cy="1018"/>
              <a:chOff x="2064" y="1008"/>
              <a:chExt cx="722" cy="866"/>
            </a:xfrm>
          </p:grpSpPr>
          <p:sp>
            <p:nvSpPr>
              <p:cNvPr id="133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4" name="Group 71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147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8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49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0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151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157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2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153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35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137" name="Group 8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43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4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5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6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8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39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0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1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2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36" name="Rectangle 97"/>
              <p:cNvSpPr>
                <a:spLocks noChangeArrowheads="1"/>
              </p:cNvSpPr>
              <p:nvPr/>
            </p:nvSpPr>
            <p:spPr bwMode="gray">
              <a:xfrm>
                <a:off x="2212" y="1272"/>
                <a:ext cx="454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Прихований</a:t>
                </a:r>
                <a:r>
                  <a:rPr lang="uk-UA" sz="1600" b="1" dirty="0">
                    <a:solidFill>
                      <a:srgbClr val="0033CC"/>
                    </a:solidFill>
                  </a:rPr>
                  <a:t> </a:t>
                </a:r>
              </a:p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інструктаж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92" name="Group 231"/>
          <p:cNvGrpSpPr>
            <a:grpSpLocks/>
          </p:cNvGrpSpPr>
          <p:nvPr/>
        </p:nvGrpSpPr>
        <p:grpSpPr bwMode="auto">
          <a:xfrm>
            <a:off x="1907704" y="5157192"/>
            <a:ext cx="3441700" cy="1439453"/>
            <a:chOff x="567" y="3021"/>
            <a:chExt cx="2168" cy="1051"/>
          </a:xfrm>
        </p:grpSpPr>
        <p:sp>
          <p:nvSpPr>
            <p:cNvPr id="193" name="AutoShape 16"/>
            <p:cNvSpPr>
              <a:spLocks noChangeArrowheads="1"/>
            </p:cNvSpPr>
            <p:nvPr/>
          </p:nvSpPr>
          <p:spPr bwMode="auto">
            <a:xfrm rot="10800000">
              <a:off x="567" y="3566"/>
              <a:ext cx="934" cy="506"/>
            </a:xfrm>
            <a:prstGeom prst="wedgeRoundRectCallout">
              <a:avLst>
                <a:gd name="adj1" fmla="val -45204"/>
                <a:gd name="adj2" fmla="val 62944"/>
                <a:gd name="adj3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pPr algn="ctr"/>
              <a:r>
                <a:rPr lang="uk-UA" sz="1000" b="1" dirty="0"/>
                <a:t>“ Без твоєї допомоги твоїм друзям не впоратись…”</a:t>
              </a:r>
              <a:endParaRPr lang="ru-RU" sz="1000" b="1" dirty="0"/>
            </a:p>
          </p:txBody>
        </p:sp>
        <p:grpSp>
          <p:nvGrpSpPr>
            <p:cNvPr id="194" name="Group 69"/>
            <p:cNvGrpSpPr>
              <a:grpSpLocks/>
            </p:cNvGrpSpPr>
            <p:nvPr/>
          </p:nvGrpSpPr>
          <p:grpSpPr bwMode="auto">
            <a:xfrm>
              <a:off x="1247" y="3021"/>
              <a:ext cx="1488" cy="1018"/>
              <a:chOff x="2064" y="1008"/>
              <a:chExt cx="722" cy="866"/>
            </a:xfrm>
          </p:grpSpPr>
          <p:sp>
            <p:nvSpPr>
              <p:cNvPr id="195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6" name="Group 71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209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0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11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12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213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9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0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1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2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4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5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6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7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8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97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199" name="Group 8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05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8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0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01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4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98" name="Rectangle 97"/>
              <p:cNvSpPr>
                <a:spLocks noChangeArrowheads="1"/>
              </p:cNvSpPr>
              <p:nvPr/>
            </p:nvSpPr>
            <p:spPr bwMode="gray">
              <a:xfrm>
                <a:off x="2247" y="1272"/>
                <a:ext cx="380" cy="1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Мотивація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54" name="Group 232"/>
          <p:cNvGrpSpPr>
            <a:grpSpLocks/>
          </p:cNvGrpSpPr>
          <p:nvPr/>
        </p:nvGrpSpPr>
        <p:grpSpPr bwMode="auto">
          <a:xfrm>
            <a:off x="1043608" y="4077072"/>
            <a:ext cx="2652712" cy="1730820"/>
            <a:chOff x="113" y="2024"/>
            <a:chExt cx="1671" cy="1361"/>
          </a:xfrm>
        </p:grpSpPr>
        <p:sp>
          <p:nvSpPr>
            <p:cNvPr id="255" name="AutoShape 15"/>
            <p:cNvSpPr>
              <a:spLocks noChangeArrowheads="1"/>
            </p:cNvSpPr>
            <p:nvPr/>
          </p:nvSpPr>
          <p:spPr bwMode="auto">
            <a:xfrm rot="10800000">
              <a:off x="113" y="2886"/>
              <a:ext cx="771" cy="499"/>
            </a:xfrm>
            <a:prstGeom prst="wedgeRoundRectCallout">
              <a:avLst>
                <a:gd name="adj1" fmla="val -45074"/>
                <a:gd name="adj2" fmla="val 66231"/>
                <a:gd name="adj3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/>
            <a:lstStyle/>
            <a:p>
              <a:pPr algn="ctr"/>
              <a:r>
                <a:rPr lang="uk-UA" b="1" dirty="0"/>
                <a:t>“ </a:t>
              </a:r>
              <a:r>
                <a:rPr lang="uk-UA" sz="1200" b="1" dirty="0"/>
                <a:t>Тільки тобі я можу доручити…”</a:t>
              </a:r>
              <a:endParaRPr lang="ru-RU" sz="1200" b="1" dirty="0"/>
            </a:p>
          </p:txBody>
        </p:sp>
        <p:grpSp>
          <p:nvGrpSpPr>
            <p:cNvPr id="256" name="Group 69"/>
            <p:cNvGrpSpPr>
              <a:grpSpLocks/>
            </p:cNvGrpSpPr>
            <p:nvPr/>
          </p:nvGrpSpPr>
          <p:grpSpPr bwMode="auto">
            <a:xfrm>
              <a:off x="295" y="2023"/>
              <a:ext cx="1489" cy="1018"/>
              <a:chOff x="2064" y="1008"/>
              <a:chExt cx="722" cy="866"/>
            </a:xfrm>
          </p:grpSpPr>
          <p:sp>
            <p:nvSpPr>
              <p:cNvPr id="257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58" name="Group 71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271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2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73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74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275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81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2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3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4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6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77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8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9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0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59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261" name="Group 8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67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8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9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0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2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63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4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5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6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60" name="Rectangle 97"/>
              <p:cNvSpPr>
                <a:spLocks noChangeArrowheads="1"/>
              </p:cNvSpPr>
              <p:nvPr/>
            </p:nvSpPr>
            <p:spPr bwMode="gray">
              <a:xfrm>
                <a:off x="2198" y="1272"/>
                <a:ext cx="484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Персональна</a:t>
                </a:r>
                <a:r>
                  <a:rPr lang="uk-UA" sz="1600" b="1" dirty="0">
                    <a:solidFill>
                      <a:srgbClr val="0033CC"/>
                    </a:solidFill>
                  </a:rPr>
                  <a:t> </a:t>
                </a:r>
              </a:p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винятковість</a:t>
                </a:r>
              </a:p>
            </p:txBody>
          </p:sp>
        </p:grpSp>
      </p:grpSp>
      <p:grpSp>
        <p:nvGrpSpPr>
          <p:cNvPr id="285" name="Group 233"/>
          <p:cNvGrpSpPr>
            <a:grpSpLocks/>
          </p:cNvGrpSpPr>
          <p:nvPr/>
        </p:nvGrpSpPr>
        <p:grpSpPr bwMode="auto">
          <a:xfrm>
            <a:off x="1403648" y="2492896"/>
            <a:ext cx="2447925" cy="1916212"/>
            <a:chOff x="204" y="663"/>
            <a:chExt cx="1542" cy="1434"/>
          </a:xfrm>
        </p:grpSpPr>
        <p:sp>
          <p:nvSpPr>
            <p:cNvPr id="286" name="AutoShape 14"/>
            <p:cNvSpPr>
              <a:spLocks noChangeArrowheads="1"/>
            </p:cNvSpPr>
            <p:nvPr/>
          </p:nvSpPr>
          <p:spPr bwMode="auto">
            <a:xfrm>
              <a:off x="975" y="663"/>
              <a:ext cx="771" cy="454"/>
            </a:xfrm>
            <a:prstGeom prst="wedgeRoundRectCallout">
              <a:avLst>
                <a:gd name="adj1" fmla="val -43255"/>
                <a:gd name="adj2" fmla="val 93611"/>
                <a:gd name="adj3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 b="1" dirty="0"/>
                <a:t>“ Так хочеться швидше побачити…”</a:t>
              </a:r>
              <a:endParaRPr lang="ru-RU" sz="1000" b="1" dirty="0"/>
            </a:p>
          </p:txBody>
        </p:sp>
        <p:grpSp>
          <p:nvGrpSpPr>
            <p:cNvPr id="287" name="Group 69"/>
            <p:cNvGrpSpPr>
              <a:grpSpLocks/>
            </p:cNvGrpSpPr>
            <p:nvPr/>
          </p:nvGrpSpPr>
          <p:grpSpPr bwMode="auto">
            <a:xfrm>
              <a:off x="204" y="1070"/>
              <a:ext cx="1488" cy="1018"/>
              <a:chOff x="2064" y="1008"/>
              <a:chExt cx="722" cy="866"/>
            </a:xfrm>
          </p:grpSpPr>
          <p:sp>
            <p:nvSpPr>
              <p:cNvPr id="288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89" name="Group 71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302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3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04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05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306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312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3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4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5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7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308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90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292" name="Group 8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98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9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0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1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94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5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6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7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91" name="Rectangle 97"/>
              <p:cNvSpPr>
                <a:spLocks noChangeArrowheads="1"/>
              </p:cNvSpPr>
              <p:nvPr/>
            </p:nvSpPr>
            <p:spPr bwMode="gray">
              <a:xfrm>
                <a:off x="2244" y="1272"/>
                <a:ext cx="387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Мотивація</a:t>
                </a:r>
              </a:p>
              <a:p>
                <a:pPr algn="ctr"/>
                <a:r>
                  <a:rPr lang="uk-U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активності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6" name="Group 234"/>
          <p:cNvGrpSpPr>
            <a:grpSpLocks/>
          </p:cNvGrpSpPr>
          <p:nvPr/>
        </p:nvGrpSpPr>
        <p:grpSpPr bwMode="auto">
          <a:xfrm>
            <a:off x="3491880" y="2348880"/>
            <a:ext cx="3384550" cy="1576470"/>
            <a:chOff x="1927" y="572"/>
            <a:chExt cx="2132" cy="1208"/>
          </a:xfrm>
        </p:grpSpPr>
        <p:sp>
          <p:nvSpPr>
            <p:cNvPr id="317" name="AutoShape 13"/>
            <p:cNvSpPr>
              <a:spLocks noChangeArrowheads="1"/>
            </p:cNvSpPr>
            <p:nvPr/>
          </p:nvSpPr>
          <p:spPr bwMode="auto">
            <a:xfrm>
              <a:off x="3152" y="572"/>
              <a:ext cx="907" cy="454"/>
            </a:xfrm>
            <a:prstGeom prst="wedgeRoundRectCallout">
              <a:avLst>
                <a:gd name="adj1" fmla="val -43384"/>
                <a:gd name="adj2" fmla="val 66079"/>
                <a:gd name="adj3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000" b="1" dirty="0"/>
                <a:t>“ Найбільш мені сподобалось у твоїй роботі…”</a:t>
              </a:r>
              <a:endParaRPr lang="ru-RU" sz="1000" b="1" dirty="0"/>
            </a:p>
          </p:txBody>
        </p:sp>
        <p:grpSp>
          <p:nvGrpSpPr>
            <p:cNvPr id="318" name="Group 69"/>
            <p:cNvGrpSpPr>
              <a:grpSpLocks/>
            </p:cNvGrpSpPr>
            <p:nvPr/>
          </p:nvGrpSpPr>
          <p:grpSpPr bwMode="auto">
            <a:xfrm>
              <a:off x="1927" y="753"/>
              <a:ext cx="1488" cy="1018"/>
              <a:chOff x="2064" y="1008"/>
              <a:chExt cx="722" cy="866"/>
            </a:xfrm>
          </p:grpSpPr>
          <p:sp>
            <p:nvSpPr>
              <p:cNvPr id="319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20" name="Group 71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333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4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35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36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337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343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4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5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6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8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339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0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1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2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21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323" name="Group 8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29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0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1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2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4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25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6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7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8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22" name="Rectangle 97"/>
              <p:cNvSpPr>
                <a:spLocks noChangeArrowheads="1"/>
              </p:cNvSpPr>
              <p:nvPr/>
            </p:nvSpPr>
            <p:spPr bwMode="gray">
              <a:xfrm>
                <a:off x="2130" y="1199"/>
                <a:ext cx="637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Високе </a:t>
                </a:r>
              </a:p>
              <a:p>
                <a:pPr algn="ctr"/>
                <a:r>
                  <a:rPr lang="uk-UA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оцінювання деталі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право 4"/>
          <p:cNvSpPr/>
          <p:nvPr/>
        </p:nvSpPr>
        <p:spPr bwMode="auto">
          <a:xfrm rot="20742207">
            <a:off x="5943866" y="2367514"/>
            <a:ext cx="1940502" cy="2141605"/>
          </a:xfrm>
          <a:prstGeom prst="rightArrowCallou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"/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Навички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ведення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дискусії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143241" y="2480735"/>
            <a:ext cx="2741128" cy="1519769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Основні методи 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прийоми теорії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розвитку критичного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мислення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 bwMode="auto">
          <a:xfrm rot="973240">
            <a:off x="758469" y="2479110"/>
            <a:ext cx="2232246" cy="188550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659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Представле-</a:t>
            </a:r>
            <a:endParaRPr lang="uk-UA" sz="16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err="1" smtClean="0"/>
              <a:t>н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своєї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точки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зору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Выноска со стрелкой вверх 6"/>
          <p:cNvSpPr/>
          <p:nvPr/>
        </p:nvSpPr>
        <p:spPr bwMode="auto">
          <a:xfrm>
            <a:off x="3059831" y="1285860"/>
            <a:ext cx="2741127" cy="1063020"/>
          </a:xfrm>
          <a:prstGeom prst="upArrowCallou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Складання  запитань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 відповідей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 bwMode="auto">
          <a:xfrm>
            <a:off x="3215785" y="4132359"/>
            <a:ext cx="2583740" cy="1225467"/>
          </a:xfrm>
          <a:prstGeom prst="downArrowCallou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Прийоми по розвитку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навичок 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розв’язання проблем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 bwMode="auto">
          <a:xfrm>
            <a:off x="1607323" y="51867"/>
            <a:ext cx="5500726" cy="128586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err="1" smtClean="0"/>
              <a:t>Товсті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тонкі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, ромашка </a:t>
            </a:r>
            <a:r>
              <a:rPr lang="ru-RU" b="1" dirty="0" err="1" smtClean="0"/>
              <a:t>Блума</a:t>
            </a:r>
            <a:r>
              <a:rPr lang="ru-RU" b="1" dirty="0" smtClean="0"/>
              <a:t>, </a:t>
            </a:r>
          </a:p>
          <a:p>
            <a:r>
              <a:rPr lang="ru-RU" b="1" dirty="0" err="1" smtClean="0"/>
              <a:t>кластери,дерево</a:t>
            </a:r>
            <a:r>
              <a:rPr lang="ru-RU" b="1" dirty="0" smtClean="0"/>
              <a:t> </a:t>
            </a:r>
            <a:r>
              <a:rPr lang="ru-RU" b="1" dirty="0" err="1" smtClean="0"/>
              <a:t>передбачень</a:t>
            </a:r>
            <a:r>
              <a:rPr lang="ru-RU" b="1" dirty="0" smtClean="0"/>
              <a:t>, </a:t>
            </a:r>
            <a:r>
              <a:rPr lang="ru-RU" b="1" dirty="0" err="1" smtClean="0"/>
              <a:t>фішбоун</a:t>
            </a:r>
            <a:r>
              <a:rPr lang="ru-RU" b="1" dirty="0" smtClean="0"/>
              <a:t>, </a:t>
            </a:r>
          </a:p>
          <a:p>
            <a:pPr algn="just"/>
            <a:r>
              <a:rPr lang="ru-RU" b="1" dirty="0" smtClean="0"/>
              <a:t>       </a:t>
            </a:r>
            <a:r>
              <a:rPr lang="ru-RU" b="1" dirty="0" err="1" smtClean="0"/>
              <a:t>оцінне</a:t>
            </a:r>
            <a:r>
              <a:rPr lang="ru-RU" b="1" dirty="0" smtClean="0"/>
              <a:t> </a:t>
            </a:r>
            <a:r>
              <a:rPr lang="ru-RU" b="1" dirty="0" err="1" smtClean="0"/>
              <a:t>вікно</a:t>
            </a:r>
            <a:r>
              <a:rPr lang="ru-RU" b="1" dirty="0" smtClean="0"/>
              <a:t> та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" name="Блок-схема: перфолента 9"/>
          <p:cNvSpPr/>
          <p:nvPr/>
        </p:nvSpPr>
        <p:spPr bwMode="auto">
          <a:xfrm>
            <a:off x="2428860" y="5214950"/>
            <a:ext cx="4286280" cy="1500198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err="1" smtClean="0"/>
              <a:t>Мозковий</a:t>
            </a:r>
            <a:r>
              <a:rPr lang="ru-RU" b="1" dirty="0" smtClean="0"/>
              <a:t> штурм, карусель, </a:t>
            </a:r>
          </a:p>
          <a:p>
            <a:r>
              <a:rPr lang="ru-RU" b="1" dirty="0" err="1" smtClean="0"/>
              <a:t>групова</a:t>
            </a:r>
            <a:r>
              <a:rPr lang="ru-RU" b="1" dirty="0" smtClean="0"/>
              <a:t> робота, </a:t>
            </a:r>
            <a:r>
              <a:rPr lang="ru-RU" b="1" dirty="0" err="1" smtClean="0"/>
              <a:t>акваріум</a:t>
            </a:r>
            <a:r>
              <a:rPr lang="ru-RU" b="1" dirty="0" smtClean="0"/>
              <a:t> та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Блок-схема: перфолента 10"/>
          <p:cNvSpPr/>
          <p:nvPr/>
        </p:nvSpPr>
        <p:spPr bwMode="auto">
          <a:xfrm rot="4415785">
            <a:off x="6212258" y="2731981"/>
            <a:ext cx="4143404" cy="153691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err="1" smtClean="0"/>
              <a:t>Рольова</a:t>
            </a:r>
            <a:r>
              <a:rPr lang="ru-RU" b="1" dirty="0" smtClean="0"/>
              <a:t> </a:t>
            </a:r>
            <a:r>
              <a:rPr lang="ru-RU" b="1" dirty="0" err="1" smtClean="0"/>
              <a:t>гра,перехресна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дискусія</a:t>
            </a:r>
            <a:r>
              <a:rPr lang="ru-RU" b="1" dirty="0" smtClean="0"/>
              <a:t>, </a:t>
            </a:r>
            <a:r>
              <a:rPr lang="ru-RU" b="1" dirty="0" err="1" smtClean="0"/>
              <a:t>суперечка</a:t>
            </a:r>
            <a:r>
              <a:rPr lang="ru-RU" b="1" dirty="0" smtClean="0"/>
              <a:t> – </a:t>
            </a:r>
            <a:r>
              <a:rPr lang="ru-RU" b="1" dirty="0" err="1" smtClean="0"/>
              <a:t>діалог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метод </a:t>
            </a:r>
            <a:r>
              <a:rPr lang="ru-RU" b="1" dirty="0" err="1" smtClean="0"/>
              <a:t>кутів</a:t>
            </a:r>
            <a:r>
              <a:rPr lang="ru-RU" b="1" dirty="0" smtClean="0"/>
              <a:t>, 6 </a:t>
            </a:r>
            <a:r>
              <a:rPr lang="ru-RU" b="1" dirty="0" err="1" smtClean="0"/>
              <a:t>капелюхів</a:t>
            </a:r>
            <a:r>
              <a:rPr lang="ru-RU" b="1" dirty="0" smtClean="0"/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Блок-схема: перфолента 11"/>
          <p:cNvSpPr/>
          <p:nvPr/>
        </p:nvSpPr>
        <p:spPr bwMode="auto">
          <a:xfrm rot="17391429">
            <a:off x="-1464527" y="2678917"/>
            <a:ext cx="4500594" cy="128585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ланцюжків,вільне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письмо, </a:t>
            </a:r>
            <a:r>
              <a:rPr lang="ru-RU" b="1" dirty="0" err="1" smtClean="0"/>
              <a:t>есе,сінквейн</a:t>
            </a:r>
            <a:r>
              <a:rPr lang="ru-RU" b="1" dirty="0" smtClean="0"/>
              <a:t>, </a:t>
            </a:r>
            <a:r>
              <a:rPr lang="ru-RU" b="1" dirty="0" err="1" smtClean="0"/>
              <a:t>сенкан</a:t>
            </a:r>
            <a:r>
              <a:rPr lang="ru-RU" b="1" dirty="0" smtClean="0"/>
              <a:t>, </a:t>
            </a:r>
          </a:p>
          <a:p>
            <a:r>
              <a:rPr lang="ru-RU" b="1" dirty="0" err="1" smtClean="0"/>
              <a:t>діаманта</a:t>
            </a:r>
            <a:r>
              <a:rPr lang="ru-RU" b="1" dirty="0" smtClean="0"/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6888644"/>
              </p:ext>
            </p:extLst>
          </p:nvPr>
        </p:nvGraphicFramePr>
        <p:xfrm>
          <a:off x="-252536" y="764704"/>
          <a:ext cx="56886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16632"/>
            <a:ext cx="6768752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Використання вчителем стратегій критичного мислення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забезпечує позитивні зміни в учнів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31388606"/>
              </p:ext>
            </p:extLst>
          </p:nvPr>
        </p:nvGraphicFramePr>
        <p:xfrm>
          <a:off x="2411760" y="3501008"/>
          <a:ext cx="7776864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64088" y="2708920"/>
            <a:ext cx="3538736" cy="943322"/>
          </a:xfrm>
        </p:spPr>
        <p:txBody>
          <a:bodyPr/>
          <a:lstStyle/>
          <a:p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Етапи критичного мислення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1331640" y="3861048"/>
            <a:ext cx="25920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923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92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uk-UA" altLang="ru-RU" sz="1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Оцінювання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uk-UA" altLang="ru-RU" sz="1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Синтез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uk-UA" altLang="ru-RU" sz="1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Аналіз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uk-UA" altLang="ru-RU" sz="1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Використання знань і вмінь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uk-UA" altLang="ru-RU" sz="1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Розуміння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uk-UA" altLang="ru-RU" sz="18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1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Знання 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</a:t>
            </a:r>
            <a:endParaRPr kumimoji="0" lang="ru-RU" alt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5580112" cy="648072"/>
          </a:xfrm>
        </p:spPr>
        <p:txBody>
          <a:bodyPr/>
          <a:lstStyle/>
          <a:p>
            <a:r>
              <a:rPr lang="uk-UA" sz="2800" dirty="0" smtClean="0">
                <a:solidFill>
                  <a:srgbClr val="52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«Передбачення»</a:t>
            </a:r>
            <a:endParaRPr lang="ru-RU" sz="2800" dirty="0">
              <a:solidFill>
                <a:srgbClr val="52CA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1" descr="YG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99580" cy="5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еврон 6"/>
          <p:cNvSpPr/>
          <p:nvPr/>
        </p:nvSpPr>
        <p:spPr bwMode="auto">
          <a:xfrm>
            <a:off x="539552" y="3861048"/>
            <a:ext cx="3096344" cy="493576"/>
          </a:xfrm>
          <a:prstGeom prst="chevron">
            <a:avLst/>
          </a:prstGeom>
          <a:solidFill>
            <a:srgbClr val="59A4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FFFF"/>
                </a:solidFill>
              </a:rPr>
              <a:t>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прислів҆ями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" name="Шеврон 8"/>
          <p:cNvSpPr/>
          <p:nvPr/>
        </p:nvSpPr>
        <p:spPr bwMode="auto">
          <a:xfrm>
            <a:off x="611560" y="4293096"/>
            <a:ext cx="3168352" cy="421568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FFFF"/>
                </a:solidFill>
              </a:rPr>
              <a:t>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а </a:t>
            </a:r>
            <a:r>
              <a:rPr lang="uk-UA" sz="2000" b="1" dirty="0" smtClean="0">
                <a:solidFill>
                  <a:srgbClr val="FFFFFF"/>
                </a:solidFill>
              </a:rPr>
              <a:t>загадка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0" name="Шеврон 9"/>
          <p:cNvSpPr/>
          <p:nvPr/>
        </p:nvSpPr>
        <p:spPr bwMode="auto">
          <a:xfrm>
            <a:off x="611560" y="4725144"/>
            <a:ext cx="3024336" cy="504056"/>
          </a:xfrm>
          <a:prstGeom prst="chevron">
            <a:avLst/>
          </a:prstGeom>
          <a:solidFill>
            <a:srgbClr val="0A9D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FFFF"/>
                </a:solidFill>
              </a:rPr>
              <a:t>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а назвою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 твору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1" name="Шеврон 10"/>
          <p:cNvSpPr/>
          <p:nvPr/>
        </p:nvSpPr>
        <p:spPr bwMode="auto">
          <a:xfrm>
            <a:off x="395536" y="5877272"/>
            <a:ext cx="3129222" cy="425092"/>
          </a:xfrm>
          <a:prstGeom prst="chevron">
            <a:avLst/>
          </a:prstGeom>
          <a:solidFill>
            <a:schemeClr val="accent3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FFFF"/>
                </a:solidFill>
              </a:rPr>
              <a:t>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а твердженням,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 догмою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2" name="Picture 21" descr="YG_circle00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567977" cy="59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YG_circle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BB3F5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541772" cy="56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YG_circle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467544" cy="4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YG_circle00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25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0" y="5877272"/>
            <a:ext cx="495969" cy="52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Шеврон 15"/>
          <p:cNvSpPr/>
          <p:nvPr/>
        </p:nvSpPr>
        <p:spPr bwMode="auto">
          <a:xfrm>
            <a:off x="323528" y="6317970"/>
            <a:ext cx="3168810" cy="540030"/>
          </a:xfrm>
          <a:prstGeom prst="chevron">
            <a:avLst/>
          </a:prstGeom>
          <a:solidFill>
            <a:srgbClr val="59A4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FFFF"/>
                </a:solidFill>
              </a:rPr>
              <a:t>з</a:t>
            </a:r>
            <a:r>
              <a:rPr lang="uk-UA" sz="2000" b="1" dirty="0" smtClean="0">
                <a:solidFill>
                  <a:srgbClr val="FFFFFF"/>
                </a:solidFill>
              </a:rPr>
              <a:t>а малюнками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FFFFFF"/>
                </a:solidFill>
              </a:rPr>
              <a:t> і ілюстрація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7" name="Шеврон 16"/>
          <p:cNvSpPr/>
          <p:nvPr/>
        </p:nvSpPr>
        <p:spPr bwMode="auto">
          <a:xfrm>
            <a:off x="395536" y="5229200"/>
            <a:ext cx="3384376" cy="564917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FFFF"/>
                </a:solidFill>
              </a:rPr>
              <a:t>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а </a:t>
            </a:r>
            <a:r>
              <a:rPr lang="uk-UA" sz="2000" b="1" dirty="0" smtClean="0">
                <a:solidFill>
                  <a:srgbClr val="FFFFFF"/>
                </a:solidFill>
              </a:rPr>
              <a:t>ключов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ими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 словами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8" name="Picture 21" descr="YG_circl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6383780"/>
            <a:ext cx="451832" cy="4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79512" y="3212976"/>
            <a:ext cx="4604035" cy="5356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Передбачення теми уроку за текстом В.Сухомлинського</a:t>
            </a:r>
            <a:r>
              <a:rPr lang="en-US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«Посиротив»</a:t>
            </a:r>
            <a:endParaRPr lang="ru-RU" sz="1600" i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3563888" y="3933056"/>
            <a:ext cx="3432230" cy="449354"/>
          </a:xfrm>
          <a:prstGeom prst="homePlat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Краще мати сліпі очі,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ніж сліпе серце.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3419872" y="5805264"/>
            <a:ext cx="2880320" cy="576064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err="1" smtClean="0"/>
              <a:t>Безрозсудливість</a:t>
            </a:r>
            <a:r>
              <a:rPr lang="uk-UA" sz="1400" b="1" i="1" dirty="0" smtClean="0"/>
              <a:t> – крок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/>
              <a:t>до біди.</a:t>
            </a: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3635896" y="5301208"/>
            <a:ext cx="3432230" cy="49130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/>
              <a:t>Прийшов із рогаткою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Весело</a:t>
            </a:r>
            <a:r>
              <a:rPr kumimoji="0" lang="uk-UA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цвірінькав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uk-UA" sz="1400" b="1" i="1" baseline="0" dirty="0" smtClean="0"/>
              <a:t>Юрко</a:t>
            </a:r>
            <a:r>
              <a:rPr lang="uk-UA" sz="1400" b="1" i="1" dirty="0" smtClean="0"/>
              <a:t> не спав</a:t>
            </a: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3491880" y="4941168"/>
            <a:ext cx="3432230" cy="368124"/>
          </a:xfrm>
          <a:prstGeom prst="homePlat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/>
              <a:t>Назва твору</a:t>
            </a:r>
            <a:r>
              <a:rPr lang="en-US" sz="1400" b="1" i="1" dirty="0" smtClean="0"/>
              <a:t> </a:t>
            </a:r>
            <a:r>
              <a:rPr lang="uk-UA" sz="1400" b="1" i="1" dirty="0" smtClean="0"/>
              <a:t>«Посиротив»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3563888" y="4365104"/>
            <a:ext cx="3432230" cy="30533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/>
              <a:t>Без сокири і без рук,</a:t>
            </a:r>
            <a:r>
              <a:rPr lang="en-US" sz="1400" b="1" i="1" dirty="0" smtClean="0"/>
              <a:t> </a:t>
            </a:r>
            <a:r>
              <a:rPr lang="uk-UA" sz="1400" b="1" i="1" dirty="0" smtClean="0"/>
              <a:t>а дім будує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381128" y="620688"/>
            <a:ext cx="4762872" cy="58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52CA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</a:t>
            </a:r>
            <a:r>
              <a:rPr kumimoji="0" lang="uk-UA" sz="2800" b="1" i="0" u="none" strike="noStrike" kern="0" cap="none" spc="0" normalizeH="0" baseline="0" noProof="0" dirty="0" smtClean="0">
                <a:ln w="1905"/>
                <a:solidFill>
                  <a:srgbClr val="52CA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рушена  послідовність</a:t>
            </a: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52CA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gray">
          <a:xfrm>
            <a:off x="4499992" y="1052736"/>
            <a:ext cx="4644008" cy="18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0" marR="0" lvl="1" indent="-3600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Учням пропонується кілька речень з тексту, </a:t>
            </a:r>
            <a:br>
              <a:rPr kumimoji="0" lang="uk-UA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uk-UA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записаних у порушеній послідовності.</a:t>
            </a:r>
          </a:p>
          <a:p>
            <a:pPr marL="360000" marR="0" lvl="1" indent="-3600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Учні об`єднуються в групи. Кожна група повинна запропонувати свою послідовність поданих речень. Результат фіксується на дошці або окремих </a:t>
            </a:r>
            <a:br>
              <a:rPr kumimoji="0" lang="uk-UA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uk-UA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аркушах паперу.</a:t>
            </a:r>
          </a:p>
          <a:p>
            <a:pPr marL="360000" marR="0" lvl="1" indent="-3600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Читають текст і перевіряють. Обговорюють.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solidFill>
                  <a:srgbClr val="52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2800" b="1" dirty="0" smtClean="0">
                <a:solidFill>
                  <a:srgbClr val="52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52CA4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0"/>
            <a:ext cx="2699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uk-UA" sz="1600" b="1" i="1" kern="0" dirty="0" smtClean="0">
                <a:solidFill>
                  <a:srgbClr val="000000"/>
                </a:solidFill>
              </a:rPr>
              <a:t>Рушник.</a:t>
            </a:r>
            <a:endParaRPr lang="en-US" sz="1600" b="1" i="1" kern="0" dirty="0" smtClean="0">
              <a:solidFill>
                <a:srgbClr val="000000"/>
              </a:solidFill>
            </a:endParaRP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 Гарний, полотняний,</a:t>
            </a: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    різнокольоровий.</a:t>
            </a:r>
            <a:endParaRPr lang="en-US" sz="1600" b="1" i="1" dirty="0" smtClean="0">
              <a:solidFill>
                <a:srgbClr val="000000"/>
              </a:solidFill>
            </a:endParaRP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Зацікавлює, дивує,</a:t>
            </a: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   зворушує, приваблює.</a:t>
            </a:r>
            <a:endParaRPr lang="en-US" sz="1600" b="1" i="1" dirty="0" smtClean="0">
              <a:solidFill>
                <a:srgbClr val="000000"/>
              </a:solidFill>
            </a:endParaRP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Бережімо, пишаємося,</a:t>
            </a: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   даруємо.</a:t>
            </a:r>
            <a:endParaRPr lang="en-US" sz="1600" b="1" i="1" dirty="0" smtClean="0">
              <a:solidFill>
                <a:srgbClr val="000000"/>
              </a:solidFill>
            </a:endParaRP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Оберіг, зв'язок з</a:t>
            </a:r>
          </a:p>
          <a:p>
            <a:pPr lvl="0" algn="l">
              <a:defRPr/>
            </a:pPr>
            <a:r>
              <a:rPr lang="uk-UA" sz="1600" b="1" i="1" dirty="0" smtClean="0">
                <a:solidFill>
                  <a:srgbClr val="000000"/>
                </a:solidFill>
              </a:rPr>
              <a:t>     минулим.</a:t>
            </a:r>
            <a:endParaRPr lang="ru-RU" sz="1600" i="1" dirty="0"/>
          </a:p>
        </p:txBody>
      </p:sp>
      <p:pic>
        <p:nvPicPr>
          <p:cNvPr id="3073" name="Picture 1" descr="C:\Users\Користувач\Desktop\вчитель року 2020\IMG-945c10a391f4e0e222982ca40c4b085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000" y="3978000"/>
            <a:ext cx="216000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98793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31436" cy="1128188"/>
          </a:xfrm>
        </p:spPr>
        <p:txBody>
          <a:bodyPr/>
          <a:lstStyle/>
          <a:p>
            <a:pPr algn="ctr">
              <a:defRPr/>
            </a:pPr>
            <a:r>
              <a:rPr lang="uk-UA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Читання з системою позначок «ПОМІЧ»</a:t>
            </a:r>
            <a:r>
              <a:rPr lang="en-US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ru-RU" sz="2400" dirty="0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US" sz="2400" dirty="0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621620955"/>
              </p:ext>
            </p:extLst>
          </p:nvPr>
        </p:nvGraphicFramePr>
        <p:xfrm>
          <a:off x="2267744" y="-243408"/>
          <a:ext cx="687625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39744" y="3429000"/>
            <a:ext cx="230425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Спрямоване читання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94602471"/>
              </p:ext>
            </p:extLst>
          </p:nvPr>
        </p:nvGraphicFramePr>
        <p:xfrm>
          <a:off x="4211960" y="4437112"/>
          <a:ext cx="46085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564904"/>
            <a:ext cx="3923928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80C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Семантична карта</a:t>
            </a:r>
            <a:b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3573016"/>
          <a:ext cx="410445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4513" name="Picture 1" descr="C:\Users\Користувач\Desktop\вчитель року 2020\IMG-8293739034b7940bbe405ff97cb1bfa2-V (1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19872" y="1988840"/>
            <a:ext cx="316835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6949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8454</TotalTime>
  <Words>1468</Words>
  <Application>Microsoft Office PowerPoint</Application>
  <PresentationFormat>Экран (4:3)</PresentationFormat>
  <Paragraphs>292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580TGp_general_light_ani</vt:lpstr>
      <vt:lpstr>Slide</vt:lpstr>
      <vt:lpstr>Слайд 1</vt:lpstr>
      <vt:lpstr> Ми позбавляємо дітей майбутнього, якщо продовжуємо сьогодні навчати так, як навчали цього вчора.  </vt:lpstr>
      <vt:lpstr>Слайд 3</vt:lpstr>
      <vt:lpstr>Слайд 4</vt:lpstr>
      <vt:lpstr> Я сьогодні кращий,  ніж учора!</vt:lpstr>
      <vt:lpstr>Слайд 6</vt:lpstr>
      <vt:lpstr>Етапи критичного мислення</vt:lpstr>
      <vt:lpstr>Методика «Передбачення»</vt:lpstr>
      <vt:lpstr>Читання з системою позначок «ПОМІЧ» (INSERT)</vt:lpstr>
      <vt:lpstr>Метод пошуку істини за допомогою  запитань</vt:lpstr>
      <vt:lpstr>Слайд 11</vt:lpstr>
      <vt:lpstr>Стратегія Fishbone</vt:lpstr>
      <vt:lpstr>Слайд 13</vt:lpstr>
      <vt:lpstr>Взаємне навчання</vt:lpstr>
      <vt:lpstr>Метод «Рюкзак» 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Svetlana</dc:creator>
  <cp:lastModifiedBy>Користувач</cp:lastModifiedBy>
  <cp:revision>635</cp:revision>
  <dcterms:created xsi:type="dcterms:W3CDTF">2014-10-25T17:53:06Z</dcterms:created>
  <dcterms:modified xsi:type="dcterms:W3CDTF">2021-01-21T06:58:02Z</dcterms:modified>
</cp:coreProperties>
</file>