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ЫКТОРИНА\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2" y="-1"/>
            <a:ext cx="91234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713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ВЫКТОРИНА\10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0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ВЫКТОРИНА\1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10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ВЫКТОРИНА\1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0" y="0"/>
            <a:ext cx="9124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89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ВЫКТОРИНА\1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80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ВЫКТОРИНА\1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17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ЫКТОРИНА\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95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ВЫКТОРИНА\3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8" y="-1"/>
            <a:ext cx="9126342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248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ВЫКТОРИНА\4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96"/>
            <a:ext cx="9114357" cy="68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13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ВЫКТОРИНА\5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08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ВЫКТОРИНА\6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2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485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ВЫКТОРИНА\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4000" cy="68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41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ВЫКТОРИНА\8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2"/>
            <a:ext cx="9144000" cy="68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30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ВЫКТОРИНА\9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98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Користувач</cp:lastModifiedBy>
  <cp:revision>2</cp:revision>
  <dcterms:created xsi:type="dcterms:W3CDTF">2020-10-12T16:04:10Z</dcterms:created>
  <dcterms:modified xsi:type="dcterms:W3CDTF">2021-01-21T06:40:23Z</dcterms:modified>
</cp:coreProperties>
</file>