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82" r:id="rId5"/>
    <p:sldId id="283" r:id="rId6"/>
    <p:sldId id="286" r:id="rId7"/>
    <p:sldId id="289" r:id="rId8"/>
    <p:sldId id="292" r:id="rId9"/>
    <p:sldId id="293" r:id="rId10"/>
    <p:sldId id="288" r:id="rId11"/>
    <p:sldId id="301" r:id="rId12"/>
    <p:sldId id="298" r:id="rId13"/>
    <p:sldId id="303" r:id="rId14"/>
    <p:sldId id="312" r:id="rId15"/>
    <p:sldId id="305" r:id="rId16"/>
    <p:sldId id="306" r:id="rId17"/>
    <p:sldId id="31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D9A00"/>
    <a:srgbClr val="62C4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485" autoAdjust="0"/>
    <p:restoredTop sz="94622" autoAdjust="0"/>
  </p:normalViewPr>
  <p:slideViewPr>
    <p:cSldViewPr>
      <p:cViewPr>
        <p:scale>
          <a:sx n="50" d="100"/>
          <a:sy n="50" d="100"/>
        </p:scale>
        <p:origin x="-73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2CCF-01BB-4DC2-803D-8027FBF1A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15442-0868-4B6D-BA81-CF9C9BE4F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F6DAE-B44E-4DE0-9AAF-76936312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4F4C0-0778-4B43-AF60-FE3E9FC5F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8ABB-65AB-4570-B0D1-07A040F6C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784B-CD82-4421-A91D-FA0321829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45E7-A02B-437F-887B-08BD8BFA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72570-D591-4058-9536-029A20065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887-81E7-40BD-B7AA-3EA2CC6C2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DB61-FF73-47B4-905B-B3262E4FF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790A-53D8-47CD-8F86-B843E145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BCE1AE-4B75-4FBB-A85B-2B82B39EE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bao-book.com/assets/images/228.jpg" TargetMode="External"/><Relationship Id="rId7" Type="http://schemas.openxmlformats.org/officeDocument/2006/relationships/hyperlink" Target="http://www.hi-edu.ru/e-books/AK/images/0033-025.jpg" TargetMode="External"/><Relationship Id="rId12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www.dolonky.km.ua/dlavsih/24.jpg" TargetMode="External"/><Relationship Id="rId5" Type="http://schemas.openxmlformats.org/officeDocument/2006/relationships/hyperlink" Target="http://www.ory.com.ua/i/682_2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rarete.ru/pic/book/96_2_full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upload.wikimedia.org/wikipedia/uk/2/2e/Tsl.gi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99"/>
            <a:ext cx="4038600" cy="5688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072063" y="3068638"/>
            <a:ext cx="37480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latin typeface="Garamond" pitchFamily="18" charset="0"/>
              </a:rPr>
              <a:t>Тарас Григорович Шевченко</a:t>
            </a:r>
          </a:p>
          <a:p>
            <a:pPr algn="ctr"/>
            <a:r>
              <a:rPr lang="ru-RU" sz="4800" b="1">
                <a:latin typeface="Garamond" pitchFamily="18" charset="0"/>
              </a:rPr>
              <a:t>(1814 </a:t>
            </a:r>
            <a:r>
              <a:rPr lang="en-US" sz="4800" b="1">
                <a:latin typeface="Garamond" pitchFamily="18" charset="0"/>
              </a:rPr>
              <a:t>- </a:t>
            </a:r>
            <a:r>
              <a:rPr lang="ru-RU" sz="4800" b="1">
                <a:latin typeface="Garamond" pitchFamily="18" charset="0"/>
              </a:rPr>
              <a:t>1861)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 007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4218"/>
            <a:ext cx="8352927" cy="594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49275"/>
            <a:ext cx="826293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1756"/>
            <a:ext cx="6480720" cy="655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48680"/>
            <a:ext cx="7632526" cy="2290763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1840 р.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Вийшла з друку перша збірка творів Т. Шевченка під назвою «Кобзар», де були вміщені твори: «Думи мої, думи мої», «Перебендя», «Катерина», «Тополя», «Думка» («Нащо мені чорні брови»), «До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Основ'яненка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», «Іван Підкова», «Тарасова ніч».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460851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5148263" y="5373688"/>
            <a:ext cx="3748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Обкладинка першого видання.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1860 р.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Вийшов з друку «Кобзар». (Повторне видання.)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 l="3920" r="2233"/>
          <a:stretch>
            <a:fillRect/>
          </a:stretch>
        </p:blipFill>
        <p:spPr bwMode="auto">
          <a:xfrm>
            <a:off x="323528" y="1484783"/>
            <a:ext cx="3456384" cy="460851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2" name="i-main-pic" descr="Картинка 6 из 1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052513"/>
            <a:ext cx="22733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-main-pic" descr="Картинка 31 из 10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264025"/>
            <a:ext cx="182245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-main-pic" descr="Картинка 12 из 10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4375" y="1125538"/>
            <a:ext cx="1828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-main-pic" descr="Картинка 34 из 10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25" y="4941888"/>
            <a:ext cx="25146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Картинка 59 из 105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0425" y="2708275"/>
            <a:ext cx="15049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9113" y="260350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i="1" kern="0" dirty="0">
                <a:latin typeface="+mn-lt"/>
              </a:rPr>
              <a:t>Лише на 24 році життя став він вільною людиною.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uk-UA" sz="2000" b="1" i="1" kern="0" dirty="0">
                <a:latin typeface="+mn-lt"/>
              </a:rPr>
              <a:t>За великі гроші його було викуплено з кріпацтва, тоді він зміг навчатися в Академії мистецтв.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ru-RU" sz="2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9699" name="Picture 3" descr="foto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1341438"/>
            <a:ext cx="3451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foto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3860800"/>
            <a:ext cx="3609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foto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2592388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foto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1412875"/>
            <a:ext cx="3508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2073275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1847 р.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u="sng" dirty="0" smtClean="0">
                <a:latin typeface="Times New Roman" pitchFamily="18" charset="0"/>
                <a:cs typeface="Times New Roman" pitchFamily="18" charset="0"/>
              </a:rPr>
              <a:t>30 травня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. Т. Г. Шевченкові оголошено царський вирок про заслання його в Окремий оренбурзький корпус рядовим солдатом «під суворий нагляд з забороною писати й малювати». 18 червня. Шевченка відправлено з Оренбурга до Орської фортеці.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277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1" y="2879831"/>
            <a:ext cx="5118595" cy="342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11"/>
          <p:cNvSpPr>
            <a:spLocks noChangeArrowheads="1"/>
          </p:cNvSpPr>
          <p:nvPr/>
        </p:nvSpPr>
        <p:spPr bwMode="auto">
          <a:xfrm>
            <a:off x="6405563" y="5591175"/>
            <a:ext cx="2990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Шевченко </a:t>
            </a:r>
          </a:p>
          <a:p>
            <a:r>
              <a:rPr lang="ru-RU"/>
              <a:t>в степу Орська.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 bwMode="auto">
          <a:xfrm>
            <a:off x="323850" y="549275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2800" i="1" kern="0" dirty="0">
                <a:solidFill>
                  <a:schemeClr val="accent1"/>
                </a:solidFill>
                <a:latin typeface="Monotype Corsiva" pitchFamily="66" charset="0"/>
              </a:rPr>
              <a:t>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uk-UA" sz="2800" kern="0" dirty="0">
                <a:latin typeface="+mn-lt"/>
              </a:rPr>
              <a:t> </a:t>
            </a:r>
            <a:r>
              <a:rPr lang="uk-UA" sz="2800" i="1" kern="0" dirty="0">
                <a:solidFill>
                  <a:schemeClr val="accent1"/>
                </a:solidFill>
                <a:latin typeface="Monotype Corsiva" pitchFamily="66" charset="0"/>
              </a:rPr>
              <a:t>      </a:t>
            </a:r>
            <a:r>
              <a:rPr lang="uk-UA" sz="4400" i="1" kern="0" dirty="0">
                <a:latin typeface="Monotype Corsiva" pitchFamily="66" charset="0"/>
              </a:rPr>
              <a:t>Свою Україну любіть.</a:t>
            </a:r>
            <a:r>
              <a:rPr lang="uk-UA" sz="4400" kern="0" dirty="0">
                <a:latin typeface="Monotype Corsiva" pitchFamily="66" charset="0"/>
              </a:rPr>
              <a:t> </a:t>
            </a:r>
            <a:endParaRPr lang="uk-UA" sz="4400" i="1" kern="0" dirty="0"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4400" i="1" kern="0" dirty="0">
                <a:latin typeface="Monotype Corsiva" pitchFamily="66" charset="0"/>
              </a:rPr>
              <a:t>      Любіть її . </a:t>
            </a:r>
            <a:r>
              <a:rPr lang="uk-UA" sz="4400" i="1" kern="0" dirty="0" err="1">
                <a:latin typeface="Monotype Corsiva" pitchFamily="66" charset="0"/>
              </a:rPr>
              <a:t>Во</a:t>
            </a:r>
            <a:r>
              <a:rPr lang="uk-UA" sz="4400" i="1" kern="0" dirty="0">
                <a:latin typeface="Monotype Corsiva" pitchFamily="66" charset="0"/>
              </a:rPr>
              <a:t> </a:t>
            </a:r>
            <a:r>
              <a:rPr lang="uk-UA" sz="4400" i="1" kern="0" dirty="0" err="1">
                <a:latin typeface="Monotype Corsiva" pitchFamily="66" charset="0"/>
              </a:rPr>
              <a:t>время</a:t>
            </a:r>
            <a:r>
              <a:rPr lang="uk-UA" sz="4400" i="1" kern="0" dirty="0">
                <a:latin typeface="Monotype Corsiva" pitchFamily="66" charset="0"/>
              </a:rPr>
              <a:t> люте,</a:t>
            </a:r>
            <a:r>
              <a:rPr lang="uk-UA" sz="4400" kern="0" dirty="0">
                <a:latin typeface="Monotype Corsiva" pitchFamily="66" charset="0"/>
              </a:rPr>
              <a:t> </a:t>
            </a:r>
            <a:endParaRPr lang="uk-UA" sz="4400" i="1" kern="0" dirty="0"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4400" i="1" kern="0" dirty="0">
                <a:latin typeface="Monotype Corsiva" pitchFamily="66" charset="0"/>
              </a:rPr>
              <a:t>      В остатню, </a:t>
            </a:r>
            <a:r>
              <a:rPr lang="uk-UA" sz="4400" i="1" kern="0" dirty="0" err="1">
                <a:latin typeface="Monotype Corsiva" pitchFamily="66" charset="0"/>
              </a:rPr>
              <a:t>тяжкую</a:t>
            </a:r>
            <a:r>
              <a:rPr lang="uk-UA" sz="4400" i="1" kern="0" dirty="0">
                <a:latin typeface="Monotype Corsiva" pitchFamily="66" charset="0"/>
              </a:rPr>
              <a:t> </a:t>
            </a:r>
            <a:r>
              <a:rPr lang="uk-UA" sz="4400" i="1" kern="0" dirty="0" err="1">
                <a:latin typeface="Monotype Corsiva" pitchFamily="66" charset="0"/>
              </a:rPr>
              <a:t>минуту</a:t>
            </a:r>
            <a:r>
              <a:rPr lang="uk-UA" sz="4400" kern="0" dirty="0">
                <a:latin typeface="Monotype Corsiva" pitchFamily="66" charset="0"/>
              </a:rPr>
              <a:t> </a:t>
            </a:r>
            <a:endParaRPr lang="uk-UA" sz="4400" i="1" kern="0" dirty="0">
              <a:latin typeface="Monotype Corsiva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uk-UA" sz="4400" i="1" kern="0" dirty="0">
                <a:latin typeface="Monotype Corsiva" pitchFamily="66" charset="0"/>
              </a:rPr>
              <a:t>      За неї Господа моліть!</a:t>
            </a:r>
            <a:r>
              <a:rPr lang="uk-UA" sz="4400" kern="0" dirty="0">
                <a:latin typeface="+mn-lt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uk-UA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</a:endParaRPr>
          </a:p>
        </p:txBody>
      </p:sp>
      <p:pic>
        <p:nvPicPr>
          <p:cNvPr id="45059" name="Picture 3" descr="Файл:Ts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8438" y="4076700"/>
            <a:ext cx="43799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_5_6.jpg"/>
          <p:cNvPicPr>
            <a:picLocks noChangeAspect="1"/>
          </p:cNvPicPr>
          <p:nvPr/>
        </p:nvPicPr>
        <p:blipFill>
          <a:blip r:embed="rId2" cstate="print"/>
          <a:srcRect l="4167" t="11341" r="4167" b="5972"/>
          <a:stretch>
            <a:fillRect/>
          </a:stretch>
        </p:blipFill>
        <p:spPr>
          <a:xfrm>
            <a:off x="4139952" y="620688"/>
            <a:ext cx="475252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539551" y="1550462"/>
            <a:ext cx="345936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Тарас Григорович Шевченко прожив усього 47 років, із яких 24 роки був у кріпацтві, 10 років мучився у солдатській неволі на засланні і всього 13 років був вільною людиною.</a:t>
            </a:r>
          </a:p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років волі!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2388" r="2089"/>
          <a:stretch>
            <a:fillRect/>
          </a:stretch>
        </p:blipFill>
        <p:spPr bwMode="auto">
          <a:xfrm>
            <a:off x="251520" y="3215977"/>
            <a:ext cx="4038600" cy="338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76672"/>
            <a:ext cx="8229600" cy="18716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	</a:t>
            </a:r>
            <a:r>
              <a:rPr lang="uk-UA" sz="2400" b="1" i="1" dirty="0" smtClean="0">
                <a:latin typeface="Garamond" pitchFamily="18" charset="0"/>
              </a:rPr>
              <a:t>Тарас Григорович Шевченко народився 25 лютого (9 березня за н. ст.) 1814</a:t>
            </a:r>
            <a:r>
              <a:rPr lang="ru-RU" sz="2400" b="1" i="1" dirty="0" smtClean="0">
                <a:latin typeface="Garamond" pitchFamily="18" charset="0"/>
              </a:rPr>
              <a:t>р. в с.</a:t>
            </a:r>
            <a:r>
              <a:rPr lang="uk-UA" sz="2400" b="1" i="1" dirty="0" smtClean="0">
                <a:latin typeface="Garamond" pitchFamily="18" charset="0"/>
              </a:rPr>
              <a:t> Моринці Звенигородського повіту Київської губернії.</a:t>
            </a:r>
            <a:endParaRPr lang="ru-RU" sz="2400" b="1" i="1" dirty="0" smtClean="0">
              <a:latin typeface="Garamond" pitchFamily="18" charset="0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22263" y="2164368"/>
            <a:ext cx="338613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b="1" i="1" dirty="0">
                <a:latin typeface="Garamond" pitchFamily="18" charset="0"/>
              </a:rPr>
              <a:t>Його батьки були кріпаками</a:t>
            </a:r>
            <a:r>
              <a:rPr lang="uk-UA" sz="2800" b="1" dirty="0">
                <a:latin typeface="Garamond" pitchFamily="18" charset="0"/>
              </a:rPr>
              <a:t>.</a:t>
            </a:r>
            <a:endParaRPr lang="ru-RU" sz="2800" b="1" dirty="0">
              <a:latin typeface="Garamond" pitchFamily="18" charset="0"/>
            </a:endParaRPr>
          </a:p>
        </p:txBody>
      </p:sp>
      <p:pic>
        <p:nvPicPr>
          <p:cNvPr id="3078" name="Picture 6" descr="[ShevchenkoTaras002.jpg]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003550" y="2205038"/>
            <a:ext cx="4960938" cy="397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63" y="404813"/>
            <a:ext cx="3267075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3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52400"/>
            <a:ext cx="4176712" cy="313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1403350" y="3284538"/>
            <a:ext cx="6913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uk-UA" b="1" i="1">
                <a:solidFill>
                  <a:srgbClr val="002060"/>
                </a:solidFill>
              </a:rPr>
              <a:t>Хата, в якій народився Тарас Шевченко.</a:t>
            </a:r>
            <a:endParaRPr lang="ru-RU" b="1" i="1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 t="6516" b="17464"/>
          <a:stretch>
            <a:fillRect/>
          </a:stretch>
        </p:blipFill>
        <p:spPr bwMode="auto">
          <a:xfrm>
            <a:off x="5940152" y="3645024"/>
            <a:ext cx="2357454" cy="30787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b="8149"/>
          <a:stretch>
            <a:fillRect/>
          </a:stretch>
        </p:blipFill>
        <p:spPr bwMode="auto">
          <a:xfrm>
            <a:off x="539750" y="3644900"/>
            <a:ext cx="4392613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250825" y="6073775"/>
            <a:ext cx="856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sz="2800" b="1" i="1" dirty="0">
                <a:solidFill>
                  <a:srgbClr val="663300"/>
                </a:solidFill>
                <a:latin typeface="Bookman Old Style" pitchFamily="18" charset="0"/>
              </a:rPr>
              <a:t>Копія Шевченкової хати.</a:t>
            </a:r>
            <a:endParaRPr lang="ru-RU" sz="2800" b="1" i="1" dirty="0">
              <a:solidFill>
                <a:srgbClr val="663300"/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325438"/>
            <a:ext cx="8572500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460375" y="6156325"/>
            <a:ext cx="81438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Село Шевченкове. Музей Тараса </a:t>
            </a:r>
            <a:r>
              <a:rPr lang="ru-RU" b="1" i="1" dirty="0" err="1"/>
              <a:t>Шевченка</a:t>
            </a:r>
            <a:r>
              <a:rPr lang="ru-RU" b="1" i="1" dirty="0"/>
              <a:t>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388938"/>
            <a:ext cx="871855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0 003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6772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0 005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49" y="404664"/>
            <a:ext cx="8160907" cy="612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84216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0 006_0"/>
          <p:cNvPicPr>
            <a:picLocks noChangeAspect="1" noChangeArrowheads="1"/>
          </p:cNvPicPr>
          <p:nvPr/>
        </p:nvPicPr>
        <p:blipFill>
          <a:blip r:embed="rId2" cstate="print"/>
          <a:srcRect r="45275"/>
          <a:stretch>
            <a:fillRect/>
          </a:stretch>
        </p:blipFill>
        <p:spPr bwMode="auto">
          <a:xfrm>
            <a:off x="539552" y="404664"/>
            <a:ext cx="5037556" cy="616718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940152" y="1844824"/>
            <a:ext cx="27367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i="1" dirty="0"/>
              <a:t>Дякова хата, в якій навчався малий Тарас.</a:t>
            </a:r>
          </a:p>
          <a:p>
            <a:pPr algn="ctr"/>
            <a:r>
              <a:rPr lang="uk-UA" sz="2400" i="1" dirty="0"/>
              <a:t>У 1960 році над нею зроблено захисну споруду.</a:t>
            </a:r>
            <a:endParaRPr lang="ru-RU" sz="2400" i="1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610193131SlideId25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157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Arial Black</vt:lpstr>
      <vt:lpstr>Monotype Corsiva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1840 р. Вийшла з друку перша збірка творів Т. Шевченка під назвою «Кобзар», де були вміщені твори: «Думи мої, думи мої», «Перебендя», «Катерина», «Тополя», «Думка» («Нащо мені чорні брови»), «До Основ'яненка», «Іван Підкова», «Тарасова ніч». </vt:lpstr>
      <vt:lpstr>1860 р. Вийшов з друку «Кобзар». (Повторне видання.) </vt:lpstr>
      <vt:lpstr>Слайд 15</vt:lpstr>
      <vt:lpstr>1847 р. 30 травня. Т. Г. Шевченкові оголошено царський вирок про заслання його в Окремий оренбурзький корпус рядовим солдатом «під суворий нагляд з забороною писати й малювати». 18 червня. Шевченка відправлено з Оренбурга до Орської фортеці. 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Користувач</cp:lastModifiedBy>
  <cp:revision>45</cp:revision>
  <dcterms:created xsi:type="dcterms:W3CDTF">2009-10-11T17:26:13Z</dcterms:created>
  <dcterms:modified xsi:type="dcterms:W3CDTF">2021-01-20T01:13:47Z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000800b40e0000000000010250600207f7000400038000</vt:lpwstr>
  </property>
</Properties>
</file>