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777F-005A-4E16-934E-17F16091E92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2C87F-E839-49C6-8023-0D3A478572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ПРИРОДОЗНАВСТВО &lt;!--if(КАЛЕНДАРНЕ ПЛАНУВАННЯ)--&gt;- КАЛЕНДАРНЕ  ПЛАНУВАННЯ&lt;!--endif--&gt; - Файли для завантаження - Портал вчителів  початкових класів &quot;Урок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04864"/>
            <a:ext cx="6838528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</a:t>
            </a:r>
            <a:r>
              <a:rPr lang="uk-UA" b="1" i="1" dirty="0" err="1" smtClean="0">
                <a:solidFill>
                  <a:srgbClr val="FF0000"/>
                </a:solidFill>
              </a:rPr>
              <a:t>ізноманітність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br>
              <a:rPr lang="uk-UA" b="1" i="1" dirty="0" smtClean="0">
                <a:solidFill>
                  <a:srgbClr val="FF0000"/>
                </a:solidFill>
              </a:rPr>
            </a:br>
            <a:r>
              <a:rPr lang="uk-UA" b="1" i="1" dirty="0" smtClean="0">
                <a:solidFill>
                  <a:srgbClr val="FF0000"/>
                </a:solidFill>
              </a:rPr>
              <a:t>рослин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7/807252/slides/slid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layer.myshared.ru/7/807252/slides/slide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layer.myshared.ru/7/807252/slides/slide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layer.myshared.ru/7/807252/slides/slide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layer.myshared.ru/7/807252/slides/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layer.myshared.ru/7/807252/slides/slide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Різноманітність  рослин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  рослин</dc:title>
  <dc:creator>Користувач</dc:creator>
  <cp:lastModifiedBy>Користувач</cp:lastModifiedBy>
  <cp:revision>1</cp:revision>
  <dcterms:created xsi:type="dcterms:W3CDTF">2021-01-20T00:54:07Z</dcterms:created>
  <dcterms:modified xsi:type="dcterms:W3CDTF">2021-01-20T01:02:17Z</dcterms:modified>
</cp:coreProperties>
</file>