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10" r:id="rId3"/>
    <p:sldId id="311" r:id="rId4"/>
    <p:sldId id="284" r:id="rId5"/>
    <p:sldId id="313" r:id="rId6"/>
    <p:sldId id="314" r:id="rId7"/>
    <p:sldId id="260" r:id="rId8"/>
    <p:sldId id="259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3" autoAdjust="0"/>
    <p:restoredTop sz="94660"/>
  </p:normalViewPr>
  <p:slideViewPr>
    <p:cSldViewPr>
      <p:cViewPr>
        <p:scale>
          <a:sx n="66" d="100"/>
          <a:sy n="66" d="100"/>
        </p:scale>
        <p:origin x="-660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25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650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91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6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521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9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118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163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58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27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90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5B19-CED0-47C8-AA27-CB25FBBA790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A7DE-142B-4877-BEC2-7D1948CD2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19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Музыка Записи в рубрике Музыка Дневник Люмася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435846"/>
            <a:ext cx="61206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Ліна</a:t>
            </a:r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Костенко 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«Баба </a:t>
            </a:r>
            <a:r>
              <a:rPr lang="ru-RU" sz="4000" b="1" spc="50" dirty="0" err="1" smtClean="0">
                <a:ln w="11430"/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Віхола</a:t>
            </a:r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b="1" spc="50" dirty="0">
              <a:ln w="11430"/>
              <a:solidFill>
                <a:srgbClr val="0070C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67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346" y="-1"/>
            <a:ext cx="91663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627534"/>
            <a:ext cx="4380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Л.Костенко народилася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березня </a:t>
            </a:r>
          </a:p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1930 року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містечку </a:t>
            </a:r>
            <a:r>
              <a:rPr lang="uk-UA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Ржищеві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Київщині.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4315" y="2407059"/>
            <a:ext cx="2279800" cy="267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207" y="2469089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Писати вірші почала з дитинства, друкуватися –</a:t>
            </a:r>
          </a:p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16 років.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06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16000" r="8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2" r="18254"/>
          <a:stretch/>
        </p:blipFill>
        <p:spPr bwMode="auto">
          <a:xfrm>
            <a:off x="5076056" y="2057566"/>
            <a:ext cx="3744686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771550"/>
            <a:ext cx="432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років її не визнавали як поетесу.   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923678"/>
            <a:ext cx="4068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Ліна Василівна вже відсвяткувала 80-річний ювілей і продовжує творити далі. 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09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251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448" y="251506"/>
            <a:ext cx="3270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260666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Словникова робота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1706251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  <a:latin typeface="Comic Sans MS" pitchFamily="66" charset="0"/>
              </a:rPr>
              <a:t>ВІХОЛА</a:t>
            </a:r>
            <a:endParaRPr lang="ru-RU" sz="4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651" y="95157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omic Sans MS" pitchFamily="66" charset="0"/>
              </a:rPr>
              <a:t>Заметіль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95157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omic Sans MS" pitchFamily="66" charset="0"/>
              </a:rPr>
              <a:t>Завірюха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223716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omic Sans MS" pitchFamily="66" charset="0"/>
              </a:rPr>
              <a:t>Хуртовина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1407" y="311181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omic Sans MS" pitchFamily="66" charset="0"/>
              </a:rPr>
              <a:t>Метелиця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9142" y="364619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Comic Sans MS" pitchFamily="66" charset="0"/>
              </a:rPr>
              <a:t>Х</a:t>
            </a:r>
            <a:r>
              <a:rPr lang="uk-UA" sz="4000" b="1" dirty="0" smtClean="0">
                <a:latin typeface="Comic Sans MS" pitchFamily="66" charset="0"/>
              </a:rPr>
              <a:t>уга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652" y="2355726"/>
            <a:ext cx="2468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omic Sans MS" pitchFamily="66" charset="0"/>
              </a:rPr>
              <a:t>Сніговій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1754" y="3111810"/>
            <a:ext cx="217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omic Sans MS" pitchFamily="66" charset="0"/>
              </a:rPr>
              <a:t>Завія</a:t>
            </a:r>
            <a:endParaRPr lang="ru-RU" sz="4000" b="1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840085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205" y="3466692"/>
            <a:ext cx="1438438" cy="151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408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63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81337" y="219260"/>
            <a:ext cx="4704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Словникова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робота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010149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Comic Sans MS" pitchFamily="66" charset="0"/>
              </a:rPr>
              <a:t>Вештатись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011" y="2570660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Решето, ситечко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1356" y="898423"/>
            <a:ext cx="6246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atin typeface="Comic Sans MS" pitchFamily="66" charset="0"/>
              </a:rPr>
              <a:t>- 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ходити сюди-туди, в різних напрямках, блукати, бродити де-небудь.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2570" y="2694504"/>
            <a:ext cx="5616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це господарські речі, якими просівають борошно.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611" y="3855862"/>
            <a:ext cx="1934133" cy="131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000" b="97200" l="30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690074"/>
            <a:ext cx="1937901" cy="145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311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27535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70C0"/>
                </a:solidFill>
                <a:latin typeface="Comic Sans MS" pitchFamily="66" charset="0"/>
              </a:rPr>
              <a:t>На чому приїхала баба Віхола?</a:t>
            </a:r>
            <a:endParaRPr lang="ru-RU" sz="4000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151028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70C0"/>
                </a:solidFill>
                <a:latin typeface="Comic Sans MS" pitchFamily="66" charset="0"/>
              </a:rPr>
              <a:t>Що баба Віхола робила у селі?</a:t>
            </a:r>
            <a:endParaRPr lang="ru-RU" sz="4000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6259" y="2811233"/>
            <a:ext cx="2209997" cy="176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3684735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latin typeface="Comic Sans MS" pitchFamily="66" charset="0"/>
              </a:rPr>
              <a:t>Що просила баба Віхола у людей?</a:t>
            </a:r>
            <a:endParaRPr lang="ru-RU" sz="4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45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17" y="249492"/>
            <a:ext cx="4200911" cy="20452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885289" y="2294751"/>
            <a:ext cx="244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Художник  </a:t>
            </a:r>
            <a:r>
              <a:rPr lang="ru-RU" b="1" dirty="0" err="1" smtClean="0"/>
              <a:t>Шишкін</a:t>
            </a:r>
            <a:r>
              <a:rPr lang="ru-RU" b="1" dirty="0" smtClean="0"/>
              <a:t> І.І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356" y="2720411"/>
            <a:ext cx="3906894" cy="20331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696933" y="240050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Художник </a:t>
            </a:r>
            <a:r>
              <a:rPr lang="ru-RU" b="1" dirty="0" smtClean="0"/>
              <a:t>Панов 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8633" y="47535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Художник Романов </a:t>
            </a:r>
            <a:r>
              <a:rPr lang="ru-RU" b="1" dirty="0" smtClean="0"/>
              <a:t>Р.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643" y="2756463"/>
            <a:ext cx="3921557" cy="20124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915708" y="4768904"/>
            <a:ext cx="273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Художник Щербаков </a:t>
            </a:r>
            <a:r>
              <a:rPr lang="ru-RU" b="1" dirty="0" smtClean="0"/>
              <a:t>О.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31762" y="107927"/>
            <a:ext cx="60126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endParaRPr lang="uk-UA" sz="4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21303" y="2372712"/>
            <a:ext cx="27068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1303" y="1376967"/>
            <a:ext cx="27068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643" y="127177"/>
            <a:ext cx="3970441" cy="22234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99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3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9966" y="802426"/>
            <a:ext cx="3640844" cy="1766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935391" y="3575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ru-RU" dirty="0" smtClean="0"/>
              <a:t>Художник  </a:t>
            </a:r>
            <a:r>
              <a:rPr lang="uk-UA" dirty="0" smtClean="0"/>
              <a:t>Суриков</a:t>
            </a:r>
            <a:r>
              <a:rPr lang="ru-RU" dirty="0" smtClean="0"/>
              <a:t> І.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811" y="2710250"/>
            <a:ext cx="2429837" cy="1832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22811" y="4709441"/>
            <a:ext cx="285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ru-RU" dirty="0"/>
              <a:t>Художник </a:t>
            </a:r>
            <a:r>
              <a:rPr lang="ru-RU" dirty="0" err="1"/>
              <a:t>Вельц</a:t>
            </a:r>
            <a:r>
              <a:rPr lang="ru-RU" dirty="0"/>
              <a:t> І.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7204" y="2452476"/>
            <a:ext cx="2519292" cy="2209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6228741" y="4709441"/>
            <a:ext cx="299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Художник </a:t>
            </a:r>
            <a:r>
              <a:rPr lang="ru-RU" b="1" dirty="0" err="1"/>
              <a:t>Крижицький</a:t>
            </a:r>
            <a:r>
              <a:rPr lang="ru-RU" b="1" dirty="0" smtClean="0"/>
              <a:t> 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7248" y="210395"/>
            <a:ext cx="2639248" cy="1410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6517205" y="1714944"/>
            <a:ext cx="244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ru-RU" dirty="0"/>
              <a:t>Художник Васнецов В.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2486" y="143903"/>
            <a:ext cx="2514609" cy="1317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238757" y="1620650"/>
            <a:ext cx="251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Художник Романов </a:t>
            </a:r>
            <a:r>
              <a:rPr lang="ru-RU" b="1" dirty="0" smtClean="0"/>
              <a:t>Р.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69258" y="2710250"/>
            <a:ext cx="3402261" cy="1949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/>
          <p:cNvSpPr txBox="1"/>
          <p:nvPr/>
        </p:nvSpPr>
        <p:spPr>
          <a:xfrm>
            <a:off x="3313084" y="4721622"/>
            <a:ext cx="251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Художник Романов </a:t>
            </a:r>
            <a:r>
              <a:rPr lang="ru-RU" b="1" dirty="0" smtClean="0"/>
              <a:t>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9099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2151</TotalTime>
  <Words>153</Words>
  <Application>Microsoft Office PowerPoint</Application>
  <PresentationFormat>Экран (16:9)</PresentationFormat>
  <Paragraphs>39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Користувач</cp:lastModifiedBy>
  <cp:revision>233</cp:revision>
  <dcterms:created xsi:type="dcterms:W3CDTF">2012-01-23T07:42:35Z</dcterms:created>
  <dcterms:modified xsi:type="dcterms:W3CDTF">2021-01-20T01:27:26Z</dcterms:modified>
</cp:coreProperties>
</file>