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  <p:sldId id="260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9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5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1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28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3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4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5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0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7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156766-3AC7-4853-8CB5-69B2FBC49BAD}" type="datetimeFigureOut">
              <a:rPr lang="uk-UA" smtClean="0"/>
              <a:t>10.02.2020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61B328-8BDA-42E6-8686-7A6351CF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43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3988" y="1620409"/>
            <a:ext cx="7241458" cy="1515533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Масова робота в бібліотеці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uk-UA" sz="2400" dirty="0" smtClean="0">
                <a:solidFill>
                  <a:srgbClr val="0070C0"/>
                </a:solidFill>
                <a:latin typeface="+mj-lt"/>
              </a:rPr>
              <a:t>Завідувач шкільною бібліотекою : </a:t>
            </a:r>
          </a:p>
          <a:p>
            <a:pPr algn="r"/>
            <a:r>
              <a:rPr lang="uk-UA" sz="2400" dirty="0" err="1" smtClean="0">
                <a:solidFill>
                  <a:srgbClr val="0070C0"/>
                </a:solidFill>
                <a:latin typeface="+mj-lt"/>
              </a:rPr>
              <a:t>Костилєва</a:t>
            </a:r>
            <a:r>
              <a:rPr lang="uk-UA" sz="2400" dirty="0" smtClean="0">
                <a:solidFill>
                  <a:srgbClr val="0070C0"/>
                </a:solidFill>
                <a:latin typeface="+mj-lt"/>
              </a:rPr>
              <a:t> Ольга Василівна </a:t>
            </a:r>
            <a:endParaRPr lang="uk-UA" sz="2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various-sunshine-sav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264" y="5793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51" y="995095"/>
            <a:ext cx="2533651" cy="3378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6" y="568933"/>
            <a:ext cx="3795250" cy="28464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73" y="3000876"/>
            <a:ext cx="2493019" cy="2916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66" y="3415371"/>
            <a:ext cx="3729169" cy="2796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5294" y="1438154"/>
            <a:ext cx="393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4591049" y="1360756"/>
            <a:ext cx="4032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«Мова- духовне багатство народу»</a:t>
            </a:r>
            <a:endParaRPr lang="uk-UA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2942" y="568933"/>
            <a:ext cx="327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err="1" smtClean="0">
                <a:solidFill>
                  <a:schemeClr val="accent4">
                    <a:lumMod val="75000"/>
                  </a:schemeClr>
                </a:solidFill>
              </a:rPr>
              <a:t>квест</a:t>
            </a:r>
            <a:endParaRPr lang="uk-UA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3" r="426" b="29677"/>
          <a:stretch/>
        </p:blipFill>
        <p:spPr>
          <a:xfrm>
            <a:off x="7529781" y="3377377"/>
            <a:ext cx="4047701" cy="2890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12258" r="20800" b="35686"/>
          <a:stretch/>
        </p:blipFill>
        <p:spPr>
          <a:xfrm>
            <a:off x="4889839" y="2996573"/>
            <a:ext cx="2174619" cy="2814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7" r="42" b="29678"/>
          <a:stretch/>
        </p:blipFill>
        <p:spPr>
          <a:xfrm>
            <a:off x="568580" y="619428"/>
            <a:ext cx="3855936" cy="2757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r="2338" b="28388"/>
          <a:stretch/>
        </p:blipFill>
        <p:spPr>
          <a:xfrm>
            <a:off x="568580" y="3524861"/>
            <a:ext cx="3855936" cy="2743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5742" y="1582903"/>
            <a:ext cx="669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«Уклін тобі, Тарасе»</a:t>
            </a:r>
            <a:endParaRPr lang="uk-UA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2155" y="884903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Літературний вечір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1439" y="735750"/>
            <a:ext cx="806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Літературне </a:t>
            </a:r>
          </a:p>
          <a:p>
            <a:pPr algn="ctr"/>
            <a:r>
              <a:rPr lang="uk-UA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бібліокафе</a:t>
            </a:r>
            <a:endParaRPr lang="uk-UA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r="30260" b="13498"/>
          <a:stretch/>
        </p:blipFill>
        <p:spPr>
          <a:xfrm>
            <a:off x="2460090" y="666191"/>
            <a:ext cx="2713704" cy="2757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32" y="4197706"/>
            <a:ext cx="3435323" cy="1929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1" y="673168"/>
            <a:ext cx="1655710" cy="2618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0" y="4213939"/>
            <a:ext cx="2654334" cy="1913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94" y="2045110"/>
            <a:ext cx="2957741" cy="1993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1" y="3642091"/>
            <a:ext cx="2538313" cy="182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3"/>
          <a:stretch/>
        </p:blipFill>
        <p:spPr>
          <a:xfrm>
            <a:off x="8131535" y="673168"/>
            <a:ext cx="3415481" cy="26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6632" y="0"/>
            <a:ext cx="971918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1500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err="1">
                <a:latin typeface="Monotype Corsiva" panose="03010101010201010101" pitchFamily="66" charset="0"/>
              </a:rPr>
              <a:t>Примножуй</a:t>
            </a:r>
            <a:r>
              <a:rPr lang="ru-RU" sz="4000" b="1" dirty="0">
                <a:latin typeface="Monotype Corsiva" panose="03010101010201010101" pitchFamily="66" charset="0"/>
              </a:rPr>
              <a:t> свою </a:t>
            </a:r>
            <a:r>
              <a:rPr lang="ru-RU" sz="4000" b="1" dirty="0" err="1">
                <a:latin typeface="Monotype Corsiva" panose="03010101010201010101" pitchFamily="66" charset="0"/>
              </a:rPr>
              <a:t>бібліотеку</a:t>
            </a:r>
            <a:r>
              <a:rPr lang="ru-RU" sz="4000" b="1" dirty="0">
                <a:latin typeface="Monotype Corsiva" panose="03010101010201010101" pitchFamily="66" charset="0"/>
              </a:rPr>
              <a:t>, - але не для того, </a:t>
            </a:r>
            <a:r>
              <a:rPr lang="ru-RU" sz="4000" b="1" dirty="0" err="1">
                <a:latin typeface="Monotype Corsiva" panose="03010101010201010101" pitchFamily="66" charset="0"/>
              </a:rPr>
              <a:t>щоб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мати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багато</a:t>
            </a:r>
            <a:r>
              <a:rPr lang="ru-RU" sz="4000" b="1" dirty="0">
                <a:latin typeface="Monotype Corsiva" panose="03010101010201010101" pitchFamily="66" charset="0"/>
              </a:rPr>
              <a:t> книг, але </a:t>
            </a:r>
            <a:r>
              <a:rPr lang="ru-RU" sz="4000" b="1" dirty="0" err="1">
                <a:latin typeface="Monotype Corsiva" panose="03010101010201010101" pitchFamily="66" charset="0"/>
              </a:rPr>
              <a:t>щоб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просвітлювати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свій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розум</a:t>
            </a:r>
            <a:r>
              <a:rPr lang="ru-RU" sz="4000" b="1" dirty="0">
                <a:latin typeface="Monotype Corsiva" panose="03010101010201010101" pitchFamily="66" charset="0"/>
              </a:rPr>
              <a:t>, </a:t>
            </a:r>
            <a:r>
              <a:rPr lang="ru-RU" sz="4000" b="1" dirty="0" err="1">
                <a:latin typeface="Monotype Corsiva" panose="03010101010201010101" pitchFamily="66" charset="0"/>
              </a:rPr>
              <a:t>утворювати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серце</a:t>
            </a:r>
            <a:r>
              <a:rPr lang="ru-RU" sz="4000" b="1" dirty="0">
                <a:latin typeface="Monotype Corsiva" panose="03010101010201010101" pitchFamily="66" charset="0"/>
              </a:rPr>
              <a:t>, </a:t>
            </a:r>
            <a:r>
              <a:rPr lang="ru-RU" sz="4000" b="1" dirty="0" err="1">
                <a:latin typeface="Monotype Corsiva" panose="03010101010201010101" pitchFamily="66" charset="0"/>
              </a:rPr>
              <a:t>щоб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творчими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творами</a:t>
            </a:r>
            <a:r>
              <a:rPr lang="ru-RU" sz="4000" b="1" dirty="0">
                <a:latin typeface="Monotype Corsiva" panose="03010101010201010101" pitchFamily="66" charset="0"/>
              </a:rPr>
              <a:t> великих </a:t>
            </a:r>
            <a:r>
              <a:rPr lang="ru-RU" sz="4000" b="1" dirty="0" err="1">
                <a:latin typeface="Monotype Corsiva" panose="03010101010201010101" pitchFamily="66" charset="0"/>
              </a:rPr>
              <a:t>геніїв</a:t>
            </a:r>
            <a:r>
              <a:rPr lang="ru-RU" sz="4000" b="1" dirty="0"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latin typeface="Monotype Corsiva" panose="03010101010201010101" pitchFamily="66" charset="0"/>
              </a:rPr>
              <a:t>звеличувати</a:t>
            </a:r>
            <a:r>
              <a:rPr lang="ru-RU" sz="4000" b="1" dirty="0">
                <a:latin typeface="Monotype Corsiva" panose="03010101010201010101" pitchFamily="66" charset="0"/>
              </a:rPr>
              <a:t> свою душу. </a:t>
            </a:r>
            <a:endParaRPr lang="ru-RU" sz="40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000" b="1" i="1" dirty="0" smtClean="0">
                <a:latin typeface="Monotype Corsiva" panose="03010101010201010101" pitchFamily="66" charset="0"/>
              </a:rPr>
              <a:t>                                                     (</a:t>
            </a:r>
            <a:r>
              <a:rPr lang="ru-RU" sz="4000" b="1" i="1" dirty="0" err="1" smtClean="0">
                <a:latin typeface="Monotype Corsiva" panose="03010101010201010101" pitchFamily="66" charset="0"/>
              </a:rPr>
              <a:t>Белінський</a:t>
            </a:r>
            <a:r>
              <a:rPr lang="ru-RU" sz="4000" b="1" i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i="1" dirty="0">
                <a:latin typeface="Monotype Corsiva" panose="03010101010201010101" pitchFamily="66" charset="0"/>
              </a:rPr>
              <a:t>В. Г.)</a:t>
            </a:r>
            <a:endParaRPr lang="uk-UA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6" y="748874"/>
            <a:ext cx="8495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Бібліографічні огляди</a:t>
            </a:r>
          </a:p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Пізнавальні години</a:t>
            </a:r>
          </a:p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Бібліотечні </a:t>
            </a:r>
            <a:r>
              <a:rPr lang="uk-UA" sz="4000" b="1" i="1" dirty="0" err="1" smtClean="0">
                <a:solidFill>
                  <a:srgbClr val="FF0000"/>
                </a:solidFill>
              </a:rPr>
              <a:t>уроки</a:t>
            </a:r>
            <a:endParaRPr lang="uk-UA" sz="2400" b="1" i="1" dirty="0" smtClean="0">
              <a:solidFill>
                <a:srgbClr val="FF0000"/>
              </a:solidFill>
            </a:endParaRPr>
          </a:p>
          <a:p>
            <a:endParaRPr lang="uk-UA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09" y="748874"/>
            <a:ext cx="2261419" cy="1696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817" y="1735337"/>
            <a:ext cx="4562666" cy="3038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0" y="3436373"/>
            <a:ext cx="3834580" cy="2875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6028" y="2769732"/>
            <a:ext cx="355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</a:rPr>
              <a:t>Мандрівка книжковим містом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5113" y="4212620"/>
            <a:ext cx="4572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70C0"/>
                </a:solidFill>
              </a:rPr>
              <a:t>«Цей </a:t>
            </a:r>
            <a:r>
              <a:rPr lang="uk-UA" sz="4000" b="1" i="1" dirty="0">
                <a:solidFill>
                  <a:srgbClr val="0070C0"/>
                </a:solidFill>
              </a:rPr>
              <a:t>мудрий світ -  бібліотека»</a:t>
            </a:r>
          </a:p>
        </p:txBody>
      </p:sp>
    </p:spTree>
    <p:extLst>
      <p:ext uri="{BB962C8B-B14F-4D97-AF65-F5344CB8AC3E}">
        <p14:creationId xmlns:p14="http://schemas.microsoft.com/office/powerpoint/2010/main" val="27837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4" y="3215146"/>
            <a:ext cx="3854247" cy="2890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12" y="3379887"/>
            <a:ext cx="3814916" cy="2861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42" y="650943"/>
            <a:ext cx="3764906" cy="2545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7253" y="3379887"/>
            <a:ext cx="3316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Бібліотечний </a:t>
            </a:r>
            <a:r>
              <a:rPr lang="uk-UA" sz="32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урок </a:t>
            </a:r>
          </a:p>
          <a:p>
            <a:pPr algn="ctr"/>
            <a:r>
              <a:rPr lang="uk-UA" sz="32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« </a:t>
            </a:r>
            <a:r>
              <a:rPr lang="uk-UA" sz="32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Книга – одне з чудес світу»</a:t>
            </a:r>
            <a:endParaRPr lang="uk-UA" sz="3200" b="1" u="sng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2748" y="752165"/>
            <a:ext cx="449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«Науково-пізнавальна </a:t>
            </a:r>
            <a:r>
              <a:rPr lang="uk-UA" sz="3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література для школярів</a:t>
            </a:r>
            <a:r>
              <a:rPr lang="uk-UA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.»        урок - мандрівка </a:t>
            </a:r>
            <a:endParaRPr lang="uk-UA" sz="28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18" y="988141"/>
            <a:ext cx="4345859" cy="3259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9922" y="4085303"/>
            <a:ext cx="6710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 smtClean="0">
              <a:solidFill>
                <a:srgbClr val="C00000"/>
              </a:solidFill>
            </a:endParaRPr>
          </a:p>
          <a:p>
            <a:pPr algn="ctr"/>
            <a:r>
              <a:rPr lang="uk-UA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«Дитячі </a:t>
            </a:r>
            <a:r>
              <a:rPr lang="uk-UA" sz="36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енциклопедії, довідники, словники</a:t>
            </a:r>
            <a:r>
              <a:rPr lang="uk-UA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.» </a:t>
            </a:r>
            <a:endParaRPr lang="uk-UA" sz="3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155" y="678425"/>
            <a:ext cx="5132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Пресс- веселка   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«Панорама періодичних видань»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06" y="1819258"/>
            <a:ext cx="4704735" cy="36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4" y="1010262"/>
            <a:ext cx="4862053" cy="3646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645" y="663675"/>
            <a:ext cx="5633884" cy="110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958645" y="663675"/>
            <a:ext cx="5368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«Книги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та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бібліотеки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Їх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роль та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житті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людини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.»</a:t>
            </a:r>
            <a:endParaRPr lang="uk-UA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70" y="1769806"/>
            <a:ext cx="3554361" cy="4244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64825" y="5132439"/>
            <a:ext cx="545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«Основні </a:t>
            </a:r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елементи </a:t>
            </a:r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книжки.»</a:t>
            </a:r>
            <a:endParaRPr lang="uk-UA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330" y="663678"/>
            <a:ext cx="8465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>
                <a:solidFill>
                  <a:srgbClr val="002060"/>
                </a:solidFill>
              </a:rPr>
              <a:t>Бібліотечний </a:t>
            </a:r>
            <a:r>
              <a:rPr lang="uk-UA" sz="4400" b="1" i="1" dirty="0" err="1">
                <a:solidFill>
                  <a:srgbClr val="002060"/>
                </a:solidFill>
              </a:rPr>
              <a:t>Non</a:t>
            </a:r>
            <a:r>
              <a:rPr lang="uk-UA" sz="4400" b="1" i="1" dirty="0">
                <a:solidFill>
                  <a:srgbClr val="002060"/>
                </a:solidFill>
              </a:rPr>
              <a:t>–</a:t>
            </a:r>
            <a:r>
              <a:rPr lang="uk-UA" sz="4400" b="1" i="1" dirty="0" err="1">
                <a:solidFill>
                  <a:srgbClr val="002060"/>
                </a:solidFill>
              </a:rPr>
              <a:t>stop</a:t>
            </a:r>
            <a:r>
              <a:rPr lang="uk-UA" sz="4400" dirty="0">
                <a:solidFill>
                  <a:srgbClr val="002060"/>
                </a:solidFill>
              </a:rPr>
              <a:t> – </a:t>
            </a:r>
            <a:r>
              <a:rPr lang="uk-UA" sz="4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зустрічі з цікавими, творчими людьми</a:t>
            </a:r>
            <a:r>
              <a:rPr lang="uk-UA" sz="44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7" y="1932038"/>
            <a:ext cx="3736259" cy="2802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b="26925"/>
          <a:stretch/>
        </p:blipFill>
        <p:spPr>
          <a:xfrm>
            <a:off x="899651" y="2110228"/>
            <a:ext cx="2949677" cy="3036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2065" y="1932038"/>
            <a:ext cx="3945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Книги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особливу</a:t>
            </a:r>
            <a:r>
              <a:rPr lang="ru-RU" sz="2000" dirty="0"/>
              <a:t> </a:t>
            </a:r>
            <a:r>
              <a:rPr lang="ru-RU" sz="2000" dirty="0" err="1"/>
              <a:t>чарівність,книги</a:t>
            </a:r>
            <a:r>
              <a:rPr lang="ru-RU" sz="2000" dirty="0"/>
              <a:t> </a:t>
            </a:r>
            <a:r>
              <a:rPr lang="ru-RU" sz="2000" dirty="0" err="1"/>
              <a:t>дають</a:t>
            </a:r>
            <a:r>
              <a:rPr lang="ru-RU" sz="2000" dirty="0"/>
              <a:t> нам </a:t>
            </a:r>
            <a:r>
              <a:rPr lang="ru-RU" sz="2000" dirty="0" err="1"/>
              <a:t>насолоду</a:t>
            </a:r>
            <a:r>
              <a:rPr lang="ru-RU" sz="2000" dirty="0"/>
              <a:t>, вони </a:t>
            </a:r>
            <a:r>
              <a:rPr lang="ru-RU" sz="2000" dirty="0" err="1"/>
              <a:t>розмовляють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нами,   </a:t>
            </a:r>
            <a:r>
              <a:rPr lang="ru-RU" sz="2000" dirty="0" err="1"/>
              <a:t>дають</a:t>
            </a:r>
            <a:r>
              <a:rPr lang="ru-RU" sz="2000" dirty="0"/>
              <a:t> нам </a:t>
            </a:r>
            <a:r>
              <a:rPr lang="ru-RU" sz="2000" dirty="0" err="1"/>
              <a:t>добрі</a:t>
            </a:r>
            <a:r>
              <a:rPr lang="ru-RU" sz="2000" dirty="0"/>
              <a:t> </a:t>
            </a:r>
            <a:r>
              <a:rPr lang="ru-RU" sz="2000" dirty="0" err="1"/>
              <a:t>поради</a:t>
            </a:r>
            <a:r>
              <a:rPr lang="ru-RU" sz="2000" dirty="0"/>
              <a:t>, вони </a:t>
            </a:r>
            <a:r>
              <a:rPr lang="ru-RU" sz="2000" dirty="0" err="1"/>
              <a:t>стають</a:t>
            </a:r>
            <a:r>
              <a:rPr lang="ru-RU" sz="2000" dirty="0"/>
              <a:t> </a:t>
            </a:r>
            <a:r>
              <a:rPr lang="ru-RU" sz="2000" dirty="0" err="1"/>
              <a:t>живими</a:t>
            </a:r>
            <a:r>
              <a:rPr lang="ru-RU" sz="2000" dirty="0"/>
              <a:t> </a:t>
            </a:r>
            <a:r>
              <a:rPr lang="ru-RU" sz="2000" dirty="0" err="1"/>
              <a:t>друзями</a:t>
            </a:r>
            <a:r>
              <a:rPr lang="ru-RU" sz="2000" dirty="0"/>
              <a:t> для нас" такими словами </a:t>
            </a:r>
            <a:r>
              <a:rPr lang="ru-RU" sz="2000" dirty="0" err="1"/>
              <a:t>розпочався</a:t>
            </a:r>
            <a:r>
              <a:rPr lang="ru-RU" sz="2000" dirty="0"/>
              <a:t> </a:t>
            </a:r>
            <a:r>
              <a:rPr lang="ru-RU" sz="2000" dirty="0" err="1"/>
              <a:t>захід</a:t>
            </a:r>
            <a:r>
              <a:rPr lang="ru-RU" sz="2000" dirty="0"/>
              <a:t> 10 </a:t>
            </a:r>
            <a:r>
              <a:rPr lang="ru-RU" sz="2000" dirty="0" err="1"/>
              <a:t>грудня</a:t>
            </a:r>
            <a:r>
              <a:rPr lang="ru-RU" sz="2000" dirty="0"/>
              <a:t>  в </a:t>
            </a:r>
            <a:r>
              <a:rPr lang="ru-RU" sz="2000" dirty="0" err="1"/>
              <a:t>актовій</a:t>
            </a:r>
            <a:r>
              <a:rPr lang="ru-RU" sz="2000" dirty="0"/>
              <a:t> </a:t>
            </a:r>
            <a:r>
              <a:rPr lang="ru-RU" sz="2000" dirty="0" err="1"/>
              <a:t>залі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, на </a:t>
            </a:r>
            <a:r>
              <a:rPr lang="ru-RU" sz="2000" dirty="0" err="1"/>
              <a:t>якій</a:t>
            </a:r>
            <a:r>
              <a:rPr lang="ru-RU" sz="2000" dirty="0"/>
              <a:t>  </a:t>
            </a:r>
            <a:r>
              <a:rPr lang="ru-RU" sz="2000" dirty="0" err="1"/>
              <a:t>учні</a:t>
            </a:r>
            <a:r>
              <a:rPr lang="ru-RU" sz="2000" dirty="0"/>
              <a:t> 2-4 </a:t>
            </a:r>
            <a:r>
              <a:rPr lang="ru-RU" sz="2000" dirty="0" err="1"/>
              <a:t>класів</a:t>
            </a:r>
            <a:r>
              <a:rPr lang="ru-RU" sz="2000" dirty="0"/>
              <a:t> </a:t>
            </a:r>
            <a:r>
              <a:rPr lang="ru-RU" sz="2000" dirty="0" err="1"/>
              <a:t>мали</a:t>
            </a:r>
            <a:r>
              <a:rPr lang="ru-RU" sz="2000" dirty="0"/>
              <a:t> </a:t>
            </a:r>
            <a:r>
              <a:rPr lang="ru-RU" sz="2000" dirty="0" err="1"/>
              <a:t>змогу</a:t>
            </a:r>
            <a:r>
              <a:rPr lang="ru-RU" sz="2000" dirty="0"/>
              <a:t> </a:t>
            </a:r>
            <a:r>
              <a:rPr lang="ru-RU" sz="2000" dirty="0" err="1"/>
              <a:t>познайомитись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цікавими</a:t>
            </a:r>
            <a:r>
              <a:rPr lang="ru-RU" sz="2000" dirty="0"/>
              <a:t>, </a:t>
            </a:r>
            <a:r>
              <a:rPr lang="ru-RU" sz="2000" dirty="0" err="1"/>
              <a:t>творчими</a:t>
            </a:r>
            <a:r>
              <a:rPr lang="ru-RU" sz="2000" dirty="0"/>
              <a:t> </a:t>
            </a:r>
            <a:r>
              <a:rPr lang="ru-RU" sz="2000" dirty="0" err="1"/>
              <a:t>людьми,які</a:t>
            </a:r>
            <a:r>
              <a:rPr lang="ru-RU" sz="2000" dirty="0"/>
              <a:t> </a:t>
            </a:r>
            <a:r>
              <a:rPr lang="ru-RU" sz="2000" dirty="0" err="1"/>
              <a:t>створюють</a:t>
            </a:r>
            <a:r>
              <a:rPr lang="ru-RU" sz="2000" dirty="0"/>
              <a:t> книги, а </a:t>
            </a:r>
            <a:r>
              <a:rPr lang="ru-RU" sz="2000" dirty="0" err="1"/>
              <a:t>саме</a:t>
            </a:r>
            <a:r>
              <a:rPr lang="ru-RU" sz="2000" dirty="0"/>
              <a:t> з </a:t>
            </a:r>
            <a:r>
              <a:rPr lang="ru-RU" sz="2000" dirty="0" err="1"/>
              <a:t>письменницями</a:t>
            </a:r>
            <a:r>
              <a:rPr lang="ru-RU" sz="2000" dirty="0"/>
              <a:t> </a:t>
            </a:r>
            <a:r>
              <a:rPr lang="ru-RU" sz="2000" dirty="0" err="1"/>
              <a:t>Лесею</a:t>
            </a:r>
            <a:r>
              <a:rPr lang="ru-RU" sz="2000" dirty="0"/>
              <a:t> Орляк і Валентиною </a:t>
            </a:r>
            <a:r>
              <a:rPr lang="ru-RU" sz="2000" dirty="0" err="1"/>
              <a:t>Семеняк</a:t>
            </a:r>
            <a:r>
              <a:rPr lang="ru-RU" sz="2000" dirty="0"/>
              <a:t> та з </a:t>
            </a:r>
            <a:r>
              <a:rPr lang="ru-RU" sz="2000" dirty="0" err="1"/>
              <a:t>видавництвом</a:t>
            </a:r>
            <a:r>
              <a:rPr lang="ru-RU" sz="2000" dirty="0"/>
              <a:t> " </a:t>
            </a:r>
            <a:r>
              <a:rPr lang="ru-RU" sz="2000" dirty="0" err="1"/>
              <a:t>Джура</a:t>
            </a:r>
            <a:r>
              <a:rPr lang="ru-RU" sz="2000" dirty="0"/>
              <a:t>".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1191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8" y="678426"/>
            <a:ext cx="3460955" cy="2595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/>
          <a:stretch/>
        </p:blipFill>
        <p:spPr>
          <a:xfrm>
            <a:off x="8288594" y="752168"/>
            <a:ext cx="3136489" cy="244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42" y="3200400"/>
            <a:ext cx="3932903" cy="2949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4742" y="701501"/>
            <a:ext cx="347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ОЛЕКСІЙ ЮРІН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4742" y="1219102"/>
            <a:ext cx="3932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Поет, драматург, </a:t>
            </a:r>
            <a:r>
              <a:rPr lang="ru-RU" sz="2000" b="1" i="1" dirty="0" err="1"/>
              <a:t>перекладач</a:t>
            </a:r>
            <a:r>
              <a:rPr lang="ru-RU" sz="2000" b="1" i="1" dirty="0"/>
              <a:t>, </a:t>
            </a:r>
            <a:r>
              <a:rPr lang="ru-RU" sz="2000" b="1" i="1" dirty="0" err="1"/>
              <a:t>актор</a:t>
            </a:r>
            <a:r>
              <a:rPr lang="ru-RU" sz="2000" b="1" i="1" dirty="0"/>
              <a:t> та </a:t>
            </a:r>
            <a:r>
              <a:rPr lang="ru-RU" sz="2000" b="1" i="1" dirty="0" err="1"/>
              <a:t>телеведучий</a:t>
            </a:r>
            <a:r>
              <a:rPr lang="ru-RU" sz="2000" b="1" i="1" dirty="0"/>
              <a:t> – </a:t>
            </a:r>
            <a:r>
              <a:rPr lang="ru-RU" sz="2000" b="1" i="1" dirty="0" err="1"/>
              <a:t>це</a:t>
            </a:r>
            <a:r>
              <a:rPr lang="ru-RU" sz="2000" b="1" i="1" dirty="0"/>
              <a:t> все у </a:t>
            </a:r>
            <a:r>
              <a:rPr lang="ru-RU" sz="2000" b="1" i="1" dirty="0" err="1"/>
              <a:t>одній</a:t>
            </a:r>
            <a:r>
              <a:rPr lang="ru-RU" sz="2000" b="1" i="1" dirty="0"/>
              <a:t> </a:t>
            </a:r>
            <a:r>
              <a:rPr lang="ru-RU" sz="2000" b="1" i="1" dirty="0" err="1"/>
              <a:t>персоні</a:t>
            </a:r>
            <a:r>
              <a:rPr lang="ru-RU" sz="2000" b="1" i="1" dirty="0"/>
              <a:t>, і </a:t>
            </a:r>
            <a:r>
              <a:rPr lang="ru-RU" sz="2000" b="1" i="1" dirty="0" err="1"/>
              <a:t>це</a:t>
            </a:r>
            <a:r>
              <a:rPr lang="ru-RU" sz="2000" b="1" i="1" dirty="0"/>
              <a:t> все про </a:t>
            </a:r>
            <a:r>
              <a:rPr lang="ru-RU" sz="2000" b="1" i="1" dirty="0" err="1"/>
              <a:t>Олексія</a:t>
            </a:r>
            <a:r>
              <a:rPr lang="ru-RU" sz="2000" b="1" i="1" dirty="0"/>
              <a:t>, </a:t>
            </a:r>
            <a:r>
              <a:rPr lang="ru-RU" sz="2000" b="1" i="1" dirty="0" err="1"/>
              <a:t>який</a:t>
            </a:r>
            <a:r>
              <a:rPr lang="ru-RU" sz="2000" b="1" i="1" dirty="0"/>
              <a:t>  </a:t>
            </a:r>
            <a:r>
              <a:rPr lang="ru-RU" sz="2000" b="1" i="1" dirty="0" err="1"/>
              <a:t>вражає</a:t>
            </a:r>
            <a:r>
              <a:rPr lang="ru-RU" sz="2000" b="1" i="1" dirty="0"/>
              <a:t> </a:t>
            </a:r>
            <a:r>
              <a:rPr lang="ru-RU" sz="2000" b="1" i="1" dirty="0" err="1"/>
              <a:t>різноманітністю</a:t>
            </a:r>
            <a:r>
              <a:rPr lang="ru-RU" sz="2000" b="1" i="1" dirty="0"/>
              <a:t> </a:t>
            </a:r>
            <a:r>
              <a:rPr lang="ru-RU" sz="2000" b="1" i="1" dirty="0" err="1" smtClean="0"/>
              <a:t>талантів</a:t>
            </a:r>
            <a:r>
              <a:rPr lang="ru-RU" sz="2000" b="1" i="1" dirty="0" smtClean="0"/>
              <a:t>  </a:t>
            </a:r>
            <a:r>
              <a:rPr lang="ru-RU" sz="2000" b="1" i="1" dirty="0" err="1" smtClean="0"/>
              <a:t>зустрічався</a:t>
            </a:r>
            <a:r>
              <a:rPr lang="ru-RU" sz="2000" b="1" i="1" dirty="0" smtClean="0"/>
              <a:t> з </a:t>
            </a:r>
            <a:r>
              <a:rPr lang="ru-RU" sz="2000" b="1" i="1" dirty="0" err="1" smtClean="0"/>
              <a:t>десятикласниками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нашої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школи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88141" y="3657600"/>
            <a:ext cx="4468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>
                <a:solidFill>
                  <a:prstClr val="black"/>
                </a:solidFill>
              </a:rPr>
              <a:t>У </a:t>
            </a:r>
            <a:r>
              <a:rPr lang="ru-RU" sz="2000" b="1" i="1" dirty="0" err="1">
                <a:solidFill>
                  <a:prstClr val="black"/>
                </a:solidFill>
              </a:rPr>
              <a:t>форматі</a:t>
            </a:r>
            <a:r>
              <a:rPr lang="ru-RU" sz="2000" b="1" i="1" dirty="0">
                <a:solidFill>
                  <a:prstClr val="black"/>
                </a:solidFill>
              </a:rPr>
              <a:t> « </a:t>
            </a:r>
            <a:r>
              <a:rPr lang="ru-RU" sz="2000" b="1" i="1" dirty="0" err="1">
                <a:solidFill>
                  <a:prstClr val="black"/>
                </a:solidFill>
              </a:rPr>
              <a:t>питання</a:t>
            </a:r>
            <a:r>
              <a:rPr lang="ru-RU" sz="2000" b="1" i="1" dirty="0">
                <a:solidFill>
                  <a:prstClr val="black"/>
                </a:solidFill>
              </a:rPr>
              <a:t>- </a:t>
            </a:r>
            <a:r>
              <a:rPr lang="ru-RU" sz="2000" b="1" i="1" dirty="0" err="1">
                <a:solidFill>
                  <a:prstClr val="black"/>
                </a:solidFill>
              </a:rPr>
              <a:t>відповідь</a:t>
            </a:r>
            <a:r>
              <a:rPr lang="ru-RU" sz="2000" b="1" i="1" dirty="0">
                <a:solidFill>
                  <a:prstClr val="black"/>
                </a:solidFill>
              </a:rPr>
              <a:t>», </a:t>
            </a:r>
            <a:r>
              <a:rPr lang="ru-RU" sz="2000" b="1" i="1" dirty="0" err="1">
                <a:solidFill>
                  <a:prstClr val="black"/>
                </a:solidFill>
              </a:rPr>
              <a:t>молоді</a:t>
            </a:r>
            <a:r>
              <a:rPr lang="ru-RU" sz="2000" b="1" i="1" dirty="0">
                <a:solidFill>
                  <a:prstClr val="black"/>
                </a:solidFill>
              </a:rPr>
              <a:t> люди </a:t>
            </a:r>
            <a:r>
              <a:rPr lang="ru-RU" sz="2000" b="1" i="1" dirty="0" err="1">
                <a:solidFill>
                  <a:prstClr val="black"/>
                </a:solidFill>
              </a:rPr>
              <a:t>мали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змогу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отримати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багато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цікавих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відповідей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від</a:t>
            </a:r>
            <a:r>
              <a:rPr lang="ru-RU" sz="2000" b="1" i="1" dirty="0">
                <a:solidFill>
                  <a:prstClr val="black"/>
                </a:solidFill>
              </a:rPr>
              <a:t> гостя. </a:t>
            </a:r>
            <a:r>
              <a:rPr lang="ru-RU" sz="2000" b="1" i="1" dirty="0" err="1">
                <a:solidFill>
                  <a:prstClr val="black"/>
                </a:solidFill>
              </a:rPr>
              <a:t>Декламував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вірші</a:t>
            </a:r>
            <a:r>
              <a:rPr lang="ru-RU" sz="2000" b="1" i="1" dirty="0">
                <a:solidFill>
                  <a:prstClr val="black"/>
                </a:solidFill>
              </a:rPr>
              <a:t>, </a:t>
            </a:r>
            <a:r>
              <a:rPr lang="ru-RU" sz="2000" b="1" i="1" dirty="0" err="1">
                <a:solidFill>
                  <a:prstClr val="black"/>
                </a:solidFill>
              </a:rPr>
              <a:t>розповідав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захоплюючі</a:t>
            </a:r>
            <a:r>
              <a:rPr lang="ru-RU" sz="2000" b="1" i="1" dirty="0">
                <a:solidFill>
                  <a:prstClr val="black"/>
                </a:solidFill>
              </a:rPr>
              <a:t>  </a:t>
            </a:r>
            <a:r>
              <a:rPr lang="ru-RU" sz="2000" b="1" i="1" dirty="0" err="1">
                <a:solidFill>
                  <a:prstClr val="black"/>
                </a:solidFill>
              </a:rPr>
              <a:t>історії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із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свого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життя</a:t>
            </a:r>
            <a:r>
              <a:rPr lang="ru-RU" sz="2000" b="1" i="1" dirty="0">
                <a:solidFill>
                  <a:prstClr val="black"/>
                </a:solidFill>
              </a:rPr>
              <a:t>. </a:t>
            </a:r>
            <a:r>
              <a:rPr lang="ru-RU" sz="2000" b="1" i="1" dirty="0" err="1">
                <a:solidFill>
                  <a:prstClr val="black"/>
                </a:solidFill>
              </a:rPr>
              <a:t>Було</a:t>
            </a:r>
            <a:r>
              <a:rPr lang="ru-RU" sz="2000" b="1" i="1" dirty="0">
                <a:solidFill>
                  <a:prstClr val="black"/>
                </a:solidFill>
              </a:rPr>
              <a:t> позитивно, душевно  та тепло.</a:t>
            </a:r>
            <a:endParaRPr lang="ru-RU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8516" y="766916"/>
            <a:ext cx="7462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ВИХОВНІ ЗАХОДИ</a:t>
            </a:r>
            <a:endParaRPr lang="uk-UA" sz="44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1225" y="1912375"/>
            <a:ext cx="4168877" cy="3126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4" y="2628900"/>
            <a:ext cx="4183626" cy="3137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0" y="3204087"/>
            <a:ext cx="2713704" cy="2984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5561" y="1536357"/>
            <a:ext cx="6068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«Свято юного читача»</a:t>
            </a:r>
            <a:endParaRPr lang="uk-UA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78425"/>
            <a:ext cx="3048000" cy="228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4"/>
          <a:stretch/>
        </p:blipFill>
        <p:spPr>
          <a:xfrm>
            <a:off x="5746955" y="3530021"/>
            <a:ext cx="4326193" cy="2227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7"/>
          <a:stretch/>
        </p:blipFill>
        <p:spPr>
          <a:xfrm>
            <a:off x="1179257" y="3166469"/>
            <a:ext cx="3112524" cy="2954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2038" y="698280"/>
            <a:ext cx="532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</a:rPr>
              <a:t>ЛЕСЯ КІЧУРА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812" y="1001519"/>
            <a:ext cx="767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 err="1"/>
              <a:t>Учні</a:t>
            </a:r>
            <a:r>
              <a:rPr lang="ru-RU" sz="2000" dirty="0"/>
              <a:t>  </a:t>
            </a:r>
            <a:r>
              <a:rPr lang="ru-RU" sz="2000" dirty="0" err="1"/>
              <a:t>початкових</a:t>
            </a:r>
            <a:r>
              <a:rPr lang="ru-RU" sz="2000" dirty="0"/>
              <a:t> </a:t>
            </a:r>
            <a:r>
              <a:rPr lang="ru-RU" sz="2000" dirty="0" err="1"/>
              <a:t>класів</a:t>
            </a:r>
            <a:r>
              <a:rPr lang="ru-RU" sz="2000" dirty="0"/>
              <a:t>  </a:t>
            </a:r>
            <a:r>
              <a:rPr lang="ru-RU" sz="2000" dirty="0" err="1"/>
              <a:t>мали</a:t>
            </a:r>
            <a:r>
              <a:rPr lang="ru-RU" sz="2000" dirty="0"/>
              <a:t> </a:t>
            </a:r>
            <a:r>
              <a:rPr lang="ru-RU" sz="2000" dirty="0" err="1"/>
              <a:t>неймовірно</a:t>
            </a:r>
            <a:r>
              <a:rPr lang="ru-RU" sz="2000" dirty="0"/>
              <a:t> </a:t>
            </a:r>
            <a:r>
              <a:rPr lang="ru-RU" sz="2000" dirty="0" err="1"/>
              <a:t>приємну</a:t>
            </a:r>
            <a:r>
              <a:rPr lang="ru-RU" sz="2000" dirty="0"/>
              <a:t> </a:t>
            </a:r>
            <a:r>
              <a:rPr lang="ru-RU" sz="2000" dirty="0" err="1"/>
              <a:t>зустріч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львівською</a:t>
            </a:r>
            <a:r>
              <a:rPr lang="ru-RU" sz="2000" dirty="0"/>
              <a:t> </a:t>
            </a:r>
            <a:r>
              <a:rPr lang="ru-RU" sz="2000" dirty="0" err="1"/>
              <a:t>письменницею-казкаркою</a:t>
            </a:r>
            <a:r>
              <a:rPr lang="ru-RU" sz="2000" dirty="0"/>
              <a:t>. До нас </a:t>
            </a:r>
            <a:r>
              <a:rPr lang="ru-RU" sz="2000" dirty="0" err="1"/>
              <a:t>завітала</a:t>
            </a:r>
            <a:r>
              <a:rPr lang="ru-RU" sz="2000" dirty="0"/>
              <a:t> і </a:t>
            </a:r>
            <a:r>
              <a:rPr lang="ru-RU" sz="2000" dirty="0" err="1"/>
              <a:t>здивувала</a:t>
            </a:r>
            <a:r>
              <a:rPr lang="ru-RU" sz="2000" dirty="0"/>
              <a:t> </a:t>
            </a:r>
            <a:r>
              <a:rPr lang="ru-RU" sz="2000" dirty="0" err="1"/>
              <a:t>своєю</a:t>
            </a:r>
            <a:r>
              <a:rPr lang="ru-RU" sz="2000" dirty="0"/>
              <a:t> </a:t>
            </a:r>
            <a:r>
              <a:rPr lang="ru-RU" sz="2000" dirty="0" err="1"/>
              <a:t>творчістю</a:t>
            </a:r>
            <a:r>
              <a:rPr lang="ru-RU" sz="2000" dirty="0"/>
              <a:t> Леся </a:t>
            </a:r>
            <a:r>
              <a:rPr lang="ru-RU" sz="2000" dirty="0" err="1"/>
              <a:t>Кічура</a:t>
            </a:r>
            <a:r>
              <a:rPr lang="ru-RU" sz="2000" dirty="0"/>
              <a:t>. </a:t>
            </a:r>
            <a:r>
              <a:rPr lang="ru-RU" sz="2000" dirty="0" err="1"/>
              <a:t>Приємна</a:t>
            </a:r>
            <a:r>
              <a:rPr lang="ru-RU" sz="2000" dirty="0"/>
              <a:t>, </a:t>
            </a:r>
            <a:r>
              <a:rPr lang="ru-RU" sz="2000" dirty="0" err="1"/>
              <a:t>вродлива</a:t>
            </a:r>
            <a:r>
              <a:rPr lang="ru-RU" sz="2000" dirty="0"/>
              <a:t> </a:t>
            </a:r>
            <a:r>
              <a:rPr lang="ru-RU" sz="2000" dirty="0" err="1"/>
              <a:t>авторка</a:t>
            </a:r>
            <a:r>
              <a:rPr lang="ru-RU" sz="2000" dirty="0"/>
              <a:t> </a:t>
            </a:r>
            <a:r>
              <a:rPr lang="ru-RU" sz="2000" dirty="0" err="1"/>
              <a:t>розповідала</a:t>
            </a:r>
            <a:r>
              <a:rPr lang="ru-RU" sz="2000" dirty="0"/>
              <a:t> про те, як </a:t>
            </a:r>
            <a:r>
              <a:rPr lang="ru-RU" sz="2000" dirty="0" err="1"/>
              <a:t>народжуються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казки</a:t>
            </a:r>
            <a:r>
              <a:rPr lang="ru-RU" sz="2000" dirty="0"/>
              <a:t>, про </a:t>
            </a:r>
            <a:r>
              <a:rPr lang="ru-RU" sz="2000" dirty="0" err="1"/>
              <a:t>цікавих</a:t>
            </a:r>
            <a:r>
              <a:rPr lang="ru-RU" sz="2000" dirty="0"/>
              <a:t> </a:t>
            </a:r>
            <a:r>
              <a:rPr lang="ru-RU" sz="2000" dirty="0" err="1"/>
              <a:t>персонажів</a:t>
            </a:r>
            <a:r>
              <a:rPr lang="ru-RU" sz="2000" dirty="0"/>
              <a:t> . 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/>
              <a:t>приємні</a:t>
            </a:r>
            <a:r>
              <a:rPr lang="ru-RU" sz="2000" dirty="0"/>
              <a:t> </a:t>
            </a:r>
            <a:r>
              <a:rPr lang="ru-RU" sz="2000" dirty="0" err="1"/>
              <a:t>зустрічі</a:t>
            </a:r>
            <a:r>
              <a:rPr lang="ru-RU" sz="2000" dirty="0"/>
              <a:t> </a:t>
            </a:r>
            <a:r>
              <a:rPr lang="ru-RU" sz="2000" dirty="0" err="1"/>
              <a:t>спонукають</a:t>
            </a:r>
            <a:r>
              <a:rPr lang="ru-RU" sz="2000" dirty="0"/>
              <a:t> маленьких </a:t>
            </a:r>
            <a:r>
              <a:rPr lang="ru-RU" sz="2000" dirty="0" err="1"/>
              <a:t>читачів</a:t>
            </a:r>
            <a:r>
              <a:rPr lang="ru-RU" sz="2000" dirty="0"/>
              <a:t> до </a:t>
            </a:r>
            <a:r>
              <a:rPr lang="ru-RU" sz="2000" dirty="0" err="1"/>
              <a:t>пізнання</a:t>
            </a:r>
            <a:r>
              <a:rPr lang="ru-RU" sz="2000" dirty="0"/>
              <a:t> </a:t>
            </a:r>
            <a:r>
              <a:rPr lang="ru-RU" sz="2000" dirty="0" err="1"/>
              <a:t>літератури</a:t>
            </a:r>
            <a:r>
              <a:rPr lang="ru-RU" sz="2000" dirty="0"/>
              <a:t> </a:t>
            </a:r>
            <a:r>
              <a:rPr lang="ru-RU" sz="2000" dirty="0" err="1"/>
              <a:t>саме</a:t>
            </a:r>
            <a:r>
              <a:rPr lang="ru-RU" sz="2000" dirty="0"/>
              <a:t> через </a:t>
            </a:r>
            <a:r>
              <a:rPr lang="ru-RU" sz="2000" dirty="0" err="1"/>
              <a:t>казку</a:t>
            </a:r>
            <a:r>
              <a:rPr lang="ru-RU" sz="2000" dirty="0"/>
              <a:t>. </a:t>
            </a:r>
            <a:r>
              <a:rPr lang="ru-RU" sz="2000" dirty="0" err="1"/>
              <a:t>По-справжньому</a:t>
            </a:r>
            <a:r>
              <a:rPr lang="ru-RU" sz="2000" dirty="0"/>
              <a:t> "</a:t>
            </a:r>
            <a:r>
              <a:rPr lang="ru-RU" sz="2000" dirty="0" err="1"/>
              <a:t>добрі</a:t>
            </a:r>
            <a:r>
              <a:rPr lang="ru-RU" sz="2000" dirty="0"/>
              <a:t> </a:t>
            </a:r>
            <a:r>
              <a:rPr lang="ru-RU" sz="2000" dirty="0" err="1"/>
              <a:t>казки</a:t>
            </a:r>
            <a:r>
              <a:rPr lang="ru-RU" sz="2000" dirty="0"/>
              <a:t>" </a:t>
            </a:r>
            <a:r>
              <a:rPr lang="ru-RU" dirty="0" err="1"/>
              <a:t>сподобалися</a:t>
            </a:r>
            <a:r>
              <a:rPr lang="ru-RU" dirty="0"/>
              <a:t> </a:t>
            </a:r>
            <a:r>
              <a:rPr lang="ru-RU" dirty="0" err="1"/>
              <a:t>усім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63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420</TotalTime>
  <Words>280</Words>
  <Application>Microsoft Office PowerPoint</Application>
  <PresentationFormat>Широкий екран</PresentationFormat>
  <Paragraphs>36</Paragraphs>
  <Slides>13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7" baseType="lpstr">
      <vt:lpstr>Arial</vt:lpstr>
      <vt:lpstr>Garamond</vt:lpstr>
      <vt:lpstr>Monotype Corsiva</vt:lpstr>
      <vt:lpstr>Природа</vt:lpstr>
      <vt:lpstr>Масова робота в бібліотеці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Масова робота в бібліотеці</dc:title>
  <dc:creator>user2</dc:creator>
  <cp:lastModifiedBy>user2</cp:lastModifiedBy>
  <cp:revision>31</cp:revision>
  <dcterms:created xsi:type="dcterms:W3CDTF">2020-01-31T14:25:54Z</dcterms:created>
  <dcterms:modified xsi:type="dcterms:W3CDTF">2020-02-10T07:50:03Z</dcterms:modified>
</cp:coreProperties>
</file>