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74" r:id="rId7"/>
    <p:sldId id="257" r:id="rId8"/>
    <p:sldId id="281" r:id="rId9"/>
    <p:sldId id="259" r:id="rId10"/>
    <p:sldId id="282" r:id="rId11"/>
    <p:sldId id="262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61" r:id="rId21"/>
    <p:sldId id="263" r:id="rId22"/>
    <p:sldId id="278" r:id="rId23"/>
    <p:sldId id="275" r:id="rId24"/>
    <p:sldId id="277" r:id="rId25"/>
    <p:sldId id="283" r:id="rId26"/>
    <p:sldId id="264" r:id="rId27"/>
    <p:sldId id="260" r:id="rId2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72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07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05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11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88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18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1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96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035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39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867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17A1-3DF8-4272-9277-4633DA734D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BBA2-2CDF-452E-BB7C-10940683A1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705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17A1-3DF8-4272-9277-4633DA734D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BBA2-2CDF-452E-BB7C-10940683A1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00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17A1-3DF8-4272-9277-4633DA734D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BBA2-2CDF-452E-BB7C-10940683A1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61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17A1-3DF8-4272-9277-4633DA734D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BBA2-2CDF-452E-BB7C-10940683A1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9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17A1-3DF8-4272-9277-4633DA734D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BBA2-2CDF-452E-BB7C-10940683A1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95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17A1-3DF8-4272-9277-4633DA734D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BBA2-2CDF-452E-BB7C-10940683A1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4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17A1-3DF8-4272-9277-4633DA734D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BBA2-2CDF-452E-BB7C-10940683A1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2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17A1-3DF8-4272-9277-4633DA734D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BBA2-2CDF-452E-BB7C-10940683A1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89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17A1-3DF8-4272-9277-4633DA734D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BBA2-2CDF-452E-BB7C-10940683A1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109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17A1-3DF8-4272-9277-4633DA734D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BBA2-2CDF-452E-BB7C-10940683A1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94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17A1-3DF8-4272-9277-4633DA734D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9BBA2-2CDF-452E-BB7C-10940683A1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68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24.05.2016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3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24.05.2016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42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24.05.2016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969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24.05.2016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7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24.05.2016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2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24.05.2016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2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24.05.2016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24.05.2016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73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8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24.05.2016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35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24.05.2016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21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24.05.2016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409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24.05.2016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749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C0FB-E19B-4DA3-8617-0982FD288EA7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F70F6-D4AF-489A-A16A-A80AF93C3E51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0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31">
        <p:circle/>
      </p:transition>
    </mc:Choice>
    <mc:Fallback xmlns="">
      <p:transition spd="slow" advTm="12031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C0FB-E19B-4DA3-8617-0982FD288EA7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F70F6-D4AF-489A-A16A-A80AF93C3E51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6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31">
        <p:circle/>
      </p:transition>
    </mc:Choice>
    <mc:Fallback xmlns="">
      <p:transition spd="slow" advTm="12031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C0FB-E19B-4DA3-8617-0982FD288EA7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F70F6-D4AF-489A-A16A-A80AF93C3E51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4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31">
        <p:circle/>
      </p:transition>
    </mc:Choice>
    <mc:Fallback xmlns="">
      <p:transition spd="slow" advTm="12031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C0FB-E19B-4DA3-8617-0982FD288EA7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F70F6-D4AF-489A-A16A-A80AF93C3E51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31">
        <p:circle/>
      </p:transition>
    </mc:Choice>
    <mc:Fallback xmlns="">
      <p:transition spd="slow" advTm="12031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C0FB-E19B-4DA3-8617-0982FD288EA7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F70F6-D4AF-489A-A16A-A80AF93C3E51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7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31">
        <p:circle/>
      </p:transition>
    </mc:Choice>
    <mc:Fallback xmlns="">
      <p:transition spd="slow" advTm="12031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24.05.2016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C0FB-E19B-4DA3-8617-0982FD288EA7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F70F6-D4AF-489A-A16A-A80AF93C3E51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9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31">
        <p:circle/>
      </p:transition>
    </mc:Choice>
    <mc:Fallback xmlns="">
      <p:transition spd="slow" advTm="12031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C0FB-E19B-4DA3-8617-0982FD288EA7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F70F6-D4AF-489A-A16A-A80AF93C3E51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7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31">
        <p:circle/>
      </p:transition>
    </mc:Choice>
    <mc:Fallback xmlns="">
      <p:transition spd="slow" advTm="12031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C0FB-E19B-4DA3-8617-0982FD288EA7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F70F6-D4AF-489A-A16A-A80AF93C3E51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31">
        <p:circle/>
      </p:transition>
    </mc:Choice>
    <mc:Fallback xmlns="">
      <p:transition spd="slow" advTm="12031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C0FB-E19B-4DA3-8617-0982FD288EA7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F70F6-D4AF-489A-A16A-A80AF93C3E51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31">
        <p:circle/>
      </p:transition>
    </mc:Choice>
    <mc:Fallback xmlns="">
      <p:transition spd="slow" advTm="12031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C0FB-E19B-4DA3-8617-0982FD288EA7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F70F6-D4AF-489A-A16A-A80AF93C3E51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31">
        <p:circle/>
      </p:transition>
    </mc:Choice>
    <mc:Fallback xmlns="">
      <p:transition spd="slow" advTm="12031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C0FB-E19B-4DA3-8617-0982FD288EA7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F70F6-D4AF-489A-A16A-A80AF93C3E51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73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31">
        <p:circle/>
      </p:transition>
    </mc:Choice>
    <mc:Fallback xmlns="">
      <p:transition spd="slow" advTm="12031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24.05.2016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24.05.2016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24.05.2016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24.05.2016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24.05.2016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01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A17A1-3DF8-4272-9277-4633DA734D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9BBA2-2CDF-452E-BB7C-10940683A1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9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24.05.2016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069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3F5C0FB-E19B-4DA3-8617-0982FD288EA7}" type="datetimeFigureOut">
              <a:rPr lang="ru-RU" smtClean="0">
                <a:solidFill>
                  <a:srgbClr val="073E87"/>
                </a:solidFill>
              </a:rPr>
              <a:pPr/>
              <a:t>24.05.2016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4AF70F6-D4AF-489A-A16A-A80AF93C3E51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33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12031">
        <p:circle/>
      </p:transition>
    </mc:Choice>
    <mc:Fallback xmlns="">
      <p:transition spd="slow" advTm="12031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86%D0%B2%D0%B0%D0%BD%D0%BE-%D0%A4%D1%80%D0%B0%D0%BD%D0%BA%D1%96%D0%B2%D1%81%D1%8C%D0%BA" TargetMode="External"/><Relationship Id="rId3" Type="http://schemas.openxmlformats.org/officeDocument/2006/relationships/image" Target="../media/image36.jpeg"/><Relationship Id="rId7" Type="http://schemas.openxmlformats.org/officeDocument/2006/relationships/hyperlink" Target="https://uk.wikipedia.org/wiki/2016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uk.wikipedia.org/wiki/27_%D0%BB%D1%8E%D1%82%D0%BE%D0%B3%D0%BE" TargetMode="External"/><Relationship Id="rId5" Type="http://schemas.openxmlformats.org/officeDocument/2006/relationships/hyperlink" Target="https://uk.wikipedia.org/wiki/%D0%91%D0%B5%D0%B7%D0%BB%D0%B5%D1%80_%D0%86%D0%B3%D0%BE%D1%80_%D0%9C%D0%B8%D0%BA%D0%BE%D0%BB%D0%B0%D0%B9%D0%BE%D0%B2%D0%B8%D1%87" TargetMode="External"/><Relationship Id="rId4" Type="http://schemas.openxmlformats.org/officeDocument/2006/relationships/hyperlink" Target="https://uk.wikipedia.org/wiki/%D0%9C%D0%BE%D0%BD%D0%B0%D1%81%D1%82%D0%B8%D1%80%D0%B8%D1%81%D1%8C%D0%BA%D0%B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Оля\Desktop\Prap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846660"/>
            <a:ext cx="828092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ГАЛАРЕЯ СЛАВИ НАШИХ ЗЕМЛЯКІВ</a:t>
            </a:r>
          </a:p>
          <a:p>
            <a:endParaRPr lang="uk-UA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УЧНІВСЬКЕ САМОВРЯДУВАННЯ МОНАСТИРИСЬКОГО БДЮТ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5"/>
          <a:stretch/>
        </p:blipFill>
        <p:spPr>
          <a:xfrm rot="21434654">
            <a:off x="394102" y="1478079"/>
            <a:ext cx="3462772" cy="3758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25034" y="5439962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err="1"/>
              <a:t>Пулик</a:t>
            </a:r>
            <a:r>
              <a:rPr lang="uk-UA" sz="2000" b="1" dirty="0"/>
              <a:t> </a:t>
            </a:r>
            <a:r>
              <a:rPr lang="uk-UA" sz="2000" b="1" dirty="0" smtClean="0"/>
              <a:t>Ігор Володимирович</a:t>
            </a:r>
          </a:p>
          <a:p>
            <a:pPr algn="ctr"/>
            <a:r>
              <a:rPr lang="uk-UA" sz="2000" b="1" dirty="0" smtClean="0"/>
              <a:t>1980 </a:t>
            </a:r>
            <a:r>
              <a:rPr lang="uk-UA" sz="2000" b="1" dirty="0" err="1" smtClean="0"/>
              <a:t>р.н</a:t>
            </a:r>
            <a:r>
              <a:rPr lang="uk-UA" sz="2000" b="1" dirty="0" smtClean="0"/>
              <a:t>.</a:t>
            </a:r>
          </a:p>
          <a:p>
            <a:pPr algn="ctr"/>
            <a:r>
              <a:rPr lang="uk-UA" sz="2000" b="1" dirty="0" smtClean="0"/>
              <a:t> 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487">
            <a:off x="4652047" y="1502470"/>
            <a:ext cx="4206741" cy="38339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5547683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Підручний </a:t>
            </a:r>
            <a:r>
              <a:rPr lang="uk-UA" sz="2000" b="1" dirty="0" smtClean="0"/>
              <a:t>Віктор Васильович</a:t>
            </a:r>
          </a:p>
          <a:p>
            <a:pPr algn="ctr"/>
            <a:r>
              <a:rPr lang="uk-UA" sz="2000" b="1" dirty="0" smtClean="0"/>
              <a:t>1993 </a:t>
            </a:r>
            <a:r>
              <a:rPr lang="uk-UA" sz="2000" b="1" dirty="0" err="1" smtClean="0"/>
              <a:t>р.н</a:t>
            </a:r>
            <a:r>
              <a:rPr lang="uk-UA" sz="2000" b="1" dirty="0" smtClean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Славік\Desktop\21 03 2015\iKgnCdVN1W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65" y="188640"/>
            <a:ext cx="2909431" cy="41945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528" y="1412776"/>
            <a:ext cx="8712968" cy="5485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uk-UA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uk-UA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uk-UA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uk-UA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31B6F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Calibri"/>
                <a:cs typeface="Times New Roman"/>
              </a:rPr>
              <a:t>ФЕДИК МИХАЙЛО АНДРІЙОВИЧ</a:t>
            </a:r>
            <a:endParaRPr kumimoji="0" lang="uk-UA" sz="1400" b="1" i="1" u="none" strike="noStrike" kern="0" cap="none" spc="0" normalizeH="0" baseline="0" noProof="0" dirty="0">
              <a:ln>
                <a:noFill/>
              </a:ln>
              <a:solidFill>
                <a:srgbClr val="31B6F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uk-UA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</a:t>
            </a:r>
            <a:r>
              <a:rPr kumimoji="0" lang="uk-UA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Рік народження - 1993. </a:t>
            </a:r>
            <a:r>
              <a:rPr kumimoji="0" lang="uk-UA" sz="20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Виходець </a:t>
            </a:r>
            <a:r>
              <a:rPr kumimoji="0" lang="uk-UA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із с</a:t>
            </a:r>
            <a:r>
              <a:rPr kumimoji="0" lang="uk-UA" sz="20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. Устя – Зелене, звідки родом </a:t>
            </a:r>
            <a:r>
              <a:rPr kumimoji="0" lang="uk-UA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батьки. Час </a:t>
            </a:r>
            <a:r>
              <a:rPr kumimoji="0" lang="uk-UA" sz="20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перебування на Майдані – 8 квітня 2014 року</a:t>
            </a:r>
            <a:r>
              <a:rPr kumimoji="0" lang="uk-UA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       Михайло </a:t>
            </a:r>
            <a:r>
              <a:rPr kumimoji="0" lang="uk-UA" sz="20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довший час пізніше перебував у зоні АТО, зараз вернувся з поля бою, але знову має твердий намір повернутися, щоб захищати свою землю.</a:t>
            </a:r>
            <a:endParaRPr kumimoji="0" lang="uk-UA" sz="20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7" name="Рисунок 6" descr="C:\Users\Славік\Desktop\21 03 2015\BhlXeNqSbi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48681"/>
            <a:ext cx="5256583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556792"/>
            <a:ext cx="8352928" cy="4343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Учасники військових дій в зоні АТО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6E7FC">
                    <a:lumMod val="2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Мовчан 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2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Михайло Олександрович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2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(</a:t>
            </a:r>
            <a:r>
              <a:rPr kumimoji="0" lang="uk-UA" sz="2400" b="0" i="1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житель с. Устя - Зелене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)</a:t>
            </a:r>
            <a:endParaRPr kumimoji="0" lang="uk-UA" sz="2400" b="0" i="0" u="none" strike="noStrike" kern="0" cap="none" spc="0" normalizeH="0" baseline="0" noProof="0" dirty="0">
              <a:ln>
                <a:noFill/>
              </a:ln>
              <a:solidFill>
                <a:srgbClr val="C6E7FC">
                  <a:lumMod val="50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6E7FC">
                    <a:lumMod val="2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</a:t>
            </a:r>
            <a:r>
              <a:rPr kumimoji="0" lang="uk-UA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6E7FC">
                    <a:lumMod val="2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Ванцяк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6E7FC">
                    <a:lumMod val="2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2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Олег Михайлович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2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(</a:t>
            </a:r>
            <a:r>
              <a:rPr kumimoji="0" lang="uk-UA" sz="2400" b="0" i="1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житель с. Лука)</a:t>
            </a:r>
            <a:endParaRPr kumimoji="0" lang="uk-UA" sz="2400" b="0" i="0" u="none" strike="noStrike" kern="0" cap="none" spc="0" normalizeH="0" baseline="0" noProof="0" dirty="0">
              <a:ln>
                <a:noFill/>
              </a:ln>
              <a:solidFill>
                <a:srgbClr val="C6E7FC">
                  <a:lumMod val="50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2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Сплавник Руслан Ярославович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2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</a:t>
            </a:r>
            <a:r>
              <a:rPr kumimoji="0" lang="uk-UA" sz="2400" b="0" i="1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(уродженець с. Устя – Зелене)</a:t>
            </a:r>
            <a:endParaRPr kumimoji="0" lang="uk-UA" sz="2400" b="0" i="0" u="none" strike="noStrike" kern="0" cap="none" spc="0" normalizeH="0" baseline="0" noProof="0" dirty="0">
              <a:ln>
                <a:noFill/>
              </a:ln>
              <a:solidFill>
                <a:srgbClr val="C6E7FC">
                  <a:lumMod val="50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6E7FC">
                    <a:lumMod val="2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 Гарбуз 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2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Михайло Володимирович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2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(</a:t>
            </a:r>
            <a:r>
              <a:rPr kumimoji="0" lang="uk-UA" sz="2400" b="0" i="1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уродженець с. Устя - Зелене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)</a:t>
            </a:r>
            <a:endParaRPr kumimoji="0" lang="uk-UA" sz="2400" b="0" i="0" u="none" strike="noStrike" kern="0" cap="none" spc="0" normalizeH="0" baseline="0" noProof="0" dirty="0">
              <a:ln>
                <a:noFill/>
              </a:ln>
              <a:solidFill>
                <a:srgbClr val="C6E7FC">
                  <a:lumMod val="50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6E7FC">
                    <a:lumMod val="2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Рущак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2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Володимир Романович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2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uk-UA" sz="2400" b="0" i="0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(</a:t>
            </a:r>
            <a:r>
              <a:rPr kumimoji="0" lang="uk-UA" sz="2400" b="0" i="1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житель с. </a:t>
            </a:r>
            <a:r>
              <a:rPr kumimoji="0" lang="uk-UA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Міжгір</a:t>
            </a:r>
            <a:r>
              <a:rPr kumimoji="0" lang="ru-RU" sz="2400" b="0" i="1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’</a:t>
            </a:r>
            <a:r>
              <a:rPr kumimoji="0" lang="uk-UA" sz="2400" b="0" i="1" u="none" strike="noStrike" kern="0" cap="none" spc="0" normalizeH="0" baseline="0" noProof="0" dirty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я)</a:t>
            </a:r>
            <a:endParaRPr kumimoji="0" lang="uk-UA" sz="2400" b="0" i="0" u="none" strike="noStrike" kern="0" cap="none" spc="0" normalizeH="0" baseline="0" noProof="0" dirty="0">
              <a:ln>
                <a:noFill/>
              </a:ln>
              <a:solidFill>
                <a:srgbClr val="C6E7FC">
                  <a:lumMod val="50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21 03 2015\B407aNK9Z4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7815">
            <a:off x="1118143" y="1503138"/>
            <a:ext cx="2880320" cy="480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:\21 03 2015\XAFtkNJwn2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11610"/>
            <a:ext cx="1738350" cy="29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:\21 03 2015\kTVjT-YxO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87">
            <a:off x="5653668" y="795452"/>
            <a:ext cx="338729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1" y="664903"/>
            <a:ext cx="6768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Гарбуз Михайло Володимирович </a:t>
            </a:r>
          </a:p>
          <a:p>
            <a:r>
              <a:rPr lang="uk-UA" sz="2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(уродженець с. Устя - Зелене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:\21 03 2015\PQL-kiME3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484">
            <a:off x="3463573" y="2058090"/>
            <a:ext cx="544625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:\21 03 2015\dsoG7ihxOC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662">
            <a:off x="518697" y="1126794"/>
            <a:ext cx="3044669" cy="508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21 03 2015\aPuyBhe4w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5" y="1339551"/>
            <a:ext cx="515719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:\21 03 2015\KjMmRawKD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52" y="1965919"/>
            <a:ext cx="4320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620688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73E8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Рущак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73E8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Володимир Романович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73E8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73E8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            (житель с. </a:t>
            </a:r>
            <a:r>
              <a:rPr kumimoji="0" lang="uk-UA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73E8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Міжгір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73E8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’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73E8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я)</a:t>
            </a:r>
            <a:endParaRPr kumimoji="0" lang="uk-UA" sz="2400" b="1" i="0" u="none" strike="noStrike" kern="0" cap="none" spc="0" normalizeH="0" baseline="0" noProof="0" dirty="0">
              <a:ln>
                <a:noFill/>
              </a:ln>
              <a:solidFill>
                <a:srgbClr val="073E87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20150501_1754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6"/>
          <a:stretch>
            <a:fillRect/>
          </a:stretch>
        </p:blipFill>
        <p:spPr bwMode="auto">
          <a:xfrm>
            <a:off x="152400" y="838200"/>
            <a:ext cx="3962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20150529_1856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219200"/>
            <a:ext cx="40576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828800" y="228600"/>
            <a:ext cx="6781800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altLang="ru-RU" sz="3200" b="1" i="1" dirty="0" smtClean="0">
                <a:solidFill>
                  <a:srgbClr val="FFFF00"/>
                </a:solidFill>
                <a:latin typeface="Monotype Corsiva" pitchFamily="66" charset="0"/>
              </a:rPr>
              <a:t>Паньків  Марко  Богданович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uk-UA" altLang="ru-RU" dirty="0" smtClean="0">
                <a:solidFill>
                  <a:srgbClr val="FFFF00"/>
                </a:solidFill>
                <a:latin typeface="Arial" charset="0"/>
              </a:rPr>
              <a:t>                                        </a:t>
            </a:r>
            <a:r>
              <a:rPr lang="uk-UA" altLang="ru-RU" sz="2000" b="1" i="1" dirty="0" smtClean="0">
                <a:solidFill>
                  <a:srgbClr val="FFFF00"/>
                </a:solidFill>
                <a:latin typeface="Times New Roman" pitchFamily="18" charset="0"/>
              </a:rPr>
              <a:t>с. Гончарівка ,   директор ДЮСША</a:t>
            </a:r>
            <a:endParaRPr lang="ru-RU" altLang="ru-RU" sz="2000" b="1" i="1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G_20150424_094835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b="6451"/>
          <a:stretch>
            <a:fillRect/>
          </a:stretch>
        </p:blipFill>
        <p:spPr bwMode="auto">
          <a:xfrm>
            <a:off x="152400" y="990600"/>
            <a:ext cx="3162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IMG_20140820_113838~2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0"/>
          <a:stretch>
            <a:fillRect/>
          </a:stretch>
        </p:blipFill>
        <p:spPr bwMode="auto">
          <a:xfrm>
            <a:off x="3429000" y="228600"/>
            <a:ext cx="5486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1\Desktop\image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3" name="Picture 2" descr="C:\Users\User1\Desktop\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Сьогодні на передовій </a:t>
            </a: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1357298"/>
            <a:ext cx="4286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Савченко Олексій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4876" y="1285860"/>
            <a:ext cx="42594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Гайновський</a:t>
            </a:r>
            <a:r>
              <a:rPr kumimoji="0" lang="uk-UA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 </a:t>
            </a:r>
          </a:p>
          <a:p>
            <a:pPr lvl="0">
              <a:defRPr/>
            </a:pPr>
            <a:r>
              <a:rPr kumimoji="0" lang="uk-UA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Володимирович</a:t>
            </a:r>
            <a:r>
              <a:rPr lang="uk-UA" sz="2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uk-UA" sz="20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Колишній </a:t>
            </a:r>
            <a:r>
              <a:rPr lang="uk-UA" sz="2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воїн-афганець </a:t>
            </a:r>
            <a:r>
              <a:rPr kumimoji="0" lang="uk-UA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(справа)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3808" y="5805264"/>
            <a:ext cx="606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с.КОВАЛІВКА</a:t>
            </a:r>
            <a:r>
              <a:rPr lang="uk-UA" dirty="0" smtClean="0"/>
              <a:t>  Монастириського району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19097"/>
            <a:ext cx="2592288" cy="3816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12" y="3429000"/>
            <a:ext cx="2407196" cy="3209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3707904" cy="2780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72" y="3861048"/>
            <a:ext cx="2211710" cy="29489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5736" y="476672"/>
            <a:ext cx="56732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ДІЛАЙ РОМАН </a:t>
            </a:r>
          </a:p>
          <a:p>
            <a:pPr algn="ctr"/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с.Ковалівка</a:t>
            </a:r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Монастириського району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116"/>
            <a:ext cx="8964488" cy="532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uk-UA" sz="3600" b="1" kern="0" noProof="0" dirty="0" smtClean="0">
                <a:solidFill>
                  <a:srgbClr val="C6E7FC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Ми переможемо!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Інакше й </a:t>
            </a:r>
            <a:r>
              <a:rPr kumimoji="0" lang="uk-UA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буть</a:t>
            </a: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не може!</a:t>
            </a:r>
            <a:endParaRPr kumimoji="0" lang="uk-UA" sz="3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Нікому не зробити з нас рабів!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В святій борні 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Господь нам допоможе!</a:t>
            </a:r>
            <a:endParaRPr kumimoji="0" lang="uk-UA" sz="36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  Він на Звитягу Нас Благословив !!!</a:t>
            </a:r>
            <a:endParaRPr kumimoji="0" lang="uk-UA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C:\Users\User1\Desktop\image002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2214554"/>
            <a:ext cx="20669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Книга пам'яті  загиблих в АТО </a:t>
            </a: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57158" y="1214422"/>
            <a:ext cx="5429288" cy="4911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 </a:t>
            </a:r>
            <a:endParaRPr kumimoji="0" lang="uk-UA" sz="29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Народився  26 серпня 1976 року в с. Нова Гута Монастириського району.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Військовослужбовець  72 окремої механізованої бригади ( м. Біла Церква), водій-механік БМП.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Мешкав у м. </a:t>
            </a:r>
            <a:r>
              <a:rPr kumimoji="0" lang="uk-UA" sz="2900" b="0" i="0" u="sng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hlinkClick r:id="rId4" tooltip="Монастириська"/>
              </a:rPr>
              <a:t>Монастириська</a:t>
            </a:r>
            <a:r>
              <a:rPr kumimoji="0" lang="uk-UA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. В 1991 році, після закінчення 9 класів Монастириської ЗОШ І-ІІІ ст., навчався в Івано-Франківському ПТУ № 5, здобувши спеціальність столяра-паркетника. Протягом 1994-1995 років проходив строкову військову службу в Збройних Силах України. Після закінчення служби працював на різних сезонних роботах, в останні роки — продавцем у магазині будматеріалів.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Мобілізований на початку квітня 2014 року. Учасник бойових дій в зоні АТО, воював під Маріуполем та Амвросіївкою. 23 червня 2014 року, коли їхав у відпустку, разом із 5 військовими потрапив у полон до банди </a:t>
            </a:r>
            <a:r>
              <a:rPr kumimoji="0" lang="uk-UA" sz="2900" b="0" i="0" u="sng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hlinkClick r:id="rId5" tooltip="Безлер Ігор Миколайович"/>
              </a:rPr>
              <a:t>Безлера</a:t>
            </a:r>
            <a:r>
              <a:rPr kumimoji="0" lang="uk-UA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 в Горлівці, через місяць звільнений за обміном. Після звільнення з полону у складі групи військових побував на прийомі у Президента України Петра Порошенка. Згодом демобілізований.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Помер </a:t>
            </a:r>
            <a:r>
              <a:rPr kumimoji="0" lang="uk-UA" sz="2900" b="0" i="0" u="sng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hlinkClick r:id="rId6" tooltip="27 лютого"/>
              </a:rPr>
              <a:t>27 лютого</a:t>
            </a:r>
            <a:r>
              <a:rPr kumimoji="0" lang="uk-UA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 </a:t>
            </a:r>
            <a:r>
              <a:rPr kumimoji="0" lang="uk-UA" sz="2900" b="0" i="0" u="sng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hlinkClick r:id="rId7" tooltip="2016"/>
              </a:rPr>
              <a:t>2016</a:t>
            </a:r>
            <a:r>
              <a:rPr kumimoji="0" lang="uk-UA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 після важкої операції в лікарні </a:t>
            </a:r>
            <a:r>
              <a:rPr kumimoji="0" lang="uk-UA" sz="2900" b="0" i="0" u="sng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hlinkClick r:id="rId8" tooltip="Івано-Франківськ"/>
              </a:rPr>
              <a:t>Івано-Франківська</a:t>
            </a:r>
            <a:r>
              <a:rPr kumimoji="0" lang="uk-UA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, не вийшовши з коми. Похований у рідному селі Нова Гута. Залишилися дружина та двоє дітей, — 15-річний син і 8-річна </a:t>
            </a:r>
            <a:r>
              <a:rPr kumimoji="0" lang="uk-UA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донька.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 txBox="1">
            <a:spLocks/>
          </p:cNvSpPr>
          <p:nvPr/>
        </p:nvSpPr>
        <p:spPr>
          <a:xfrm>
            <a:off x="872067" y="620688"/>
            <a:ext cx="7804389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1B6FD"/>
              </a:buClr>
              <a:defRPr/>
            </a:pPr>
            <a:endParaRPr lang="ru-RU" sz="3600" b="1" dirty="0" smtClean="0">
              <a:solidFill>
                <a:srgbClr val="FFFF00"/>
              </a:solidFill>
              <a:latin typeface="Candara"/>
            </a:endParaRPr>
          </a:p>
          <a:p>
            <a:pPr>
              <a:buClr>
                <a:srgbClr val="31B6FD"/>
              </a:buClr>
              <a:defRPr/>
            </a:pPr>
            <a:endParaRPr lang="ru-RU" sz="3600" b="1" dirty="0">
              <a:solidFill>
                <a:srgbClr val="FFFF00"/>
              </a:solidFill>
              <a:latin typeface="Candara"/>
            </a:endParaRPr>
          </a:p>
        </p:txBody>
      </p:sp>
      <p:pic>
        <p:nvPicPr>
          <p:cNvPr id="2050" name="Picture 2" descr="F:\Книга Звитягів Висоцька ЗОШ\Лящик Іван\image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77804"/>
            <a:ext cx="3057804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Книга Звитягів Висоцька ЗОШ\Лящик Іван\image (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40105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Книга Звитягів Висоцька ЗОШ\Лящик Іван\image (1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803" y="116632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332656"/>
            <a:ext cx="4644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ЛЯЩИК  ІВАН </a:t>
            </a:r>
          </a:p>
          <a:p>
            <a:r>
              <a:rPr lang="uk-UA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с.Високе</a:t>
            </a:r>
            <a:r>
              <a:rPr lang="uk-UA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Монастириського району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8689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нига Звитягів Висоцька ЗОШ\Зарівний Василь\IMG_20150612_150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Книга Звитягів Висоцька ЗОШ\Зарівний Василь\IMG_20150530_1135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88940"/>
            <a:ext cx="5292080" cy="39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188640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ЗАРІВНИЙ  ВАСИЛЬ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с.Високе</a:t>
            </a:r>
            <a:r>
              <a:rPr lang="uk-UA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Монастириського району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 txBox="1">
            <a:spLocks/>
          </p:cNvSpPr>
          <p:nvPr/>
        </p:nvSpPr>
        <p:spPr>
          <a:xfrm>
            <a:off x="872067" y="620688"/>
            <a:ext cx="7804389" cy="55054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Char char=""/>
              <a:tabLst/>
              <a:defRPr/>
            </a:pP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Нічого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іншого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уже не треба,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Хай мир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настане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спокій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у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серцях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Поле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пшениці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синє-синє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небо,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І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сліз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нехай не буде на очах...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Весною, коли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квіти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розцвітають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Хай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світло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буде, а не кров і страх,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І знайте,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що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герої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не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вмирають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Вони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назавжди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житимуть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в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серцях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...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Char char=""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Char char=""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8640"/>
            <a:ext cx="6005264" cy="4503948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777240" y="4876800"/>
            <a:ext cx="7543800" cy="15765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dirty="0">
                <a:solidFill>
                  <a:srgbClr val="FF0000"/>
                </a:solidFill>
                <a:latin typeface="Palatino Linotype"/>
              </a:rPr>
              <a:t>З</a:t>
            </a:r>
            <a:r>
              <a:rPr kumimoji="0" lang="uk-UA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устріч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/>
                <a:ea typeface="+mj-ea"/>
                <a:cs typeface="+mj-cs"/>
              </a:rPr>
              <a:t> з воїном АТО, жителем с. Залісся Сергієм Денисюком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62768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13"/>
            <a:ext cx="9144000" cy="68289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70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Администратор\Desktop\федоришин\image (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41529"/>
            <a:ext cx="4155295" cy="311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Администратор\Desktop\федоришин\image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86" y="1412777"/>
            <a:ext cx="41284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Администратор\Desktop\федоришин\image (8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64047"/>
            <a:ext cx="3823320" cy="509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395536" y="188640"/>
            <a:ext cx="8301608" cy="1150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Головний військовий капелан Бучацької єпархії Української греко­католицької церкви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ndar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13437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Священик Висоцької парафії</a:t>
            </a:r>
            <a:br>
              <a:rPr lang="uk-UA" b="1" dirty="0" smtClean="0">
                <a:solidFill>
                  <a:srgbClr val="FFFF00"/>
                </a:solidFill>
              </a:rPr>
            </a:br>
            <a:r>
              <a:rPr lang="uk-UA" b="1" dirty="0" smtClean="0">
                <a:solidFill>
                  <a:srgbClr val="FFFF00"/>
                </a:solidFill>
              </a:rPr>
              <a:t>о. Ігор </a:t>
            </a:r>
            <a:r>
              <a:rPr lang="uk-UA" b="1" dirty="0" err="1" smtClean="0">
                <a:solidFill>
                  <a:srgbClr val="FFFF00"/>
                </a:solidFill>
              </a:rPr>
              <a:t>Федоришин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Администратор\Desktop\федоришин\федоришин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73" y="1700808"/>
            <a:ext cx="8891965" cy="500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дминистратор\Desktop\федоришин\федоришин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8891965" cy="500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7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31">
        <p:circle/>
      </p:transition>
    </mc:Choice>
    <mc:Fallback xmlns="">
      <p:transition spd="slow" advTm="1203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ісце для зображення 7"/>
          <p:cNvPicPr>
            <a:picLocks noChangeAspect="1"/>
          </p:cNvPicPr>
          <p:nvPr/>
        </p:nvPicPr>
        <p:blipFill>
          <a:blip r:embed="rId3"/>
          <a:srcRect l="2178" r="2178"/>
          <a:stretch>
            <a:fillRect/>
          </a:stretch>
        </p:blipFill>
        <p:spPr>
          <a:xfrm>
            <a:off x="445771" y="623948"/>
            <a:ext cx="3094168" cy="5249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5875"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Текст 6"/>
          <p:cNvSpPr txBox="1">
            <a:spLocks/>
          </p:cNvSpPr>
          <p:nvPr/>
        </p:nvSpPr>
        <p:spPr>
          <a:xfrm>
            <a:off x="3837284" y="2777075"/>
            <a:ext cx="5306715" cy="3676261"/>
          </a:xfrm>
          <a:prstGeom prst="rect">
            <a:avLst/>
          </a:prstGeom>
        </p:spPr>
        <p:txBody>
          <a:bodyPr vert="horz" lIns="91439" tIns="45720" rIns="91439" bIns="45720" rtlCol="0" anchor="t">
            <a:noAutofit/>
          </a:bodyPr>
          <a:lstStyle>
            <a:lvl1pPr marL="0" indent="0" algn="l" defTabSz="457196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196" indent="0" algn="l" defTabSz="457196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395" indent="0" algn="l" defTabSz="457196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591" indent="0" algn="l" defTabSz="457196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789" indent="0" algn="l" defTabSz="457196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5985" indent="0" algn="l" defTabSz="457196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182" indent="0" algn="l" defTabSz="457196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380" indent="0" algn="l" defTabSz="457196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576" indent="0" algn="l" defTabSz="457196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Житель села, учасник бойових дій в зоні АТО.</a:t>
            </a:r>
          </a:p>
          <a:p>
            <a:r>
              <a:rPr lang="uk-UA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червня 2014 року знаходиться на Сході України.</a:t>
            </a:r>
          </a:p>
          <a:p>
            <a:r>
              <a:rPr lang="uk-UA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грудні перебував на ротації  в рідному селі та відвідав школу, зустрівся з учнями та вчителями.  </a:t>
            </a:r>
            <a:endParaRPr lang="uk-UA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3837285" y="903514"/>
            <a:ext cx="3826258" cy="1687286"/>
          </a:xfrm>
          <a:prstGeom prst="rect">
            <a:avLst/>
          </a:prstGeom>
          <a:effectLst/>
        </p:spPr>
        <p:txBody>
          <a:bodyPr vert="horz" lIns="91439" tIns="45720" rIns="91439" bIns="45720" rtlCol="0" anchor="b">
            <a:noAutofit/>
          </a:bodyPr>
          <a:lstStyle>
            <a:lvl1pPr algn="l" defTabSz="457196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53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Парацій   Назар</a:t>
            </a:r>
            <a:endParaRPr lang="uk-UA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24" y="685801"/>
            <a:ext cx="3917576" cy="3606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Объект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013" y="685805"/>
            <a:ext cx="4238999" cy="3624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900281" y="4702629"/>
            <a:ext cx="8145748" cy="1517677"/>
          </a:xfrm>
          <a:prstGeom prst="rect">
            <a:avLst/>
          </a:prstGeom>
          <a:effectLst/>
        </p:spPr>
        <p:txBody>
          <a:bodyPr vert="horz" lIns="91439" tIns="45720" rIns="91439" bIns="45720" rtlCol="0" anchor="ctr">
            <a:normAutofit fontScale="90000" lnSpcReduction="20000"/>
          </a:bodyPr>
          <a:lstStyle>
            <a:lvl1pPr algn="l" defTabSz="457196" rtl="0" eaLnBrk="1" latinLnBrk="0" hangingPunct="1">
              <a:spcBef>
                <a:spcPct val="0"/>
              </a:spcBef>
              <a:buNone/>
              <a:defRPr sz="37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19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700" b="0" i="0" u="none" strike="noStrike" kern="1200" cap="all" spc="0" normalizeH="0" baseline="0" noProof="0" smtClean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Зустріч з учасником АТО</a:t>
            </a:r>
            <a:br>
              <a:rPr kumimoji="0" lang="uk-UA" sz="3700" b="0" i="0" u="none" strike="noStrike" kern="1200" cap="all" spc="0" normalizeH="0" baseline="0" noProof="0" smtClean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uk-UA" sz="3700" b="0" i="0" u="none" strike="noStrike" kern="1200" cap="all" spc="0" normalizeH="0" baseline="0" noProof="0" smtClean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uk-UA" sz="4900" b="1" i="0" u="none" strike="noStrike" kern="1200" cap="all" spc="0" normalizeH="0" baseline="0" noProof="0" smtClean="0">
                <a:ln w="3175" cmpd="sng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Парацієм  Назаром</a:t>
            </a:r>
            <a:r>
              <a:rPr kumimoji="0" lang="uk-UA" sz="3700" b="0" i="0" u="none" strike="noStrike" kern="1200" cap="all" spc="0" normalizeH="0" baseline="0" noProof="0" smtClean="0">
                <a:ln w="3175" cmpd="sng"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/>
            </a:r>
            <a:br>
              <a:rPr kumimoji="0" lang="uk-UA" sz="3700" b="0" i="0" u="none" strike="noStrike" kern="1200" cap="all" spc="0" normalizeH="0" baseline="0" noProof="0" smtClean="0">
                <a:ln w="3175" cmpd="sng"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endParaRPr kumimoji="0" lang="uk-UA" sz="3700" b="0" i="0" u="none" strike="noStrike" kern="1200" cap="all" spc="0" normalizeH="0" baseline="0" noProof="0" dirty="0">
              <a:ln w="3175" cmpd="sng"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55" y="404664"/>
            <a:ext cx="705678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 txBox="1">
            <a:spLocks/>
          </p:cNvSpPr>
          <p:nvPr/>
        </p:nvSpPr>
        <p:spPr>
          <a:xfrm>
            <a:off x="467544" y="5013175"/>
            <a:ext cx="8676456" cy="16561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Зустріч  школярів  </a:t>
            </a:r>
            <a:r>
              <a:rPr lang="uk-UA" sz="2800" noProof="0" dirty="0" err="1" smtClean="0">
                <a:solidFill>
                  <a:srgbClr val="212745"/>
                </a:solidFill>
                <a:latin typeface="Trebuchet MS"/>
              </a:rPr>
              <a:t>Завадівської</a:t>
            </a:r>
            <a:r>
              <a:rPr lang="uk-UA" sz="2800" noProof="0" dirty="0" smtClean="0">
                <a:solidFill>
                  <a:srgbClr val="212745"/>
                </a:solidFill>
                <a:latin typeface="Trebuchet MS"/>
              </a:rPr>
              <a:t> </a:t>
            </a:r>
            <a:r>
              <a:rPr lang="uk-UA" sz="2800" noProof="0" dirty="0" err="1" smtClean="0">
                <a:solidFill>
                  <a:srgbClr val="212745"/>
                </a:solidFill>
                <a:latin typeface="Trebuchet MS"/>
              </a:rPr>
              <a:t>зош</a:t>
            </a:r>
            <a:r>
              <a:rPr lang="uk-UA" sz="2800" noProof="0" dirty="0" smtClean="0">
                <a:solidFill>
                  <a:srgbClr val="212745"/>
                </a:solidFill>
                <a:latin typeface="Trebuchet MS"/>
              </a:rPr>
              <a:t> 1-2 ст. </a:t>
            </a: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з учасником  АТО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2745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Предком Петром Гнатовичем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12745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0644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331</Words>
  <Application>Microsoft Office PowerPoint</Application>
  <PresentationFormat>Экран (4:3)</PresentationFormat>
  <Paragraphs>72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Тема Office</vt:lpstr>
      <vt:lpstr>Волна</vt:lpstr>
      <vt:lpstr>1_Тема Office</vt:lpstr>
      <vt:lpstr>Базовая</vt:lpstr>
      <vt:lpstr>14_Волна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Священик Висоцької парафії о. Ігор Федоришин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Home_NB</cp:lastModifiedBy>
  <cp:revision>26</cp:revision>
  <dcterms:created xsi:type="dcterms:W3CDTF">2010-02-23T11:30:32Z</dcterms:created>
  <dcterms:modified xsi:type="dcterms:W3CDTF">2016-05-24T10:33:17Z</dcterms:modified>
</cp:coreProperties>
</file>