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5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60"/>
  </p:normalViewPr>
  <p:slideViewPr>
    <p:cSldViewPr>
      <p:cViewPr varScale="1">
        <p:scale>
          <a:sx n="106" d="100"/>
          <a:sy n="106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іліні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65C8A6-6A90-4BD3-BB50-A35AE53A7461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6E5910-D4C2-45A6-B3E2-7CAF03AC8A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02D5-FF9E-419B-A980-74DCC9542C1B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0489-A09C-40B7-89DA-94E451BB08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924E-E185-4524-8109-C70CC45F4F23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0C43-2B66-44FB-B2E6-B3960363D0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DAB7-D78B-4C59-95B7-FB5C80F710C5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4CA0-189B-45AF-A69E-D59F6647D3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75E45-A881-4D98-81F2-41FC247304D0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1C7CEA-BD34-45B6-A8F2-8C494D3558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7D4E-7FBF-4267-AA1A-DEC78C9779DF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6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455A-B0C8-4E59-AB82-B560D67184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D9133-5036-4081-A56F-A866C53E2020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7D2DF-5A8F-456B-A7A0-F1D0895425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6F0C-9A76-463E-ABBD-0ED07ABEDC69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4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43BC-7E5D-4978-8D5E-D300332A53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9A49-4F74-467E-BCBE-28B1710E90DC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4052-37F4-4523-836C-2D541FFC94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95896C-A222-42E5-8FB3-14FF2BA8084F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2EE26-454C-4E40-A631-372A2BBE97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іліні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2B1A37-79B2-4096-ABC9-29DE8B4997B7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521D2E-EFC8-49CD-B957-40B5373D6B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2124813-2B73-4153-A282-B80BCEE4446D}" type="datetimeFigureOut">
              <a:rPr lang="uk-UA"/>
              <a:pPr>
                <a:defRPr/>
              </a:pPr>
              <a:t>26.05.2016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11ADD49-6EE6-4EDB-9309-418D6F260E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6" r:id="rId5"/>
    <p:sldLayoutId id="2147483680" r:id="rId6"/>
    <p:sldLayoutId id="2147483681" r:id="rId7"/>
    <p:sldLayoutId id="2147483687" r:id="rId8"/>
    <p:sldLayoutId id="2147483688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 КОМПЛЕКСНА ПРОГРАМА НАЦІОНАЛЬНО-ПАТРІОТИЧНОГО ВИХОВАННЯ ТЕРНОПІЛЬСЬКОГО ОБЛАСНОГО КОМУНАЛЬНОГО ЦЕНТРУ ТУРИЗМУ, КРАЄЗНАВСТВА, СПОРТУ ТА ЕКСКУРСІЙ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</a:p>
        </p:txBody>
      </p:sp>
      <p:sp>
        <p:nvSpPr>
          <p:cNvPr id="133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uk-UA" b="1" smtClean="0"/>
              <a:t>Ігнатьєва Ольга Омелянівна,</a:t>
            </a:r>
            <a:endParaRPr lang="uk-UA" smtClean="0"/>
          </a:p>
          <a:p>
            <a:pPr marR="0"/>
            <a:r>
              <a:rPr lang="uk-UA" b="1" smtClean="0"/>
              <a:t>методист ТОКЦТКСЕУМ</a:t>
            </a:r>
            <a:endParaRPr lang="uk-UA" smtClean="0"/>
          </a:p>
          <a:p>
            <a:pPr marR="0"/>
            <a:endParaRPr lang="uk-UA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Романишин Роман Степанович</a:t>
            </a:r>
            <a:endParaRPr lang="uk-UA" dirty="0"/>
          </a:p>
        </p:txBody>
      </p:sp>
      <p:pic>
        <p:nvPicPr>
          <p:cNvPr id="21506" name="Picture 2" descr="F:\фото презент\фото презентація\P3220073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55750" y="1481138"/>
            <a:ext cx="6032500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Роган Олег Мирославович</a:t>
            </a:r>
            <a:endParaRPr lang="uk-UA" dirty="0"/>
          </a:p>
        </p:txBody>
      </p:sp>
      <p:pic>
        <p:nvPicPr>
          <p:cNvPr id="22530" name="Picture 2" descr="F:\нова папка5\IMG_2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1963" y="1481138"/>
            <a:ext cx="3140075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Стоянова Оксана Віталіївна</a:t>
            </a:r>
            <a:endParaRPr lang="uk-UA" dirty="0"/>
          </a:p>
        </p:txBody>
      </p:sp>
      <p:pic>
        <p:nvPicPr>
          <p:cNvPr id="23554" name="Picture 3" descr="F:\фото презент\IMG_1649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509588" y="1481138"/>
            <a:ext cx="8124825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7343775" cy="4044950"/>
          </a:xfrm>
          <a:noFill/>
        </p:spPr>
      </p:pic>
      <p:pic>
        <p:nvPicPr>
          <p:cNvPr id="4" name="Заголовок 3"/>
          <p:cNvPicPr>
            <a:picLocks noGrp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4508500"/>
            <a:ext cx="8208962" cy="6492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Вивчити та описати стан, розвиток і функціонування системи національно-патріотичного виховання Тернопільського обласного комунального центру туризму, краєзнавства, спорту та екскурсій учнівської молоді, розробити форми впровадження досвіду роботи Тернопільського обласного комунального центру туризму, краєзнавства, спорту та екскурсій учнівської молоді у виховний процес у позашкільних навчальних закладах області.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програми: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культурного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солдата як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ітчизни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героя;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свободою, правами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толерантного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працелюбності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бережного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програми: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у молодого покоління розвинутої патріотичної свідомості і відповідальності, почуття вірності, любові до Батьківщини, турботи про спільне благо, збереження та шанування національної пам’яті;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 молоді щодо служби у Збройних силах України, готовність до захисту України та виконання громадянського і конституційного обов’язку із захисту національних інтересів, цілісності, незалежності України, з метою становлення її як правової, демократичної, соціальної держави;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Прогнозований результат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тексту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Учасники гри «Сокіл» («Джура»)</a:t>
            </a:r>
            <a:endParaRPr lang="uk-UA" dirty="0"/>
          </a:p>
        </p:txBody>
      </p:sp>
      <p:pic>
        <p:nvPicPr>
          <p:cNvPr id="5" name="Picture 3" descr="D:\Мамині_файли\Презентація установи\до слайдів\IMG_2029.JPG"/>
          <p:cNvPicPr>
            <a:picLocks noGrp="1" noChangeAspect="1" noChangeArrowheads="1"/>
          </p:cNvPicPr>
          <p:nvPr>
            <p:ph type="pic" idx="1"/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/>
            </a:extLst>
          </a:blip>
          <a:srcRect t="16316" b="16316"/>
          <a:stretch>
            <a:fillRect/>
          </a:stretch>
        </p:blipFill>
        <p:spPr>
          <a:noFill/>
          <a:extLst>
            <a:ext uri="{909E8E84-426E-40DD-AFC4-6F175D3DCCD1}"/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Гуртківці ТОКЦТКСЕУМ здійснюють туристські мандрівки</a:t>
            </a:r>
            <a:endParaRPr lang="uk-UA" dirty="0"/>
          </a:p>
        </p:txBody>
      </p:sp>
      <p:pic>
        <p:nvPicPr>
          <p:cNvPr id="18434" name="Picture 2" descr="D:\Мамині_файли\Презентація установи\до слайдів\IMG_0638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55750" y="1481138"/>
            <a:ext cx="6032500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Змагання з спортивного туризму</a:t>
            </a:r>
            <a:endParaRPr lang="uk-UA" dirty="0"/>
          </a:p>
        </p:txBody>
      </p:sp>
      <p:pic>
        <p:nvPicPr>
          <p:cNvPr id="19458" name="Місце для вмісту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571750" y="1481138"/>
            <a:ext cx="4000500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755650" y="1628775"/>
            <a:ext cx="7521575" cy="4321175"/>
          </a:xfrm>
        </p:spPr>
        <p:txBody>
          <a:bodyPr/>
          <a:lstStyle/>
          <a:p>
            <a:pPr marR="0" algn="l"/>
            <a:r>
              <a:rPr lang="uk-UA" sz="1600" smtClean="0">
                <a:latin typeface="Arial" charset="0"/>
              </a:rPr>
              <a:t>Автори додатків: </a:t>
            </a:r>
          </a:p>
          <a:p>
            <a:pPr marR="0" algn="l"/>
            <a:endParaRPr lang="uk-UA" sz="1600" smtClean="0">
              <a:latin typeface="Arial" charset="0"/>
            </a:endParaRPr>
          </a:p>
          <a:p>
            <a:pPr marR="0" algn="l"/>
            <a:r>
              <a:rPr lang="uk-UA" sz="1600" smtClean="0">
                <a:latin typeface="Arial" charset="0"/>
              </a:rPr>
              <a:t>Роган Олег Мирославович – методист науково-краєзнавчого відділу ТОКЦТКСЕУМ</a:t>
            </a:r>
          </a:p>
          <a:p>
            <a:pPr marR="0" algn="l"/>
            <a:endParaRPr lang="uk-UA" sz="1600" smtClean="0">
              <a:latin typeface="Arial" charset="0"/>
            </a:endParaRPr>
          </a:p>
          <a:p>
            <a:pPr marR="0" algn="l"/>
            <a:r>
              <a:rPr lang="uk-UA" sz="1600" smtClean="0">
                <a:latin typeface="Arial" charset="0"/>
              </a:rPr>
              <a:t>Романишин Роман Степанович – завідувач організаційно- масовим відділом ТОКЦТКСЕУМ</a:t>
            </a:r>
          </a:p>
          <a:p>
            <a:pPr marR="0" algn="l"/>
            <a:endParaRPr lang="uk-UA" sz="1600" smtClean="0">
              <a:latin typeface="Arial" charset="0"/>
            </a:endParaRPr>
          </a:p>
          <a:p>
            <a:pPr marR="0" algn="l"/>
            <a:r>
              <a:rPr lang="uk-UA" sz="1600" smtClean="0">
                <a:latin typeface="Arial" charset="0"/>
              </a:rPr>
              <a:t>Стоянова Оксана Віталіївна – завідувач методичним відділом ТОКЦТКСЕУМ </a:t>
            </a:r>
            <a:endParaRPr lang="ru-RU" sz="1600" smtClean="0">
              <a:latin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HTRDOCXaHZmXQhaYL0j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hc0rJL1MGhUIASkxDQY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AwfXWBltmMPBkF5YIwO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G3gGCOzejlYdiO2DMn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EXyX70vxqpGjPF478Ku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282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КОМПЛЕКСНА ПРОГРАМА НАЦІОНАЛЬНО-ПАТРІОТИЧНОГО ВИХОВАННЯ ТЕРНОПІЛЬСЬКОГО ОБЛАСНОГО КОМУНАЛЬНОГО ЦЕНТРУ ТУРИЗМУ, КРАЄЗНАВСТВА, СПОРТУ ТА ЕКСКУРСІЙ  УЧНІВСЬКОЇ МОЛОДІ</dc:title>
  <dc:creator>User</dc:creator>
  <cp:lastModifiedBy>Natalja</cp:lastModifiedBy>
  <cp:revision>19</cp:revision>
  <dcterms:created xsi:type="dcterms:W3CDTF">2016-05-25T10:44:01Z</dcterms:created>
  <dcterms:modified xsi:type="dcterms:W3CDTF">2016-05-26T06:59:21Z</dcterms:modified>
</cp:coreProperties>
</file>