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3" r:id="rId2"/>
    <p:sldId id="264" r:id="rId3"/>
    <p:sldId id="267" r:id="rId4"/>
    <p:sldId id="259" r:id="rId5"/>
    <p:sldId id="276" r:id="rId6"/>
    <p:sldId id="261" r:id="rId7"/>
    <p:sldId id="279" r:id="rId8"/>
    <p:sldId id="260" r:id="rId9"/>
    <p:sldId id="265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343" autoAdjust="0"/>
  </p:normalViewPr>
  <p:slideViewPr>
    <p:cSldViewPr>
      <p:cViewPr>
        <p:scale>
          <a:sx n="66" d="100"/>
          <a:sy n="66" d="100"/>
        </p:scale>
        <p:origin x="-10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0CEA7-846A-43FB-AB16-13F903FF93D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3D91-75C4-4D05-8C38-7F906A540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684213" y="476250"/>
            <a:ext cx="82296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Тернопільський обласний центр еколого-натуралістичної творчості </a:t>
            </a:r>
            <a:br>
              <a:rPr lang="uk-UA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учнівської молоді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386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467600" cy="462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342290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Обласним комунальним територіальним  відділенням МАН України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Тернопільським обласним комунальним інститутом післядипломної педагогічної освіти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Загальноосвітніми та позашкільними навчальними закладами області</a:t>
            </a:r>
            <a:endParaRPr lang="ru-RU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None/>
            </a:pPr>
            <a:endParaRPr lang="ru-RU" sz="4000" b="1" i="1" dirty="0"/>
          </a:p>
        </p:txBody>
      </p:sp>
      <p:pic>
        <p:nvPicPr>
          <p:cNvPr id="4" name="Рисунок 3" descr="IMG_00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2352675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Изображение 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363855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5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2581275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Презентація – творчий портрет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Заступник директора з виховної роботи </a:t>
            </a:r>
          </a:p>
          <a:p>
            <a:pPr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Тернопільського обласного центру </a:t>
            </a:r>
          </a:p>
          <a:p>
            <a:pPr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еколого-натуралістичної творчості</a:t>
            </a:r>
          </a:p>
          <a:p>
            <a:pPr algn="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учнівської молоді </a:t>
            </a:r>
          </a:p>
          <a:p>
            <a:pPr algn="r">
              <a:buNone/>
            </a:pP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Сворінь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Надія Володимирівна</a:t>
            </a:r>
          </a:p>
          <a:p>
            <a:pPr algn="r">
              <a:buNone/>
            </a:pPr>
            <a:endParaRPr lang="uk-UA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>
              <a:buNone/>
            </a:pP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Дата і рік народження: 22.08.1966 р.                     </a:t>
            </a:r>
          </a:p>
          <a:p>
            <a:pPr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Освіта: вища, учитель хімії і біології   </a:t>
            </a:r>
          </a:p>
          <a:p>
            <a:pPr algn="ctr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Стаж роботи: 29 років</a:t>
            </a: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88292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освіта та досягнення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Mama\Camera\20160408_1256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122122" cy="237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документи\IMG_7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12399" y="17754600"/>
            <a:ext cx="3494817" cy="2620963"/>
          </a:xfrm>
          <a:prstGeom prst="rect">
            <a:avLst/>
          </a:prstGeom>
          <a:noFill/>
        </p:spPr>
      </p:pic>
      <p:pic>
        <p:nvPicPr>
          <p:cNvPr id="5" name="Рисунок 4" descr="F:\документи\IMG_7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112" y="1066800"/>
            <a:ext cx="3338888" cy="250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документи\IMG_70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3434138" cy="253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документи\IMG_70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038600"/>
            <a:ext cx="3429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документи\IMG_70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4972" y="2171661"/>
            <a:ext cx="3354055" cy="25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життєве кредо – </a:t>
            </a:r>
            <a:b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потрібно ставитись до людей так, як ти хочеш, щоб вони ставились до тебе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педагогічне кредо –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кщо ви володієте знанням, дайте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 запалити від нього свої світильники    (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Фулпер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32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Філософія мого життя – в народі кажуть, що письменник живе у своїх книжках, скульптор – у створених ним скульптурах, а вчитель у думках і справах своїх учнів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Нагороди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моїх вихованців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20151004_103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402590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20150916_161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568700" cy="267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документи\IMG_7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3344661" cy="250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60960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над якою працюю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Національно-патріотичне виховання дітей та учнівської молоді через традиції та звичаї українського народу в умовах позашкільного навчального закладу</a:t>
            </a:r>
            <a:endParaRPr lang="ru-RU" sz="24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Фото\фото зимова виставка, 16\IMG_4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3123653" cy="234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20140930_165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4417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_5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495800"/>
            <a:ext cx="2805113" cy="210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Мета та завдання виховної роботи: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643063"/>
            <a:ext cx="8610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Вдосконалення нових форм роботи, пошук нових систем виховання, впровадження розвиваючих технологій;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 творчої особистості, готової до активних дій;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 людини демократичного світогляду;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 та збагачення українських традицій та звичаїв, виховання шанобливого ставлення до національних святинь, української мови;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сучасного світогляду, розвитку творчих здібностей і навичок до самостійного наукового пізнання самоосвіти і самореалізації особистості;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Стимулювання у молоді прагнення до здорового способу життя;</a:t>
            </a:r>
          </a:p>
          <a:p>
            <a:pPr>
              <a:lnSpc>
                <a:spcPct val="80000"/>
              </a:lnSpc>
            </a:pPr>
            <a:r>
              <a:rPr lang="uk-UA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з педагогічними кадрами, здатними до творчої праці, професійного розвитку, освоєння та впровадження інноваційних педагогічних технологій </a:t>
            </a:r>
            <a:endParaRPr lang="ru-RU" sz="20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28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6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6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6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напрямки та форми </a:t>
            </a:r>
            <a:b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виховної роботи роботи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72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себе;</a:t>
            </a:r>
          </a:p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сім'ї, родини, людей;</a:t>
            </a:r>
          </a:p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праці;</a:t>
            </a:r>
          </a:p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природи;</a:t>
            </a:r>
          </a:p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культури і мистецтва;</a:t>
            </a:r>
          </a:p>
          <a:p>
            <a:pPr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uk-UA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 ставлення особистості до суспільства і держави</a:t>
            </a:r>
          </a:p>
          <a:p>
            <a:pPr>
              <a:lnSpc>
                <a:spcPct val="80000"/>
              </a:lnSpc>
            </a:pPr>
            <a:endParaRPr lang="uk-UA" sz="19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Інформаційно-масові (дискусії, диспути, конференції, вечори, семінари);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Діяльнісно-практичні (творчі групи, екскурсії, свята, театр, ігри, ярмарки, народні ігри, огляди-конкурси);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Інтегративні (клуби, КВК, фестивалі, проекти, гуртки).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Діалогічні  (бесіда, між рольове спілкування).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 (творчі завдання, звіти, індивідуальна робота тощо).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Наочні (виставки дитячої творчості, виставки літератури, тематичні стенди).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C:\Documents and Settings\Администратор\Рабочий стол\Новая папка\Валентина\Великдень\Изображение 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19200"/>
            <a:ext cx="2441575" cy="170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9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169545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3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1905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Методична робота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DSC004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724400"/>
            <a:ext cx="2529416" cy="189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DSC0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10200" y="990600"/>
            <a:ext cx="3276600" cy="586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Індивідуальні, колективні та групові форми роботи з педагогічними кадрами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над методичною темою закладу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наставництво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Курсова перепідготовка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взаємовідвідування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участь у методичних виставках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виступи у пресі</a:t>
            </a: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наради при директору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педради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методоб'єднання керівників гуртків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Методичні тижні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Предметні тижні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Методична рада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педмайстерності </a:t>
            </a:r>
            <a:endParaRPr lang="ru-RU" sz="1600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uk-UA" sz="16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“Керівник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гуртка </a:t>
            </a:r>
            <a:r>
              <a:rPr lang="uk-UA" sz="16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року”</a:t>
            </a: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семінари</a:t>
            </a:r>
            <a:endParaRPr lang="ru-RU" sz="16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DSC004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IMG_323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0"/>
            <a:ext cx="2209800" cy="173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IMG_54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600200"/>
            <a:ext cx="1704975" cy="128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B1415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81600"/>
            <a:ext cx="2209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293</TotalTime>
  <Words>428</Words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Презентація – творчий портрет</vt:lpstr>
      <vt:lpstr>Моя освіта та досягнення</vt:lpstr>
      <vt:lpstr>             Моє життєве кредо –  потрібно ставитись до людей так, як ти хочеш, щоб вони ставились до тебе   </vt:lpstr>
      <vt:lpstr>Нагороди моїх вихованців</vt:lpstr>
      <vt:lpstr>Проблема над якою працюю</vt:lpstr>
      <vt:lpstr>      Мета та завдання виховної роботи:</vt:lpstr>
      <vt:lpstr>Основні напрямки та форми  виховної роботи роботи</vt:lpstr>
      <vt:lpstr>Методична робота  </vt:lpstr>
      <vt:lpstr>Співпраця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– творчий портрет</dc:title>
  <dc:creator>Nadiya</dc:creator>
  <cp:lastModifiedBy>Nadiya</cp:lastModifiedBy>
  <cp:revision>31</cp:revision>
  <dcterms:created xsi:type="dcterms:W3CDTF">2016-05-24T10:45:12Z</dcterms:created>
  <dcterms:modified xsi:type="dcterms:W3CDTF">2016-05-25T10:00:03Z</dcterms:modified>
</cp:coreProperties>
</file>