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69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70" r:id="rId11"/>
    <p:sldId id="264" r:id="rId12"/>
    <p:sldId id="265" r:id="rId13"/>
    <p:sldId id="266" r:id="rId14"/>
    <p:sldId id="267" r:id="rId15"/>
    <p:sldId id="271" r:id="rId16"/>
    <p:sldId id="272" r:id="rId17"/>
    <p:sldId id="273" r:id="rId18"/>
    <p:sldId id="275" r:id="rId19"/>
    <p:sldId id="274" r:id="rId20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0" y="107950"/>
            <a:ext cx="9101138" cy="6489700"/>
            <a:chOff x="0" y="68"/>
            <a:chExt cx="5733" cy="4088"/>
          </a:xfrm>
        </p:grpSpPr>
        <p:sp>
          <p:nvSpPr>
            <p:cNvPr id="34819" name="Line 3"/>
            <p:cNvSpPr>
              <a:spLocks noChangeShapeType="1"/>
            </p:cNvSpPr>
            <p:nvPr/>
          </p:nvSpPr>
          <p:spPr bwMode="hidden">
            <a:xfrm rot="-5400000">
              <a:off x="19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20" name="Line 4"/>
            <p:cNvSpPr>
              <a:spLocks noChangeShapeType="1"/>
            </p:cNvSpPr>
            <p:nvPr/>
          </p:nvSpPr>
          <p:spPr bwMode="hidden">
            <a:xfrm rot="-5400000">
              <a:off x="19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21" name="Line 5"/>
            <p:cNvSpPr>
              <a:spLocks noChangeShapeType="1"/>
            </p:cNvSpPr>
            <p:nvPr/>
          </p:nvSpPr>
          <p:spPr bwMode="hidden">
            <a:xfrm rot="-5400000">
              <a:off x="19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22" name="Line 6"/>
            <p:cNvSpPr>
              <a:spLocks noChangeShapeType="1"/>
            </p:cNvSpPr>
            <p:nvPr/>
          </p:nvSpPr>
          <p:spPr bwMode="hidden">
            <a:xfrm rot="-5400000">
              <a:off x="19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23" name="Line 7"/>
            <p:cNvSpPr>
              <a:spLocks noChangeShapeType="1"/>
            </p:cNvSpPr>
            <p:nvPr/>
          </p:nvSpPr>
          <p:spPr bwMode="hidden">
            <a:xfrm rot="-5400000">
              <a:off x="19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24" name="Line 8"/>
            <p:cNvSpPr>
              <a:spLocks noChangeShapeType="1"/>
            </p:cNvSpPr>
            <p:nvPr/>
          </p:nvSpPr>
          <p:spPr bwMode="hidden">
            <a:xfrm rot="-5400000">
              <a:off x="19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25" name="Line 9"/>
            <p:cNvSpPr>
              <a:spLocks noChangeShapeType="1"/>
            </p:cNvSpPr>
            <p:nvPr/>
          </p:nvSpPr>
          <p:spPr bwMode="hidden">
            <a:xfrm rot="-5400000">
              <a:off x="19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26" name="Line 10"/>
            <p:cNvSpPr>
              <a:spLocks noChangeShapeType="1"/>
            </p:cNvSpPr>
            <p:nvPr/>
          </p:nvSpPr>
          <p:spPr bwMode="hidden">
            <a:xfrm rot="-5400000">
              <a:off x="19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27" name="Line 11"/>
            <p:cNvSpPr>
              <a:spLocks noChangeShapeType="1"/>
            </p:cNvSpPr>
            <p:nvPr/>
          </p:nvSpPr>
          <p:spPr bwMode="hidden">
            <a:xfrm>
              <a:off x="483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28" name="Line 12"/>
            <p:cNvSpPr>
              <a:spLocks noChangeShapeType="1"/>
            </p:cNvSpPr>
            <p:nvPr/>
          </p:nvSpPr>
          <p:spPr bwMode="hidden">
            <a:xfrm>
              <a:off x="984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29" name="Line 13"/>
            <p:cNvSpPr>
              <a:spLocks noChangeShapeType="1"/>
            </p:cNvSpPr>
            <p:nvPr/>
          </p:nvSpPr>
          <p:spPr bwMode="hidden">
            <a:xfrm>
              <a:off x="984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30" name="Line 14"/>
            <p:cNvSpPr>
              <a:spLocks noChangeShapeType="1"/>
            </p:cNvSpPr>
            <p:nvPr/>
          </p:nvSpPr>
          <p:spPr bwMode="hidden">
            <a:xfrm>
              <a:off x="483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31" name="Line 15"/>
            <p:cNvSpPr>
              <a:spLocks noChangeShapeType="1"/>
            </p:cNvSpPr>
            <p:nvPr/>
          </p:nvSpPr>
          <p:spPr bwMode="hidden">
            <a:xfrm rot="-5400000">
              <a:off x="734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32" name="Line 16"/>
            <p:cNvSpPr>
              <a:spLocks noChangeShapeType="1"/>
            </p:cNvSpPr>
            <p:nvPr/>
          </p:nvSpPr>
          <p:spPr bwMode="hidden">
            <a:xfrm rot="-5400000">
              <a:off x="1263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33" name="Line 17"/>
            <p:cNvSpPr>
              <a:spLocks noChangeShapeType="1"/>
            </p:cNvSpPr>
            <p:nvPr/>
          </p:nvSpPr>
          <p:spPr bwMode="hidden">
            <a:xfrm rot="-5400000">
              <a:off x="1263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34" name="Line 18"/>
            <p:cNvSpPr>
              <a:spLocks noChangeShapeType="1"/>
            </p:cNvSpPr>
            <p:nvPr/>
          </p:nvSpPr>
          <p:spPr bwMode="hidden">
            <a:xfrm rot="-5400000">
              <a:off x="734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35" name="Line 19"/>
            <p:cNvSpPr>
              <a:spLocks noChangeShapeType="1"/>
            </p:cNvSpPr>
            <p:nvPr/>
          </p:nvSpPr>
          <p:spPr bwMode="hidden">
            <a:xfrm>
              <a:off x="483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36" name="Line 20"/>
            <p:cNvSpPr>
              <a:spLocks noChangeShapeType="1"/>
            </p:cNvSpPr>
            <p:nvPr/>
          </p:nvSpPr>
          <p:spPr bwMode="hidden">
            <a:xfrm>
              <a:off x="984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37" name="Line 21"/>
            <p:cNvSpPr>
              <a:spLocks noChangeShapeType="1"/>
            </p:cNvSpPr>
            <p:nvPr/>
          </p:nvSpPr>
          <p:spPr bwMode="hidden">
            <a:xfrm>
              <a:off x="984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38" name="Line 22"/>
            <p:cNvSpPr>
              <a:spLocks noChangeShapeType="1"/>
            </p:cNvSpPr>
            <p:nvPr/>
          </p:nvSpPr>
          <p:spPr bwMode="hidden">
            <a:xfrm>
              <a:off x="483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39" name="Line 23"/>
            <p:cNvSpPr>
              <a:spLocks noChangeShapeType="1"/>
            </p:cNvSpPr>
            <p:nvPr/>
          </p:nvSpPr>
          <p:spPr bwMode="hidden">
            <a:xfrm rot="-5400000">
              <a:off x="734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40" name="Line 24"/>
            <p:cNvSpPr>
              <a:spLocks noChangeShapeType="1"/>
            </p:cNvSpPr>
            <p:nvPr/>
          </p:nvSpPr>
          <p:spPr bwMode="hidden">
            <a:xfrm rot="-5400000">
              <a:off x="1263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41" name="Line 25"/>
            <p:cNvSpPr>
              <a:spLocks noChangeShapeType="1"/>
            </p:cNvSpPr>
            <p:nvPr/>
          </p:nvSpPr>
          <p:spPr bwMode="hidden">
            <a:xfrm rot="-5400000">
              <a:off x="1263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42" name="Line 26"/>
            <p:cNvSpPr>
              <a:spLocks noChangeShapeType="1"/>
            </p:cNvSpPr>
            <p:nvPr/>
          </p:nvSpPr>
          <p:spPr bwMode="hidden">
            <a:xfrm rot="-5400000">
              <a:off x="734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43" name="Line 27"/>
            <p:cNvSpPr>
              <a:spLocks noChangeShapeType="1"/>
            </p:cNvSpPr>
            <p:nvPr/>
          </p:nvSpPr>
          <p:spPr bwMode="hidden">
            <a:xfrm>
              <a:off x="483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44" name="Line 28"/>
            <p:cNvSpPr>
              <a:spLocks noChangeShapeType="1"/>
            </p:cNvSpPr>
            <p:nvPr/>
          </p:nvSpPr>
          <p:spPr bwMode="hidden">
            <a:xfrm>
              <a:off x="984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45" name="Line 29"/>
            <p:cNvSpPr>
              <a:spLocks noChangeShapeType="1"/>
            </p:cNvSpPr>
            <p:nvPr/>
          </p:nvSpPr>
          <p:spPr bwMode="hidden">
            <a:xfrm>
              <a:off x="984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46" name="Line 30"/>
            <p:cNvSpPr>
              <a:spLocks noChangeShapeType="1"/>
            </p:cNvSpPr>
            <p:nvPr/>
          </p:nvSpPr>
          <p:spPr bwMode="hidden">
            <a:xfrm>
              <a:off x="483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47" name="Line 31"/>
            <p:cNvSpPr>
              <a:spLocks noChangeShapeType="1"/>
            </p:cNvSpPr>
            <p:nvPr/>
          </p:nvSpPr>
          <p:spPr bwMode="hidden">
            <a:xfrm rot="-5400000">
              <a:off x="734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48" name="Line 32"/>
            <p:cNvSpPr>
              <a:spLocks noChangeShapeType="1"/>
            </p:cNvSpPr>
            <p:nvPr/>
          </p:nvSpPr>
          <p:spPr bwMode="hidden">
            <a:xfrm rot="-5400000">
              <a:off x="1263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49" name="Line 33"/>
            <p:cNvSpPr>
              <a:spLocks noChangeShapeType="1"/>
            </p:cNvSpPr>
            <p:nvPr/>
          </p:nvSpPr>
          <p:spPr bwMode="hidden">
            <a:xfrm rot="-5400000">
              <a:off x="1263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50" name="Line 34"/>
            <p:cNvSpPr>
              <a:spLocks noChangeShapeType="1"/>
            </p:cNvSpPr>
            <p:nvPr/>
          </p:nvSpPr>
          <p:spPr bwMode="hidden">
            <a:xfrm rot="-5400000">
              <a:off x="734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51" name="Line 35"/>
            <p:cNvSpPr>
              <a:spLocks noChangeShapeType="1"/>
            </p:cNvSpPr>
            <p:nvPr/>
          </p:nvSpPr>
          <p:spPr bwMode="hidden">
            <a:xfrm>
              <a:off x="483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52" name="Line 36"/>
            <p:cNvSpPr>
              <a:spLocks noChangeShapeType="1"/>
            </p:cNvSpPr>
            <p:nvPr/>
          </p:nvSpPr>
          <p:spPr bwMode="hidden">
            <a:xfrm>
              <a:off x="984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53" name="Line 37"/>
            <p:cNvSpPr>
              <a:spLocks noChangeShapeType="1"/>
            </p:cNvSpPr>
            <p:nvPr/>
          </p:nvSpPr>
          <p:spPr bwMode="hidden">
            <a:xfrm>
              <a:off x="984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54" name="Line 38"/>
            <p:cNvSpPr>
              <a:spLocks noChangeShapeType="1"/>
            </p:cNvSpPr>
            <p:nvPr/>
          </p:nvSpPr>
          <p:spPr bwMode="hidden">
            <a:xfrm>
              <a:off x="483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55" name="Line 39"/>
            <p:cNvSpPr>
              <a:spLocks noChangeShapeType="1"/>
            </p:cNvSpPr>
            <p:nvPr/>
          </p:nvSpPr>
          <p:spPr bwMode="hidden">
            <a:xfrm rot="-5400000">
              <a:off x="734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56" name="Line 40"/>
            <p:cNvSpPr>
              <a:spLocks noChangeShapeType="1"/>
            </p:cNvSpPr>
            <p:nvPr/>
          </p:nvSpPr>
          <p:spPr bwMode="hidden">
            <a:xfrm rot="-5400000">
              <a:off x="1263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57" name="Line 41"/>
            <p:cNvSpPr>
              <a:spLocks noChangeShapeType="1"/>
            </p:cNvSpPr>
            <p:nvPr/>
          </p:nvSpPr>
          <p:spPr bwMode="hidden">
            <a:xfrm rot="-5400000">
              <a:off x="1263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58" name="Line 42"/>
            <p:cNvSpPr>
              <a:spLocks noChangeShapeType="1"/>
            </p:cNvSpPr>
            <p:nvPr/>
          </p:nvSpPr>
          <p:spPr bwMode="hidden">
            <a:xfrm rot="-5400000">
              <a:off x="734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59" name="Line 43"/>
            <p:cNvSpPr>
              <a:spLocks noChangeShapeType="1"/>
            </p:cNvSpPr>
            <p:nvPr/>
          </p:nvSpPr>
          <p:spPr bwMode="hidden">
            <a:xfrm>
              <a:off x="1551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60" name="Line 44"/>
            <p:cNvSpPr>
              <a:spLocks noChangeShapeType="1"/>
            </p:cNvSpPr>
            <p:nvPr/>
          </p:nvSpPr>
          <p:spPr bwMode="hidden">
            <a:xfrm>
              <a:off x="2052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61" name="Line 45"/>
            <p:cNvSpPr>
              <a:spLocks noChangeShapeType="1"/>
            </p:cNvSpPr>
            <p:nvPr/>
          </p:nvSpPr>
          <p:spPr bwMode="hidden">
            <a:xfrm>
              <a:off x="2052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62" name="Line 46"/>
            <p:cNvSpPr>
              <a:spLocks noChangeShapeType="1"/>
            </p:cNvSpPr>
            <p:nvPr/>
          </p:nvSpPr>
          <p:spPr bwMode="hidden">
            <a:xfrm>
              <a:off x="1551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63" name="Line 47"/>
            <p:cNvSpPr>
              <a:spLocks noChangeShapeType="1"/>
            </p:cNvSpPr>
            <p:nvPr/>
          </p:nvSpPr>
          <p:spPr bwMode="hidden">
            <a:xfrm rot="-5400000">
              <a:off x="1802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64" name="Line 48"/>
            <p:cNvSpPr>
              <a:spLocks noChangeShapeType="1"/>
            </p:cNvSpPr>
            <p:nvPr/>
          </p:nvSpPr>
          <p:spPr bwMode="hidden">
            <a:xfrm rot="-5400000">
              <a:off x="2331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65" name="Line 49"/>
            <p:cNvSpPr>
              <a:spLocks noChangeShapeType="1"/>
            </p:cNvSpPr>
            <p:nvPr/>
          </p:nvSpPr>
          <p:spPr bwMode="hidden">
            <a:xfrm rot="-5400000">
              <a:off x="2331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66" name="Line 50"/>
            <p:cNvSpPr>
              <a:spLocks noChangeShapeType="1"/>
            </p:cNvSpPr>
            <p:nvPr/>
          </p:nvSpPr>
          <p:spPr bwMode="hidden">
            <a:xfrm rot="-5400000">
              <a:off x="1802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67" name="Line 51"/>
            <p:cNvSpPr>
              <a:spLocks noChangeShapeType="1"/>
            </p:cNvSpPr>
            <p:nvPr/>
          </p:nvSpPr>
          <p:spPr bwMode="hidden">
            <a:xfrm>
              <a:off x="1551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68" name="Line 52"/>
            <p:cNvSpPr>
              <a:spLocks noChangeShapeType="1"/>
            </p:cNvSpPr>
            <p:nvPr/>
          </p:nvSpPr>
          <p:spPr bwMode="hidden">
            <a:xfrm>
              <a:off x="2052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69" name="Line 53"/>
            <p:cNvSpPr>
              <a:spLocks noChangeShapeType="1"/>
            </p:cNvSpPr>
            <p:nvPr/>
          </p:nvSpPr>
          <p:spPr bwMode="hidden">
            <a:xfrm>
              <a:off x="2052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70" name="Line 54"/>
            <p:cNvSpPr>
              <a:spLocks noChangeShapeType="1"/>
            </p:cNvSpPr>
            <p:nvPr/>
          </p:nvSpPr>
          <p:spPr bwMode="hidden">
            <a:xfrm>
              <a:off x="1551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71" name="Line 55"/>
            <p:cNvSpPr>
              <a:spLocks noChangeShapeType="1"/>
            </p:cNvSpPr>
            <p:nvPr/>
          </p:nvSpPr>
          <p:spPr bwMode="hidden">
            <a:xfrm rot="-5400000">
              <a:off x="1802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72" name="Line 56"/>
            <p:cNvSpPr>
              <a:spLocks noChangeShapeType="1"/>
            </p:cNvSpPr>
            <p:nvPr/>
          </p:nvSpPr>
          <p:spPr bwMode="hidden">
            <a:xfrm rot="-5400000">
              <a:off x="2331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73" name="Line 57"/>
            <p:cNvSpPr>
              <a:spLocks noChangeShapeType="1"/>
            </p:cNvSpPr>
            <p:nvPr/>
          </p:nvSpPr>
          <p:spPr bwMode="hidden">
            <a:xfrm rot="-5400000">
              <a:off x="2331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74" name="Line 58"/>
            <p:cNvSpPr>
              <a:spLocks noChangeShapeType="1"/>
            </p:cNvSpPr>
            <p:nvPr/>
          </p:nvSpPr>
          <p:spPr bwMode="hidden">
            <a:xfrm rot="-5400000">
              <a:off x="1802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75" name="Line 59"/>
            <p:cNvSpPr>
              <a:spLocks noChangeShapeType="1"/>
            </p:cNvSpPr>
            <p:nvPr/>
          </p:nvSpPr>
          <p:spPr bwMode="hidden">
            <a:xfrm>
              <a:off x="1551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76" name="Line 60"/>
            <p:cNvSpPr>
              <a:spLocks noChangeShapeType="1"/>
            </p:cNvSpPr>
            <p:nvPr/>
          </p:nvSpPr>
          <p:spPr bwMode="hidden">
            <a:xfrm>
              <a:off x="2052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77" name="Line 61"/>
            <p:cNvSpPr>
              <a:spLocks noChangeShapeType="1"/>
            </p:cNvSpPr>
            <p:nvPr/>
          </p:nvSpPr>
          <p:spPr bwMode="hidden">
            <a:xfrm>
              <a:off x="2052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78" name="Line 62"/>
            <p:cNvSpPr>
              <a:spLocks noChangeShapeType="1"/>
            </p:cNvSpPr>
            <p:nvPr/>
          </p:nvSpPr>
          <p:spPr bwMode="hidden">
            <a:xfrm>
              <a:off x="1551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79" name="Line 63"/>
            <p:cNvSpPr>
              <a:spLocks noChangeShapeType="1"/>
            </p:cNvSpPr>
            <p:nvPr/>
          </p:nvSpPr>
          <p:spPr bwMode="hidden">
            <a:xfrm rot="-5400000">
              <a:off x="1802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80" name="Line 64"/>
            <p:cNvSpPr>
              <a:spLocks noChangeShapeType="1"/>
            </p:cNvSpPr>
            <p:nvPr/>
          </p:nvSpPr>
          <p:spPr bwMode="hidden">
            <a:xfrm rot="-5400000">
              <a:off x="2331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81" name="Line 65"/>
            <p:cNvSpPr>
              <a:spLocks noChangeShapeType="1"/>
            </p:cNvSpPr>
            <p:nvPr/>
          </p:nvSpPr>
          <p:spPr bwMode="hidden">
            <a:xfrm rot="-5400000">
              <a:off x="2331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82" name="Line 66"/>
            <p:cNvSpPr>
              <a:spLocks noChangeShapeType="1"/>
            </p:cNvSpPr>
            <p:nvPr/>
          </p:nvSpPr>
          <p:spPr bwMode="hidden">
            <a:xfrm rot="-5400000">
              <a:off x="1802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83" name="Line 67"/>
            <p:cNvSpPr>
              <a:spLocks noChangeShapeType="1"/>
            </p:cNvSpPr>
            <p:nvPr/>
          </p:nvSpPr>
          <p:spPr bwMode="hidden">
            <a:xfrm>
              <a:off x="1551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84" name="Line 68"/>
            <p:cNvSpPr>
              <a:spLocks noChangeShapeType="1"/>
            </p:cNvSpPr>
            <p:nvPr/>
          </p:nvSpPr>
          <p:spPr bwMode="hidden">
            <a:xfrm>
              <a:off x="2052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85" name="Line 69"/>
            <p:cNvSpPr>
              <a:spLocks noChangeShapeType="1"/>
            </p:cNvSpPr>
            <p:nvPr/>
          </p:nvSpPr>
          <p:spPr bwMode="hidden">
            <a:xfrm>
              <a:off x="2052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86" name="Line 70"/>
            <p:cNvSpPr>
              <a:spLocks noChangeShapeType="1"/>
            </p:cNvSpPr>
            <p:nvPr/>
          </p:nvSpPr>
          <p:spPr bwMode="hidden">
            <a:xfrm>
              <a:off x="1551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87" name="Line 71"/>
            <p:cNvSpPr>
              <a:spLocks noChangeShapeType="1"/>
            </p:cNvSpPr>
            <p:nvPr/>
          </p:nvSpPr>
          <p:spPr bwMode="hidden">
            <a:xfrm rot="-5400000">
              <a:off x="1802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88" name="Line 72"/>
            <p:cNvSpPr>
              <a:spLocks noChangeShapeType="1"/>
            </p:cNvSpPr>
            <p:nvPr/>
          </p:nvSpPr>
          <p:spPr bwMode="hidden">
            <a:xfrm rot="-5400000">
              <a:off x="2331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89" name="Line 73"/>
            <p:cNvSpPr>
              <a:spLocks noChangeShapeType="1"/>
            </p:cNvSpPr>
            <p:nvPr/>
          </p:nvSpPr>
          <p:spPr bwMode="hidden">
            <a:xfrm rot="-5400000">
              <a:off x="2331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90" name="Line 74"/>
            <p:cNvSpPr>
              <a:spLocks noChangeShapeType="1"/>
            </p:cNvSpPr>
            <p:nvPr/>
          </p:nvSpPr>
          <p:spPr bwMode="hidden">
            <a:xfrm rot="-5400000">
              <a:off x="1802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91" name="Line 75"/>
            <p:cNvSpPr>
              <a:spLocks noChangeShapeType="1"/>
            </p:cNvSpPr>
            <p:nvPr/>
          </p:nvSpPr>
          <p:spPr bwMode="hidden">
            <a:xfrm>
              <a:off x="2619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92" name="Line 76"/>
            <p:cNvSpPr>
              <a:spLocks noChangeShapeType="1"/>
            </p:cNvSpPr>
            <p:nvPr/>
          </p:nvSpPr>
          <p:spPr bwMode="hidden">
            <a:xfrm>
              <a:off x="3120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93" name="Line 77"/>
            <p:cNvSpPr>
              <a:spLocks noChangeShapeType="1"/>
            </p:cNvSpPr>
            <p:nvPr/>
          </p:nvSpPr>
          <p:spPr bwMode="hidden">
            <a:xfrm>
              <a:off x="3120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94" name="Line 78"/>
            <p:cNvSpPr>
              <a:spLocks noChangeShapeType="1"/>
            </p:cNvSpPr>
            <p:nvPr/>
          </p:nvSpPr>
          <p:spPr bwMode="hidden">
            <a:xfrm>
              <a:off x="2619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95" name="Line 79"/>
            <p:cNvSpPr>
              <a:spLocks noChangeShapeType="1"/>
            </p:cNvSpPr>
            <p:nvPr/>
          </p:nvSpPr>
          <p:spPr bwMode="hidden">
            <a:xfrm rot="-5400000">
              <a:off x="2870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96" name="Line 80"/>
            <p:cNvSpPr>
              <a:spLocks noChangeShapeType="1"/>
            </p:cNvSpPr>
            <p:nvPr/>
          </p:nvSpPr>
          <p:spPr bwMode="hidden">
            <a:xfrm rot="-5400000">
              <a:off x="3399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97" name="Line 81"/>
            <p:cNvSpPr>
              <a:spLocks noChangeShapeType="1"/>
            </p:cNvSpPr>
            <p:nvPr/>
          </p:nvSpPr>
          <p:spPr bwMode="hidden">
            <a:xfrm rot="-5400000">
              <a:off x="3399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98" name="Line 82"/>
            <p:cNvSpPr>
              <a:spLocks noChangeShapeType="1"/>
            </p:cNvSpPr>
            <p:nvPr/>
          </p:nvSpPr>
          <p:spPr bwMode="hidden">
            <a:xfrm rot="-5400000">
              <a:off x="2870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899" name="Line 83"/>
            <p:cNvSpPr>
              <a:spLocks noChangeShapeType="1"/>
            </p:cNvSpPr>
            <p:nvPr/>
          </p:nvSpPr>
          <p:spPr bwMode="hidden">
            <a:xfrm>
              <a:off x="2619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00" name="Line 84"/>
            <p:cNvSpPr>
              <a:spLocks noChangeShapeType="1"/>
            </p:cNvSpPr>
            <p:nvPr/>
          </p:nvSpPr>
          <p:spPr bwMode="hidden">
            <a:xfrm>
              <a:off x="3120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01" name="Line 85"/>
            <p:cNvSpPr>
              <a:spLocks noChangeShapeType="1"/>
            </p:cNvSpPr>
            <p:nvPr/>
          </p:nvSpPr>
          <p:spPr bwMode="hidden">
            <a:xfrm>
              <a:off x="3120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02" name="Line 86"/>
            <p:cNvSpPr>
              <a:spLocks noChangeShapeType="1"/>
            </p:cNvSpPr>
            <p:nvPr/>
          </p:nvSpPr>
          <p:spPr bwMode="hidden">
            <a:xfrm>
              <a:off x="2619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03" name="Line 87"/>
            <p:cNvSpPr>
              <a:spLocks noChangeShapeType="1"/>
            </p:cNvSpPr>
            <p:nvPr/>
          </p:nvSpPr>
          <p:spPr bwMode="hidden">
            <a:xfrm rot="-5400000">
              <a:off x="2870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04" name="Line 88"/>
            <p:cNvSpPr>
              <a:spLocks noChangeShapeType="1"/>
            </p:cNvSpPr>
            <p:nvPr/>
          </p:nvSpPr>
          <p:spPr bwMode="hidden">
            <a:xfrm rot="-5400000">
              <a:off x="3399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05" name="Line 89"/>
            <p:cNvSpPr>
              <a:spLocks noChangeShapeType="1"/>
            </p:cNvSpPr>
            <p:nvPr/>
          </p:nvSpPr>
          <p:spPr bwMode="hidden">
            <a:xfrm rot="-5400000">
              <a:off x="3399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06" name="Line 90"/>
            <p:cNvSpPr>
              <a:spLocks noChangeShapeType="1"/>
            </p:cNvSpPr>
            <p:nvPr/>
          </p:nvSpPr>
          <p:spPr bwMode="hidden">
            <a:xfrm rot="-5400000">
              <a:off x="2870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07" name="Line 91"/>
            <p:cNvSpPr>
              <a:spLocks noChangeShapeType="1"/>
            </p:cNvSpPr>
            <p:nvPr/>
          </p:nvSpPr>
          <p:spPr bwMode="hidden">
            <a:xfrm>
              <a:off x="2619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08" name="Line 92"/>
            <p:cNvSpPr>
              <a:spLocks noChangeShapeType="1"/>
            </p:cNvSpPr>
            <p:nvPr/>
          </p:nvSpPr>
          <p:spPr bwMode="hidden">
            <a:xfrm>
              <a:off x="3120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09" name="Line 93"/>
            <p:cNvSpPr>
              <a:spLocks noChangeShapeType="1"/>
            </p:cNvSpPr>
            <p:nvPr/>
          </p:nvSpPr>
          <p:spPr bwMode="hidden">
            <a:xfrm>
              <a:off x="3120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10" name="Line 94"/>
            <p:cNvSpPr>
              <a:spLocks noChangeShapeType="1"/>
            </p:cNvSpPr>
            <p:nvPr/>
          </p:nvSpPr>
          <p:spPr bwMode="hidden">
            <a:xfrm>
              <a:off x="2619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11" name="Line 95"/>
            <p:cNvSpPr>
              <a:spLocks noChangeShapeType="1"/>
            </p:cNvSpPr>
            <p:nvPr/>
          </p:nvSpPr>
          <p:spPr bwMode="hidden">
            <a:xfrm rot="-5400000">
              <a:off x="2870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12" name="Line 96"/>
            <p:cNvSpPr>
              <a:spLocks noChangeShapeType="1"/>
            </p:cNvSpPr>
            <p:nvPr/>
          </p:nvSpPr>
          <p:spPr bwMode="hidden">
            <a:xfrm rot="-5400000">
              <a:off x="3399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13" name="Line 97"/>
            <p:cNvSpPr>
              <a:spLocks noChangeShapeType="1"/>
            </p:cNvSpPr>
            <p:nvPr/>
          </p:nvSpPr>
          <p:spPr bwMode="hidden">
            <a:xfrm rot="-5400000">
              <a:off x="3399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14" name="Line 98"/>
            <p:cNvSpPr>
              <a:spLocks noChangeShapeType="1"/>
            </p:cNvSpPr>
            <p:nvPr/>
          </p:nvSpPr>
          <p:spPr bwMode="hidden">
            <a:xfrm rot="-5400000">
              <a:off x="2870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15" name="Line 99"/>
            <p:cNvSpPr>
              <a:spLocks noChangeShapeType="1"/>
            </p:cNvSpPr>
            <p:nvPr/>
          </p:nvSpPr>
          <p:spPr bwMode="hidden">
            <a:xfrm>
              <a:off x="2619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16" name="Line 100"/>
            <p:cNvSpPr>
              <a:spLocks noChangeShapeType="1"/>
            </p:cNvSpPr>
            <p:nvPr/>
          </p:nvSpPr>
          <p:spPr bwMode="hidden">
            <a:xfrm>
              <a:off x="3120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17" name="Line 101"/>
            <p:cNvSpPr>
              <a:spLocks noChangeShapeType="1"/>
            </p:cNvSpPr>
            <p:nvPr/>
          </p:nvSpPr>
          <p:spPr bwMode="hidden">
            <a:xfrm>
              <a:off x="3120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18" name="Line 102"/>
            <p:cNvSpPr>
              <a:spLocks noChangeShapeType="1"/>
            </p:cNvSpPr>
            <p:nvPr/>
          </p:nvSpPr>
          <p:spPr bwMode="hidden">
            <a:xfrm>
              <a:off x="2619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19" name="Line 103"/>
            <p:cNvSpPr>
              <a:spLocks noChangeShapeType="1"/>
            </p:cNvSpPr>
            <p:nvPr/>
          </p:nvSpPr>
          <p:spPr bwMode="hidden">
            <a:xfrm rot="-5400000">
              <a:off x="2870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20" name="Line 104"/>
            <p:cNvSpPr>
              <a:spLocks noChangeShapeType="1"/>
            </p:cNvSpPr>
            <p:nvPr/>
          </p:nvSpPr>
          <p:spPr bwMode="hidden">
            <a:xfrm rot="-5400000">
              <a:off x="3399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21" name="Line 105"/>
            <p:cNvSpPr>
              <a:spLocks noChangeShapeType="1"/>
            </p:cNvSpPr>
            <p:nvPr/>
          </p:nvSpPr>
          <p:spPr bwMode="hidden">
            <a:xfrm rot="-5400000">
              <a:off x="3399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22" name="Line 106"/>
            <p:cNvSpPr>
              <a:spLocks noChangeShapeType="1"/>
            </p:cNvSpPr>
            <p:nvPr/>
          </p:nvSpPr>
          <p:spPr bwMode="hidden">
            <a:xfrm rot="-5400000">
              <a:off x="2870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23" name="Line 107"/>
            <p:cNvSpPr>
              <a:spLocks noChangeShapeType="1"/>
            </p:cNvSpPr>
            <p:nvPr/>
          </p:nvSpPr>
          <p:spPr bwMode="hidden">
            <a:xfrm>
              <a:off x="3687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24" name="Line 108"/>
            <p:cNvSpPr>
              <a:spLocks noChangeShapeType="1"/>
            </p:cNvSpPr>
            <p:nvPr/>
          </p:nvSpPr>
          <p:spPr bwMode="hidden">
            <a:xfrm>
              <a:off x="4188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25" name="Line 109"/>
            <p:cNvSpPr>
              <a:spLocks noChangeShapeType="1"/>
            </p:cNvSpPr>
            <p:nvPr/>
          </p:nvSpPr>
          <p:spPr bwMode="hidden">
            <a:xfrm>
              <a:off x="4188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26" name="Line 110"/>
            <p:cNvSpPr>
              <a:spLocks noChangeShapeType="1"/>
            </p:cNvSpPr>
            <p:nvPr/>
          </p:nvSpPr>
          <p:spPr bwMode="hidden">
            <a:xfrm>
              <a:off x="3687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27" name="Line 111"/>
            <p:cNvSpPr>
              <a:spLocks noChangeShapeType="1"/>
            </p:cNvSpPr>
            <p:nvPr/>
          </p:nvSpPr>
          <p:spPr bwMode="hidden">
            <a:xfrm rot="-5400000">
              <a:off x="3938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28" name="Line 112"/>
            <p:cNvSpPr>
              <a:spLocks noChangeShapeType="1"/>
            </p:cNvSpPr>
            <p:nvPr/>
          </p:nvSpPr>
          <p:spPr bwMode="hidden">
            <a:xfrm rot="-5400000">
              <a:off x="4467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29" name="Line 113"/>
            <p:cNvSpPr>
              <a:spLocks noChangeShapeType="1"/>
            </p:cNvSpPr>
            <p:nvPr/>
          </p:nvSpPr>
          <p:spPr bwMode="hidden">
            <a:xfrm rot="-5400000">
              <a:off x="4467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30" name="Line 114"/>
            <p:cNvSpPr>
              <a:spLocks noChangeShapeType="1"/>
            </p:cNvSpPr>
            <p:nvPr/>
          </p:nvSpPr>
          <p:spPr bwMode="hidden">
            <a:xfrm rot="-5400000">
              <a:off x="3938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31" name="Line 115"/>
            <p:cNvSpPr>
              <a:spLocks noChangeShapeType="1"/>
            </p:cNvSpPr>
            <p:nvPr/>
          </p:nvSpPr>
          <p:spPr bwMode="hidden">
            <a:xfrm>
              <a:off x="3687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32" name="Line 116"/>
            <p:cNvSpPr>
              <a:spLocks noChangeShapeType="1"/>
            </p:cNvSpPr>
            <p:nvPr/>
          </p:nvSpPr>
          <p:spPr bwMode="hidden">
            <a:xfrm>
              <a:off x="4188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33" name="Line 117"/>
            <p:cNvSpPr>
              <a:spLocks noChangeShapeType="1"/>
            </p:cNvSpPr>
            <p:nvPr/>
          </p:nvSpPr>
          <p:spPr bwMode="hidden">
            <a:xfrm>
              <a:off x="4188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34" name="Line 118"/>
            <p:cNvSpPr>
              <a:spLocks noChangeShapeType="1"/>
            </p:cNvSpPr>
            <p:nvPr/>
          </p:nvSpPr>
          <p:spPr bwMode="hidden">
            <a:xfrm>
              <a:off x="3687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35" name="Line 119"/>
            <p:cNvSpPr>
              <a:spLocks noChangeShapeType="1"/>
            </p:cNvSpPr>
            <p:nvPr/>
          </p:nvSpPr>
          <p:spPr bwMode="hidden">
            <a:xfrm rot="-5400000">
              <a:off x="3938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36" name="Line 120"/>
            <p:cNvSpPr>
              <a:spLocks noChangeShapeType="1"/>
            </p:cNvSpPr>
            <p:nvPr/>
          </p:nvSpPr>
          <p:spPr bwMode="hidden">
            <a:xfrm rot="-5400000">
              <a:off x="4467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37" name="Line 121"/>
            <p:cNvSpPr>
              <a:spLocks noChangeShapeType="1"/>
            </p:cNvSpPr>
            <p:nvPr/>
          </p:nvSpPr>
          <p:spPr bwMode="hidden">
            <a:xfrm rot="-5400000">
              <a:off x="4467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38" name="Line 122"/>
            <p:cNvSpPr>
              <a:spLocks noChangeShapeType="1"/>
            </p:cNvSpPr>
            <p:nvPr/>
          </p:nvSpPr>
          <p:spPr bwMode="hidden">
            <a:xfrm rot="-5400000">
              <a:off x="3938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39" name="Line 123"/>
            <p:cNvSpPr>
              <a:spLocks noChangeShapeType="1"/>
            </p:cNvSpPr>
            <p:nvPr/>
          </p:nvSpPr>
          <p:spPr bwMode="hidden">
            <a:xfrm>
              <a:off x="3687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40" name="Line 124"/>
            <p:cNvSpPr>
              <a:spLocks noChangeShapeType="1"/>
            </p:cNvSpPr>
            <p:nvPr/>
          </p:nvSpPr>
          <p:spPr bwMode="hidden">
            <a:xfrm>
              <a:off x="4188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41" name="Line 125"/>
            <p:cNvSpPr>
              <a:spLocks noChangeShapeType="1"/>
            </p:cNvSpPr>
            <p:nvPr/>
          </p:nvSpPr>
          <p:spPr bwMode="hidden">
            <a:xfrm>
              <a:off x="4188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42" name="Line 126"/>
            <p:cNvSpPr>
              <a:spLocks noChangeShapeType="1"/>
            </p:cNvSpPr>
            <p:nvPr/>
          </p:nvSpPr>
          <p:spPr bwMode="hidden">
            <a:xfrm>
              <a:off x="3687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43" name="Line 127"/>
            <p:cNvSpPr>
              <a:spLocks noChangeShapeType="1"/>
            </p:cNvSpPr>
            <p:nvPr/>
          </p:nvSpPr>
          <p:spPr bwMode="hidden">
            <a:xfrm rot="-5400000">
              <a:off x="3938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44" name="Line 128"/>
            <p:cNvSpPr>
              <a:spLocks noChangeShapeType="1"/>
            </p:cNvSpPr>
            <p:nvPr/>
          </p:nvSpPr>
          <p:spPr bwMode="hidden">
            <a:xfrm rot="-5400000">
              <a:off x="4467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45" name="Line 129"/>
            <p:cNvSpPr>
              <a:spLocks noChangeShapeType="1"/>
            </p:cNvSpPr>
            <p:nvPr/>
          </p:nvSpPr>
          <p:spPr bwMode="hidden">
            <a:xfrm rot="-5400000">
              <a:off x="4467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46" name="Line 130"/>
            <p:cNvSpPr>
              <a:spLocks noChangeShapeType="1"/>
            </p:cNvSpPr>
            <p:nvPr/>
          </p:nvSpPr>
          <p:spPr bwMode="hidden">
            <a:xfrm rot="-5400000">
              <a:off x="3938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47" name="Line 131"/>
            <p:cNvSpPr>
              <a:spLocks noChangeShapeType="1"/>
            </p:cNvSpPr>
            <p:nvPr/>
          </p:nvSpPr>
          <p:spPr bwMode="hidden">
            <a:xfrm>
              <a:off x="3687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48" name="Line 132"/>
            <p:cNvSpPr>
              <a:spLocks noChangeShapeType="1"/>
            </p:cNvSpPr>
            <p:nvPr/>
          </p:nvSpPr>
          <p:spPr bwMode="hidden">
            <a:xfrm>
              <a:off x="4188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49" name="Line 133"/>
            <p:cNvSpPr>
              <a:spLocks noChangeShapeType="1"/>
            </p:cNvSpPr>
            <p:nvPr/>
          </p:nvSpPr>
          <p:spPr bwMode="hidden">
            <a:xfrm>
              <a:off x="4188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50" name="Line 134"/>
            <p:cNvSpPr>
              <a:spLocks noChangeShapeType="1"/>
            </p:cNvSpPr>
            <p:nvPr/>
          </p:nvSpPr>
          <p:spPr bwMode="hidden">
            <a:xfrm>
              <a:off x="3687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51" name="Line 135"/>
            <p:cNvSpPr>
              <a:spLocks noChangeShapeType="1"/>
            </p:cNvSpPr>
            <p:nvPr/>
          </p:nvSpPr>
          <p:spPr bwMode="hidden">
            <a:xfrm rot="-5400000">
              <a:off x="3938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52" name="Line 136"/>
            <p:cNvSpPr>
              <a:spLocks noChangeShapeType="1"/>
            </p:cNvSpPr>
            <p:nvPr/>
          </p:nvSpPr>
          <p:spPr bwMode="hidden">
            <a:xfrm rot="-5400000">
              <a:off x="4467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53" name="Line 137"/>
            <p:cNvSpPr>
              <a:spLocks noChangeShapeType="1"/>
            </p:cNvSpPr>
            <p:nvPr/>
          </p:nvSpPr>
          <p:spPr bwMode="hidden">
            <a:xfrm rot="-5400000">
              <a:off x="4467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54" name="Line 138"/>
            <p:cNvSpPr>
              <a:spLocks noChangeShapeType="1"/>
            </p:cNvSpPr>
            <p:nvPr/>
          </p:nvSpPr>
          <p:spPr bwMode="hidden">
            <a:xfrm rot="-5400000">
              <a:off x="3938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55" name="Line 139"/>
            <p:cNvSpPr>
              <a:spLocks noChangeShapeType="1"/>
            </p:cNvSpPr>
            <p:nvPr/>
          </p:nvSpPr>
          <p:spPr bwMode="hidden">
            <a:xfrm>
              <a:off x="4755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56" name="Line 140"/>
            <p:cNvSpPr>
              <a:spLocks noChangeShapeType="1"/>
            </p:cNvSpPr>
            <p:nvPr/>
          </p:nvSpPr>
          <p:spPr bwMode="hidden">
            <a:xfrm>
              <a:off x="5256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57" name="Line 141"/>
            <p:cNvSpPr>
              <a:spLocks noChangeShapeType="1"/>
            </p:cNvSpPr>
            <p:nvPr/>
          </p:nvSpPr>
          <p:spPr bwMode="hidden">
            <a:xfrm>
              <a:off x="5256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58" name="Line 142"/>
            <p:cNvSpPr>
              <a:spLocks noChangeShapeType="1"/>
            </p:cNvSpPr>
            <p:nvPr/>
          </p:nvSpPr>
          <p:spPr bwMode="hidden">
            <a:xfrm>
              <a:off x="4755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59" name="Line 143"/>
            <p:cNvSpPr>
              <a:spLocks noChangeShapeType="1"/>
            </p:cNvSpPr>
            <p:nvPr/>
          </p:nvSpPr>
          <p:spPr bwMode="hidden">
            <a:xfrm rot="-5400000">
              <a:off x="5006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60" name="Line 144"/>
            <p:cNvSpPr>
              <a:spLocks noChangeShapeType="1"/>
            </p:cNvSpPr>
            <p:nvPr/>
          </p:nvSpPr>
          <p:spPr bwMode="hidden">
            <a:xfrm rot="-5400000">
              <a:off x="553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61" name="Line 145"/>
            <p:cNvSpPr>
              <a:spLocks noChangeShapeType="1"/>
            </p:cNvSpPr>
            <p:nvPr/>
          </p:nvSpPr>
          <p:spPr bwMode="hidden">
            <a:xfrm rot="-5400000">
              <a:off x="553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62" name="Line 146"/>
            <p:cNvSpPr>
              <a:spLocks noChangeShapeType="1"/>
            </p:cNvSpPr>
            <p:nvPr/>
          </p:nvSpPr>
          <p:spPr bwMode="hidden">
            <a:xfrm rot="-5400000">
              <a:off x="5006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63" name="Line 147"/>
            <p:cNvSpPr>
              <a:spLocks noChangeShapeType="1"/>
            </p:cNvSpPr>
            <p:nvPr/>
          </p:nvSpPr>
          <p:spPr bwMode="hidden">
            <a:xfrm>
              <a:off x="4755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64" name="Line 148"/>
            <p:cNvSpPr>
              <a:spLocks noChangeShapeType="1"/>
            </p:cNvSpPr>
            <p:nvPr/>
          </p:nvSpPr>
          <p:spPr bwMode="hidden">
            <a:xfrm>
              <a:off x="5256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65" name="Line 149"/>
            <p:cNvSpPr>
              <a:spLocks noChangeShapeType="1"/>
            </p:cNvSpPr>
            <p:nvPr/>
          </p:nvSpPr>
          <p:spPr bwMode="hidden">
            <a:xfrm>
              <a:off x="5256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66" name="Line 150"/>
            <p:cNvSpPr>
              <a:spLocks noChangeShapeType="1"/>
            </p:cNvSpPr>
            <p:nvPr/>
          </p:nvSpPr>
          <p:spPr bwMode="hidden">
            <a:xfrm>
              <a:off x="4755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67" name="Line 151"/>
            <p:cNvSpPr>
              <a:spLocks noChangeShapeType="1"/>
            </p:cNvSpPr>
            <p:nvPr/>
          </p:nvSpPr>
          <p:spPr bwMode="hidden">
            <a:xfrm rot="-5400000">
              <a:off x="5006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68" name="Line 152"/>
            <p:cNvSpPr>
              <a:spLocks noChangeShapeType="1"/>
            </p:cNvSpPr>
            <p:nvPr/>
          </p:nvSpPr>
          <p:spPr bwMode="hidden">
            <a:xfrm rot="-5400000">
              <a:off x="553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69" name="Line 153"/>
            <p:cNvSpPr>
              <a:spLocks noChangeShapeType="1"/>
            </p:cNvSpPr>
            <p:nvPr/>
          </p:nvSpPr>
          <p:spPr bwMode="hidden">
            <a:xfrm rot="-5400000">
              <a:off x="553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70" name="Line 154"/>
            <p:cNvSpPr>
              <a:spLocks noChangeShapeType="1"/>
            </p:cNvSpPr>
            <p:nvPr/>
          </p:nvSpPr>
          <p:spPr bwMode="hidden">
            <a:xfrm rot="-5400000">
              <a:off x="5006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71" name="Line 155"/>
            <p:cNvSpPr>
              <a:spLocks noChangeShapeType="1"/>
            </p:cNvSpPr>
            <p:nvPr/>
          </p:nvSpPr>
          <p:spPr bwMode="hidden">
            <a:xfrm>
              <a:off x="4755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72" name="Line 156"/>
            <p:cNvSpPr>
              <a:spLocks noChangeShapeType="1"/>
            </p:cNvSpPr>
            <p:nvPr/>
          </p:nvSpPr>
          <p:spPr bwMode="hidden">
            <a:xfrm>
              <a:off x="5256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73" name="Line 157"/>
            <p:cNvSpPr>
              <a:spLocks noChangeShapeType="1"/>
            </p:cNvSpPr>
            <p:nvPr/>
          </p:nvSpPr>
          <p:spPr bwMode="hidden">
            <a:xfrm>
              <a:off x="5256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74" name="Line 158"/>
            <p:cNvSpPr>
              <a:spLocks noChangeShapeType="1"/>
            </p:cNvSpPr>
            <p:nvPr/>
          </p:nvSpPr>
          <p:spPr bwMode="hidden">
            <a:xfrm>
              <a:off x="4755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75" name="Line 159"/>
            <p:cNvSpPr>
              <a:spLocks noChangeShapeType="1"/>
            </p:cNvSpPr>
            <p:nvPr/>
          </p:nvSpPr>
          <p:spPr bwMode="hidden">
            <a:xfrm rot="-5400000">
              <a:off x="5006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76" name="Line 160"/>
            <p:cNvSpPr>
              <a:spLocks noChangeShapeType="1"/>
            </p:cNvSpPr>
            <p:nvPr/>
          </p:nvSpPr>
          <p:spPr bwMode="hidden">
            <a:xfrm rot="-5400000">
              <a:off x="553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77" name="Line 161"/>
            <p:cNvSpPr>
              <a:spLocks noChangeShapeType="1"/>
            </p:cNvSpPr>
            <p:nvPr/>
          </p:nvSpPr>
          <p:spPr bwMode="hidden">
            <a:xfrm rot="-5400000">
              <a:off x="553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78" name="Line 162"/>
            <p:cNvSpPr>
              <a:spLocks noChangeShapeType="1"/>
            </p:cNvSpPr>
            <p:nvPr/>
          </p:nvSpPr>
          <p:spPr bwMode="hidden">
            <a:xfrm rot="-5400000">
              <a:off x="5006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79" name="Line 163"/>
            <p:cNvSpPr>
              <a:spLocks noChangeShapeType="1"/>
            </p:cNvSpPr>
            <p:nvPr/>
          </p:nvSpPr>
          <p:spPr bwMode="hidden">
            <a:xfrm>
              <a:off x="4755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80" name="Line 164"/>
            <p:cNvSpPr>
              <a:spLocks noChangeShapeType="1"/>
            </p:cNvSpPr>
            <p:nvPr/>
          </p:nvSpPr>
          <p:spPr bwMode="hidden">
            <a:xfrm>
              <a:off x="5256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81" name="Line 165"/>
            <p:cNvSpPr>
              <a:spLocks noChangeShapeType="1"/>
            </p:cNvSpPr>
            <p:nvPr/>
          </p:nvSpPr>
          <p:spPr bwMode="hidden">
            <a:xfrm>
              <a:off x="5256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82" name="Line 166"/>
            <p:cNvSpPr>
              <a:spLocks noChangeShapeType="1"/>
            </p:cNvSpPr>
            <p:nvPr/>
          </p:nvSpPr>
          <p:spPr bwMode="hidden">
            <a:xfrm>
              <a:off x="4755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83" name="Line 167"/>
            <p:cNvSpPr>
              <a:spLocks noChangeShapeType="1"/>
            </p:cNvSpPr>
            <p:nvPr/>
          </p:nvSpPr>
          <p:spPr bwMode="hidden">
            <a:xfrm rot="-5400000">
              <a:off x="5006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84" name="Line 168"/>
            <p:cNvSpPr>
              <a:spLocks noChangeShapeType="1"/>
            </p:cNvSpPr>
            <p:nvPr/>
          </p:nvSpPr>
          <p:spPr bwMode="hidden">
            <a:xfrm rot="-5400000">
              <a:off x="553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85" name="Line 169"/>
            <p:cNvSpPr>
              <a:spLocks noChangeShapeType="1"/>
            </p:cNvSpPr>
            <p:nvPr/>
          </p:nvSpPr>
          <p:spPr bwMode="hidden">
            <a:xfrm rot="-5400000">
              <a:off x="553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86" name="Line 170"/>
            <p:cNvSpPr>
              <a:spLocks noChangeShapeType="1"/>
            </p:cNvSpPr>
            <p:nvPr/>
          </p:nvSpPr>
          <p:spPr bwMode="hidden">
            <a:xfrm rot="-5400000">
              <a:off x="5006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87" name="Line 171"/>
            <p:cNvSpPr>
              <a:spLocks noChangeShapeType="1"/>
            </p:cNvSpPr>
            <p:nvPr/>
          </p:nvSpPr>
          <p:spPr bwMode="hidden">
            <a:xfrm rot="-5400000">
              <a:off x="19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88" name="Line 172"/>
            <p:cNvSpPr>
              <a:spLocks noChangeShapeType="1"/>
            </p:cNvSpPr>
            <p:nvPr/>
          </p:nvSpPr>
          <p:spPr bwMode="hidden">
            <a:xfrm rot="-5400000">
              <a:off x="737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89" name="Line 173"/>
            <p:cNvSpPr>
              <a:spLocks noChangeShapeType="1"/>
            </p:cNvSpPr>
            <p:nvPr/>
          </p:nvSpPr>
          <p:spPr bwMode="hidden">
            <a:xfrm rot="-5400000">
              <a:off x="1266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90" name="Line 174"/>
            <p:cNvSpPr>
              <a:spLocks noChangeShapeType="1"/>
            </p:cNvSpPr>
            <p:nvPr/>
          </p:nvSpPr>
          <p:spPr bwMode="hidden">
            <a:xfrm rot="-5400000">
              <a:off x="1805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91" name="Line 175"/>
            <p:cNvSpPr>
              <a:spLocks noChangeShapeType="1"/>
            </p:cNvSpPr>
            <p:nvPr/>
          </p:nvSpPr>
          <p:spPr bwMode="hidden">
            <a:xfrm rot="-5400000">
              <a:off x="2334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92" name="Line 176"/>
            <p:cNvSpPr>
              <a:spLocks noChangeShapeType="1"/>
            </p:cNvSpPr>
            <p:nvPr/>
          </p:nvSpPr>
          <p:spPr bwMode="hidden">
            <a:xfrm rot="-5400000">
              <a:off x="2873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93" name="Line 177"/>
            <p:cNvSpPr>
              <a:spLocks noChangeShapeType="1"/>
            </p:cNvSpPr>
            <p:nvPr/>
          </p:nvSpPr>
          <p:spPr bwMode="hidden">
            <a:xfrm rot="-5400000">
              <a:off x="3402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94" name="Line 178"/>
            <p:cNvSpPr>
              <a:spLocks noChangeShapeType="1"/>
            </p:cNvSpPr>
            <p:nvPr/>
          </p:nvSpPr>
          <p:spPr bwMode="hidden">
            <a:xfrm rot="-5400000">
              <a:off x="3941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95" name="Line 179"/>
            <p:cNvSpPr>
              <a:spLocks noChangeShapeType="1"/>
            </p:cNvSpPr>
            <p:nvPr/>
          </p:nvSpPr>
          <p:spPr bwMode="hidden">
            <a:xfrm rot="-5400000">
              <a:off x="4470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96" name="Line 180"/>
            <p:cNvSpPr>
              <a:spLocks noChangeShapeType="1"/>
            </p:cNvSpPr>
            <p:nvPr/>
          </p:nvSpPr>
          <p:spPr bwMode="hidden">
            <a:xfrm rot="-5400000">
              <a:off x="5009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4997" name="Line 181"/>
            <p:cNvSpPr>
              <a:spLocks noChangeShapeType="1"/>
            </p:cNvSpPr>
            <p:nvPr/>
          </p:nvSpPr>
          <p:spPr bwMode="hidden">
            <a:xfrm rot="-5400000">
              <a:off x="553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</p:grpSp>
      <p:grpSp>
        <p:nvGrpSpPr>
          <p:cNvPr id="34998" name="Group 182"/>
          <p:cNvGrpSpPr>
            <a:grpSpLocks/>
          </p:cNvGrpSpPr>
          <p:nvPr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34999" name="Rectangle 183"/>
            <p:cNvSpPr>
              <a:spLocks noChangeArrowheads="1"/>
            </p:cNvSpPr>
            <p:nvPr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00" name="Rectangle 184"/>
            <p:cNvSpPr>
              <a:spLocks noChangeArrowheads="1"/>
            </p:cNvSpPr>
            <p:nvPr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01" name="Rectangle 185"/>
            <p:cNvSpPr>
              <a:spLocks noChangeArrowheads="1"/>
            </p:cNvSpPr>
            <p:nvPr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02" name="Rectangle 186"/>
            <p:cNvSpPr>
              <a:spLocks noChangeArrowheads="1"/>
            </p:cNvSpPr>
            <p:nvPr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03" name="Rectangle 187"/>
            <p:cNvSpPr>
              <a:spLocks noChangeArrowheads="1"/>
            </p:cNvSpPr>
            <p:nvPr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35004" name="Rectangle 188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uk-UA"/>
              <a:t>Образец заголовка</a:t>
            </a:r>
          </a:p>
        </p:txBody>
      </p:sp>
      <p:sp>
        <p:nvSpPr>
          <p:cNvPr id="35005" name="Rectangle 18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uk-UA"/>
              <a:t>Образец подзаголовка</a:t>
            </a:r>
          </a:p>
        </p:txBody>
      </p:sp>
      <p:sp>
        <p:nvSpPr>
          <p:cNvPr id="35006" name="Rectangle 19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D54A7BE-EEBB-47D1-8022-C5B3698CA1E7}" type="datetimeFigureOut">
              <a:rPr lang="uk-UA"/>
              <a:pPr/>
              <a:t>24.06.2011</a:t>
            </a:fld>
            <a:endParaRPr lang="uk-UA"/>
          </a:p>
        </p:txBody>
      </p:sp>
      <p:sp>
        <p:nvSpPr>
          <p:cNvPr id="35007" name="Rectangle 19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35008" name="Rectangle 19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135FC1B-EFF5-4F5C-9675-F11461EBD083}" type="slidenum">
              <a:rPr lang="uk-UA"/>
              <a:pPr/>
              <a:t>‹#›</a:t>
            </a:fld>
            <a:endParaRPr lang="uk-UA"/>
          </a:p>
        </p:txBody>
      </p:sp>
      <p:grpSp>
        <p:nvGrpSpPr>
          <p:cNvPr id="35009" name="Group 193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4273"/>
            <a:chExt cx="5328" cy="47"/>
          </a:xfrm>
        </p:grpSpPr>
        <p:sp>
          <p:nvSpPr>
            <p:cNvPr id="35010" name="Rectangle 194"/>
            <p:cNvSpPr>
              <a:spLocks noChangeArrowheads="1"/>
            </p:cNvSpPr>
            <p:nvPr/>
          </p:nvSpPr>
          <p:spPr bwMode="ltGray">
            <a:xfrm>
              <a:off x="504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11" name="Rectangle 195"/>
            <p:cNvSpPr>
              <a:spLocks noChangeArrowheads="1"/>
            </p:cNvSpPr>
            <p:nvPr/>
          </p:nvSpPr>
          <p:spPr bwMode="ltGray">
            <a:xfrm>
              <a:off x="192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12" name="Rectangle 196"/>
            <p:cNvSpPr>
              <a:spLocks noChangeArrowheads="1"/>
            </p:cNvSpPr>
            <p:nvPr/>
          </p:nvSpPr>
          <p:spPr bwMode="ltGray">
            <a:xfrm>
              <a:off x="1176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13" name="Rectangle 197"/>
            <p:cNvSpPr>
              <a:spLocks noChangeArrowheads="1"/>
            </p:cNvSpPr>
            <p:nvPr/>
          </p:nvSpPr>
          <p:spPr bwMode="ltGray">
            <a:xfrm>
              <a:off x="864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14" name="Rectangle 198"/>
            <p:cNvSpPr>
              <a:spLocks noChangeArrowheads="1"/>
            </p:cNvSpPr>
            <p:nvPr/>
          </p:nvSpPr>
          <p:spPr bwMode="ltGray">
            <a:xfrm>
              <a:off x="1848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15" name="Rectangle 199"/>
            <p:cNvSpPr>
              <a:spLocks noChangeArrowheads="1"/>
            </p:cNvSpPr>
            <p:nvPr/>
          </p:nvSpPr>
          <p:spPr bwMode="ltGray">
            <a:xfrm>
              <a:off x="1536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16" name="Rectangle 200"/>
            <p:cNvSpPr>
              <a:spLocks noChangeArrowheads="1"/>
            </p:cNvSpPr>
            <p:nvPr/>
          </p:nvSpPr>
          <p:spPr bwMode="ltGray">
            <a:xfrm>
              <a:off x="2520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17" name="Rectangle 201"/>
            <p:cNvSpPr>
              <a:spLocks noChangeArrowheads="1"/>
            </p:cNvSpPr>
            <p:nvPr/>
          </p:nvSpPr>
          <p:spPr bwMode="ltGray">
            <a:xfrm>
              <a:off x="2208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18" name="Rectangle 202"/>
            <p:cNvSpPr>
              <a:spLocks noChangeArrowheads="1"/>
            </p:cNvSpPr>
            <p:nvPr/>
          </p:nvSpPr>
          <p:spPr bwMode="ltGray">
            <a:xfrm>
              <a:off x="3192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19" name="Rectangle 203"/>
            <p:cNvSpPr>
              <a:spLocks noChangeArrowheads="1"/>
            </p:cNvSpPr>
            <p:nvPr/>
          </p:nvSpPr>
          <p:spPr bwMode="ltGray">
            <a:xfrm>
              <a:off x="2880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20" name="Rectangle 204"/>
            <p:cNvSpPr>
              <a:spLocks noChangeArrowheads="1"/>
            </p:cNvSpPr>
            <p:nvPr/>
          </p:nvSpPr>
          <p:spPr bwMode="ltGray">
            <a:xfrm>
              <a:off x="3864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21" name="Rectangle 205"/>
            <p:cNvSpPr>
              <a:spLocks noChangeArrowheads="1"/>
            </p:cNvSpPr>
            <p:nvPr/>
          </p:nvSpPr>
          <p:spPr bwMode="ltGray">
            <a:xfrm>
              <a:off x="3552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22" name="Rectangle 206"/>
            <p:cNvSpPr>
              <a:spLocks noChangeArrowheads="1"/>
            </p:cNvSpPr>
            <p:nvPr/>
          </p:nvSpPr>
          <p:spPr bwMode="ltGray">
            <a:xfrm>
              <a:off x="4536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23" name="Rectangle 207"/>
            <p:cNvSpPr>
              <a:spLocks noChangeArrowheads="1"/>
            </p:cNvSpPr>
            <p:nvPr/>
          </p:nvSpPr>
          <p:spPr bwMode="ltGray">
            <a:xfrm>
              <a:off x="4224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24" name="Rectangle 208"/>
            <p:cNvSpPr>
              <a:spLocks noChangeArrowheads="1"/>
            </p:cNvSpPr>
            <p:nvPr/>
          </p:nvSpPr>
          <p:spPr bwMode="ltGray">
            <a:xfrm>
              <a:off x="5208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5025" name="Rectangle 209"/>
            <p:cNvSpPr>
              <a:spLocks noChangeArrowheads="1"/>
            </p:cNvSpPr>
            <p:nvPr/>
          </p:nvSpPr>
          <p:spPr bwMode="ltGray">
            <a:xfrm>
              <a:off x="4896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</p:grpSp>
      <p:pic>
        <p:nvPicPr>
          <p:cNvPr id="35026" name="Picture 210" descr="posbul1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37063" y="3363913"/>
            <a:ext cx="293687" cy="29368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80EB7D-CACA-45CA-96A0-87890DF11F2A}" type="datetimeFigureOut">
              <a:rPr lang="uk-UA"/>
              <a:pPr/>
              <a:t>24.06.2011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95EF7-359B-4483-8245-127AC68FCD01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9791BA-F17B-4F01-A186-CC60DBAD1169}" type="datetimeFigureOut">
              <a:rPr lang="uk-UA"/>
              <a:pPr/>
              <a:t>24.06.2011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A376D-4252-4977-8FDF-344BF18CFE90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EF6CFE-1D84-4F26-B2F1-57836544274F}" type="datetimeFigureOut">
              <a:rPr lang="uk-UA"/>
              <a:pPr/>
              <a:t>24.06.2011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C0E00-EEC2-4790-9C67-9566BFA57F1A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785A08-12F1-4EF4-AB2F-A15B5F0E0480}" type="datetimeFigureOut">
              <a:rPr lang="uk-UA"/>
              <a:pPr/>
              <a:t>24.06.2011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3A2A7-E84C-4F08-8E99-9E2D16E6FC3F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FDCE85-3AA0-4698-93E1-1F72D149E852}" type="datetimeFigureOut">
              <a:rPr lang="uk-UA"/>
              <a:pPr/>
              <a:t>24.06.2011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54335-BB2D-4D66-A301-DC918FB3DE44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6B4957-4F4B-4958-BD01-AB88A44AF3D4}" type="datetimeFigureOut">
              <a:rPr lang="uk-UA"/>
              <a:pPr/>
              <a:t>24.06.2011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65B16-8BAC-49E9-B4EC-62E68A87A0D5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6FD33F-B53B-4933-B787-37531D563700}" type="datetimeFigureOut">
              <a:rPr lang="uk-UA"/>
              <a:pPr/>
              <a:t>24.06.2011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D8505-9930-40AE-82E8-1592FFEB35F2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8533B0-8747-47F5-942E-F0F126047D0E}" type="datetimeFigureOut">
              <a:rPr lang="uk-UA"/>
              <a:pPr/>
              <a:t>24.06.2011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9831E-A147-43F1-9B69-D43CD45A5CCE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AE8761-DCFC-47A3-99E2-C5B420C7F27E}" type="datetimeFigureOut">
              <a:rPr lang="uk-UA"/>
              <a:pPr/>
              <a:t>24.06.2011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99A86-1D9C-4EA9-9A78-E86F6993F081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F30398-7546-4F44-AC14-2DB126F36BF3}" type="datetimeFigureOut">
              <a:rPr lang="uk-UA"/>
              <a:pPr/>
              <a:t>24.06.2011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7559E-27CD-4416-A237-E0E16E731AC0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заголовка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fld id="{CC4185CB-92C5-4C67-B4CC-6122A545B53B}" type="datetimeFigureOut">
              <a:rPr lang="uk-UA"/>
              <a:pPr/>
              <a:t>24.06.2011</a:t>
            </a:fld>
            <a:endParaRPr lang="uk-UA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fld id="{8E19CB19-DF63-482D-84E1-8D5A5F5CED3A}" type="slidenum">
              <a:rPr lang="uk-UA"/>
              <a:pPr/>
              <a:t>‹#›</a:t>
            </a:fld>
            <a:endParaRPr lang="uk-UA"/>
          </a:p>
        </p:txBody>
      </p:sp>
      <p:grpSp>
        <p:nvGrpSpPr>
          <p:cNvPr id="33799" name="Group 7"/>
          <p:cNvGrpSpPr>
            <a:grpSpLocks/>
          </p:cNvGrpSpPr>
          <p:nvPr/>
        </p:nvGrpSpPr>
        <p:grpSpPr bwMode="auto">
          <a:xfrm>
            <a:off x="215900" y="76200"/>
            <a:ext cx="8686800" cy="6781800"/>
            <a:chOff x="136" y="48"/>
            <a:chExt cx="5472" cy="4272"/>
          </a:xfrm>
        </p:grpSpPr>
        <p:grpSp>
          <p:nvGrpSpPr>
            <p:cNvPr id="33800" name="Group 8"/>
            <p:cNvGrpSpPr>
              <a:grpSpLocks/>
            </p:cNvGrpSpPr>
            <p:nvPr/>
          </p:nvGrpSpPr>
          <p:grpSpPr bwMode="auto">
            <a:xfrm>
              <a:off x="136" y="48"/>
              <a:ext cx="5472" cy="212"/>
              <a:chOff x="136" y="48"/>
              <a:chExt cx="5472" cy="212"/>
            </a:xfrm>
          </p:grpSpPr>
          <p:grpSp>
            <p:nvGrpSpPr>
              <p:cNvPr id="33801" name="Group 9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33802" name="Rectangle 10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03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04" name="Rectangle 12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05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06" name="Rectangle 14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</p:grpSp>
          <p:grpSp>
            <p:nvGrpSpPr>
              <p:cNvPr id="33807" name="Group 15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33808" name="Rectangle 16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09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10" name="Rectangle 18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11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12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</p:grpSp>
          <p:grpSp>
            <p:nvGrpSpPr>
              <p:cNvPr id="33813" name="Group 21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33814" name="Rectangle 22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15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16" name="Rectangle 24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17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18" name="Rectangle 26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</p:grpSp>
          <p:grpSp>
            <p:nvGrpSpPr>
              <p:cNvPr id="33819" name="Group 27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33820" name="Rectangle 28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21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22" name="Rectangle 30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23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24" name="Rectangle 32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</p:grpSp>
          <p:grpSp>
            <p:nvGrpSpPr>
              <p:cNvPr id="33825" name="Group 33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33826" name="Rectangle 34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27" name="Rectangle 35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28" name="Rectangle 36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29" name="Rectangle 37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30" name="Rectangle 38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</p:grpSp>
        </p:grpSp>
        <p:grpSp>
          <p:nvGrpSpPr>
            <p:cNvPr id="33831" name="Group 39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33832" name="Group 40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33833" name="Rectangle 4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34" name="Rectangle 4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</p:grpSp>
          <p:grpSp>
            <p:nvGrpSpPr>
              <p:cNvPr id="33835" name="Group 43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33836" name="Rectangle 4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37" name="Rectangle 4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</p:grpSp>
          <p:grpSp>
            <p:nvGrpSpPr>
              <p:cNvPr id="33838" name="Group 46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33839" name="Rectangle 4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40" name="Rectangle 4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</p:grpSp>
          <p:grpSp>
            <p:nvGrpSpPr>
              <p:cNvPr id="33841" name="Group 49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33842" name="Rectangle 5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43" name="Rectangle 5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</p:grpSp>
          <p:grpSp>
            <p:nvGrpSpPr>
              <p:cNvPr id="33844" name="Group 52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33845" name="Rectangle 53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46" name="Rectangle 54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</p:grpSp>
          <p:grpSp>
            <p:nvGrpSpPr>
              <p:cNvPr id="33847" name="Group 55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33848" name="Rectangle 5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49" name="Rectangle 5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</p:grpSp>
          <p:grpSp>
            <p:nvGrpSpPr>
              <p:cNvPr id="33850" name="Group 58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33851" name="Rectangle 5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52" name="Rectangle 6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</p:grpSp>
          <p:grpSp>
            <p:nvGrpSpPr>
              <p:cNvPr id="33853" name="Group 61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33854" name="Rectangle 62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  <p:sp>
              <p:nvSpPr>
                <p:cNvPr id="33855" name="Rectangle 63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uk-UA"/>
                </a:p>
              </p:txBody>
            </p:sp>
          </p:grp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7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05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05000"/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1055;&#1088;&#1077;&#1079;&#1077;&#1085;&#1090;&#1072;&#1094;&#1110;&#1111;\&#1092;&#1110;&#1079;&#1082;&#1091;&#1083;&#1100;&#1090;&#1093;&#1074;&#1080;&#1083;\53%20&#1047;&#1040;&#1056;&#1071;&#1044;&#1050;&#1040;\06.%20&#1040;&#1053;&#1057;&#1040;&#1052;&#1041;&#1051;&#1068;%20&#1052;&#1056;I&#1071;%20-%20&#1055;I&#1057;&#1053;&#1071;%20&#1055;&#1056;&#1054;%20&#1047;&#1040;&#1056;&#1071;&#1044;&#1050;&#1059;.mp3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1214414" y="1000108"/>
            <a:ext cx="7429552" cy="2576572"/>
          </a:xfrm>
          <a:prstGeom prst="frame">
            <a:avLst>
              <a:gd name="adj1" fmla="val 813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uk-UA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ФІЗХВИЛИНКА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uk-UA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“НА  ЗАРЯДКУ”</a:t>
            </a:r>
            <a:endParaRPr kumimoji="0" lang="ru-RU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3314" name="Рисунок 2" descr="ludia-57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50" y="3714750"/>
            <a:ext cx="4538663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06. АНСАМБЛЬ МРIЯ - ПIСНЯ ПРО ЗАРЯДКУ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643938" y="2143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1" descr="b5f57a81e83e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3500438"/>
            <a:ext cx="5105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Рисунок 2" descr="b5f57a81e83e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000500" y="500063"/>
            <a:ext cx="4557713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1" descr="muzika-10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500313"/>
            <a:ext cx="3857625" cy="377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Рисунок 2" descr="muzika-10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286375" y="285750"/>
            <a:ext cx="3857625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1" descr="sporta-130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2844800"/>
            <a:ext cx="3571875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Рисунок 2" descr="sporta-130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286375" y="701675"/>
            <a:ext cx="3406775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1" descr="sporta-1103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3571875"/>
            <a:ext cx="4786312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Рисунок 2" descr="sporta-1103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63" y="500063"/>
            <a:ext cx="4786312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1" descr="sporta-337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309813"/>
            <a:ext cx="4357687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Рисунок 2" descr="sporta-337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5" y="285750"/>
            <a:ext cx="4357688" cy="435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1" descr="461100650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785813"/>
            <a:ext cx="3590925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Рисунок 2" descr="461100650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25" y="185738"/>
            <a:ext cx="3090863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1" descr="1d6833fd4cb3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2786063"/>
            <a:ext cx="4030663" cy="317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Рисунок 2" descr="1d6833fd4cb3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714375"/>
            <a:ext cx="4030662" cy="317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Рисунок 1" descr="958fad44edd3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000250"/>
            <a:ext cx="3857625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8" name="Рисунок 2" descr="958fad44edd3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5" y="642938"/>
            <a:ext cx="3857625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Рисунок 1" descr="muzika-13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2857500"/>
            <a:ext cx="3649662" cy="347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Рисунок 2" descr="muzika-13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606925" y="714375"/>
            <a:ext cx="36052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Рисунок 1" descr="bb45f1207980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3214688"/>
            <a:ext cx="5446712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6" name="Рисунок 2" descr="bb45f1207980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3929063" y="1500188"/>
            <a:ext cx="5446712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500166" y="428604"/>
            <a:ext cx="5034135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uk-UA" sz="8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МОЛОДЦІ!</a:t>
            </a:r>
            <a:endParaRPr kumimoji="0" lang="ru-RU" sz="8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2" descr="sporta-708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548063"/>
            <a:ext cx="3475037" cy="330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Рисунок 3" descr="sporta-708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076825" y="908050"/>
            <a:ext cx="3475038" cy="330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1" descr="Рисунок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00" y="620713"/>
            <a:ext cx="2211388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Рисунок 2" descr="sporta-708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1989138"/>
            <a:ext cx="2393950" cy="227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3" descr="sporta-708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187450" y="4292600"/>
            <a:ext cx="1531938" cy="145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Рисунок 3" descr="sporta-708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547813" y="2003425"/>
            <a:ext cx="1819275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Рисунок 3" descr="sporta-708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3563938" y="3573463"/>
            <a:ext cx="1531937" cy="145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Рисунок 2" descr="sporta-708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4076700"/>
            <a:ext cx="2016125" cy="191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1" descr="743e8bdfd2cc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2205038"/>
            <a:ext cx="2189162" cy="204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Рисунок 2" descr="743e8bdfd2cc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651500" y="1498600"/>
            <a:ext cx="2271713" cy="212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1" descr="571090524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2205038"/>
            <a:ext cx="2744788" cy="274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Рисунок 2" descr="571090524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940425" y="1557338"/>
            <a:ext cx="2205038" cy="220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1" descr="119543577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3643313"/>
            <a:ext cx="4151313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Рисунок 2" descr="119543577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357688" y="857250"/>
            <a:ext cx="4151312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1" descr="b49f9fb86489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3074988"/>
            <a:ext cx="3000375" cy="306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Рисунок 2" descr="b49f9fb86489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143500" y="357188"/>
            <a:ext cx="3000375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1" descr="36687034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2928938"/>
            <a:ext cx="4156075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Рисунок 2" descr="36687034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405313" y="0"/>
            <a:ext cx="423703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1" descr="703066998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950" y="2143125"/>
            <a:ext cx="3308350" cy="423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Рисунок 2" descr="703066998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000625" y="714375"/>
            <a:ext cx="3195638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any Meeting">
  <a:themeElements>
    <a:clrScheme name="Company Meeting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Company Meeting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uk-U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uk-U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ompany Meeting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6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Company Meeting</Template>
  <TotalTime>35</TotalTime>
  <Words>0</Words>
  <Application>Microsoft Office PowerPoint</Application>
  <PresentationFormat>On-screen Show (4:3)</PresentationFormat>
  <Paragraphs>0</Paragraphs>
  <Slides>19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Calibri</vt:lpstr>
      <vt:lpstr>Arial</vt:lpstr>
      <vt:lpstr>Times New Roman</vt:lpstr>
      <vt:lpstr>Wingdings</vt:lpstr>
      <vt:lpstr>Company Meeting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hp620</dc:creator>
  <cp:lastModifiedBy>Venom</cp:lastModifiedBy>
  <cp:revision>6</cp:revision>
  <dcterms:created xsi:type="dcterms:W3CDTF">2011-03-24T15:44:05Z</dcterms:created>
  <dcterms:modified xsi:type="dcterms:W3CDTF">2011-06-24T13:08:46Z</dcterms:modified>
</cp:coreProperties>
</file>