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69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70" r:id="rId11"/>
    <p:sldId id="264" r:id="rId12"/>
    <p:sldId id="265" r:id="rId13"/>
    <p:sldId id="266" r:id="rId14"/>
    <p:sldId id="267" r:id="rId15"/>
    <p:sldId id="271" r:id="rId16"/>
    <p:sldId id="272" r:id="rId17"/>
    <p:sldId id="273" r:id="rId18"/>
    <p:sldId id="275" r:id="rId19"/>
    <p:sldId id="274" r:id="rId20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34819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20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21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22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23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26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27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28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29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30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31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32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33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34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35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36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37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38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39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41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42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43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47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48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49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50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51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52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53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55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56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57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58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59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60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61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62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63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64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65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66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67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68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69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70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71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72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73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74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75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76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77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78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79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80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81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82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83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84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85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86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87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88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89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90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91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92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93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94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95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96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97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98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899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00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01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02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03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04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05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06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07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08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09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10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11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12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13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14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15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16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17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18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19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20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21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22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23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24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25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26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27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28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29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30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31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32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33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34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35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36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37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38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39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40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41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42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43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44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45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46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47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48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49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50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51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52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53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54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55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56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57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58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59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60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61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62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63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64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65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66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67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68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69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70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71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72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73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74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75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76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77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78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79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80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81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82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83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84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85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86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87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88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89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90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91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92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93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94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95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96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4997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</p:grpSp>
      <p:grpSp>
        <p:nvGrpSpPr>
          <p:cNvPr id="34998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34999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00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01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02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03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35004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uk-UA"/>
              <a:t>Образец заголовка</a:t>
            </a:r>
          </a:p>
        </p:txBody>
      </p:sp>
      <p:sp>
        <p:nvSpPr>
          <p:cNvPr id="35005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uk-UA"/>
              <a:t>Образец подзаголовка</a:t>
            </a:r>
          </a:p>
        </p:txBody>
      </p:sp>
      <p:sp>
        <p:nvSpPr>
          <p:cNvPr id="35006" name="Rectangle 19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D54A7BE-EEBB-47D1-8022-C5B3698CA1E7}" type="datetimeFigureOut">
              <a:rPr lang="uk-UA"/>
              <a:pPr/>
              <a:t>24.06.2011</a:t>
            </a:fld>
            <a:endParaRPr lang="uk-UA"/>
          </a:p>
        </p:txBody>
      </p:sp>
      <p:sp>
        <p:nvSpPr>
          <p:cNvPr id="35007" name="Rectangle 19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35008" name="Rectangle 19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135FC1B-EFF5-4F5C-9675-F11461EBD083}" type="slidenum">
              <a:rPr lang="uk-UA"/>
              <a:pPr/>
              <a:t>‹#›</a:t>
            </a:fld>
            <a:endParaRPr lang="uk-UA"/>
          </a:p>
        </p:txBody>
      </p:sp>
      <p:grpSp>
        <p:nvGrpSpPr>
          <p:cNvPr id="35009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35010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11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12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13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14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15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16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17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18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19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20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21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22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23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24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5025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</p:grpSp>
      <p:pic>
        <p:nvPicPr>
          <p:cNvPr id="35026" name="Picture 210" descr="posbul1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80EB7D-CACA-45CA-96A0-87890DF11F2A}" type="datetimeFigureOut">
              <a:rPr lang="uk-UA"/>
              <a:pPr/>
              <a:t>24.06.2011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95EF7-359B-4483-8245-127AC68FCD01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9791BA-F17B-4F01-A186-CC60DBAD1169}" type="datetimeFigureOut">
              <a:rPr lang="uk-UA"/>
              <a:pPr/>
              <a:t>24.06.2011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A376D-4252-4977-8FDF-344BF18CFE90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EF6CFE-1D84-4F26-B2F1-57836544274F}" type="datetimeFigureOut">
              <a:rPr lang="uk-UA"/>
              <a:pPr/>
              <a:t>24.06.2011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C0E00-EEC2-4790-9C67-9566BFA57F1A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785A08-12F1-4EF4-AB2F-A15B5F0E0480}" type="datetimeFigureOut">
              <a:rPr lang="uk-UA"/>
              <a:pPr/>
              <a:t>24.06.2011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3A2A7-E84C-4F08-8E99-9E2D16E6FC3F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FDCE85-3AA0-4698-93E1-1F72D149E852}" type="datetimeFigureOut">
              <a:rPr lang="uk-UA"/>
              <a:pPr/>
              <a:t>24.06.2011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54335-BB2D-4D66-A301-DC918FB3DE44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6B4957-4F4B-4958-BD01-AB88A44AF3D4}" type="datetimeFigureOut">
              <a:rPr lang="uk-UA"/>
              <a:pPr/>
              <a:t>24.06.2011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65B16-8BAC-49E9-B4EC-62E68A87A0D5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6FD33F-B53B-4933-B787-37531D563700}" type="datetimeFigureOut">
              <a:rPr lang="uk-UA"/>
              <a:pPr/>
              <a:t>24.06.2011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D8505-9930-40AE-82E8-1592FFEB35F2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8533B0-8747-47F5-942E-F0F126047D0E}" type="datetimeFigureOut">
              <a:rPr lang="uk-UA"/>
              <a:pPr/>
              <a:t>24.06.2011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9831E-A147-43F1-9B69-D43CD45A5CCE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AE8761-DCFC-47A3-99E2-C5B420C7F27E}" type="datetimeFigureOut">
              <a:rPr lang="uk-UA"/>
              <a:pPr/>
              <a:t>24.06.2011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99A86-1D9C-4EA9-9A78-E86F6993F081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F30398-7546-4F44-AC14-2DB126F36BF3}" type="datetimeFigureOut">
              <a:rPr lang="uk-UA"/>
              <a:pPr/>
              <a:t>24.06.2011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7559E-27CD-4416-A237-E0E16E731AC0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fld id="{CC4185CB-92C5-4C67-B4CC-6122A545B53B}" type="datetimeFigureOut">
              <a:rPr lang="uk-UA"/>
              <a:pPr/>
              <a:t>24.06.2011</a:t>
            </a:fld>
            <a:endParaRPr lang="uk-UA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8E19CB19-DF63-482D-84E1-8D5A5F5CED3A}" type="slidenum">
              <a:rPr lang="uk-UA"/>
              <a:pPr/>
              <a:t>‹#›</a:t>
            </a:fld>
            <a:endParaRPr lang="uk-UA"/>
          </a:p>
        </p:txBody>
      </p:sp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33800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33801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33802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03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04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05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06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</p:grpSp>
          <p:grpSp>
            <p:nvGrpSpPr>
              <p:cNvPr id="33807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33808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09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10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11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12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</p:grpSp>
          <p:grpSp>
            <p:nvGrpSpPr>
              <p:cNvPr id="33813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33814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15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16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17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18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</p:grpSp>
          <p:grpSp>
            <p:nvGrpSpPr>
              <p:cNvPr id="33819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33820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21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22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23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24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</p:grpSp>
          <p:grpSp>
            <p:nvGrpSpPr>
              <p:cNvPr id="33825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33826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27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28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29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30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</p:grpSp>
        </p:grpSp>
        <p:grpSp>
          <p:nvGrpSpPr>
            <p:cNvPr id="33831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33832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3833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34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</p:grpSp>
          <p:grpSp>
            <p:nvGrpSpPr>
              <p:cNvPr id="33835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33836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37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</p:grpSp>
          <p:grpSp>
            <p:nvGrpSpPr>
              <p:cNvPr id="33838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33839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40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</p:grpSp>
          <p:grpSp>
            <p:nvGrpSpPr>
              <p:cNvPr id="33841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33842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43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</p:grpSp>
          <p:grpSp>
            <p:nvGrpSpPr>
              <p:cNvPr id="33844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33845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46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</p:grpSp>
          <p:grpSp>
            <p:nvGrpSpPr>
              <p:cNvPr id="33847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33848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49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</p:grpSp>
          <p:grpSp>
            <p:nvGrpSpPr>
              <p:cNvPr id="33850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33851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52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</p:grpSp>
          <p:grpSp>
            <p:nvGrpSpPr>
              <p:cNvPr id="33853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33854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855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55;&#1088;&#1077;&#1079;&#1077;&#1085;&#1090;&#1072;&#1094;&#1110;&#1111;\&#1092;&#1110;&#1079;&#1082;&#1091;&#1083;&#1100;&#1090;&#1093;&#1074;&#1080;&#1083;\53%20&#1047;&#1040;&#1056;&#1071;&#1044;&#1050;&#1040;\06.%20&#1040;&#1053;&#1057;&#1040;&#1052;&#1041;&#1051;&#1068;%20&#1052;&#1056;I&#1071;%20-%20&#1055;I&#1057;&#1053;&#1071;%20&#1055;&#1056;&#1054;%20&#1047;&#1040;&#1056;&#1071;&#1044;&#1050;&#1059;.mp3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214414" y="1000108"/>
            <a:ext cx="7429552" cy="2576572"/>
          </a:xfrm>
          <a:prstGeom prst="frame">
            <a:avLst>
              <a:gd name="adj1" fmla="val 813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uk-UA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ФІЗХВИЛИНКА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uk-UA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“НА  ЗАРЯДКУ”</a:t>
            </a:r>
            <a:endParaRPr kumimoji="0"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314" name="Рисунок 2" descr="ludia-57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3714750"/>
            <a:ext cx="4538663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06. АНСАМБЛЬ МРIЯ - ПIСНЯ ПРО ЗАРЯДКУ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643938" y="2143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 descr="b5f57a81e83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3500438"/>
            <a:ext cx="5105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Рисунок 2" descr="b5f57a81e83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000500" y="500063"/>
            <a:ext cx="4557713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 descr="muzika-1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500313"/>
            <a:ext cx="3857625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Рисунок 2" descr="muzika-1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286375" y="285750"/>
            <a:ext cx="3857625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" descr="sporta-13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844800"/>
            <a:ext cx="3571875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Рисунок 2" descr="sporta-13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286375" y="701675"/>
            <a:ext cx="3406775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 descr="sporta-110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3571875"/>
            <a:ext cx="4786312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Рисунок 2" descr="sporta-110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500063"/>
            <a:ext cx="4786312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1" descr="sporta-337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309813"/>
            <a:ext cx="4357687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Рисунок 2" descr="sporta-337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285750"/>
            <a:ext cx="4357688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1" descr="46110065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785813"/>
            <a:ext cx="3590925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Рисунок 2" descr="46110065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185738"/>
            <a:ext cx="3090863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1" descr="1d6833fd4cb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786063"/>
            <a:ext cx="4030663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Рисунок 2" descr="1d6833fd4cb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714375"/>
            <a:ext cx="4030662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1" descr="958fad44edd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000250"/>
            <a:ext cx="3857625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Рисунок 2" descr="958fad44edd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642938"/>
            <a:ext cx="3857625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Рисунок 1" descr="muzika-13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2857500"/>
            <a:ext cx="3649662" cy="34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Рисунок 2" descr="muzika-13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606925" y="714375"/>
            <a:ext cx="36052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1" descr="bb45f120798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214688"/>
            <a:ext cx="5446712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Рисунок 2" descr="bb45f120798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929063" y="1500188"/>
            <a:ext cx="5446712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500166" y="428604"/>
            <a:ext cx="5034135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uk-UA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МОЛОДЦІ!</a:t>
            </a:r>
            <a:endParaRPr kumimoji="0" lang="ru-RU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" descr="sporta-70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548063"/>
            <a:ext cx="3475037" cy="330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Рисунок 3" descr="sporta-70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076825" y="908050"/>
            <a:ext cx="3475038" cy="330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Рисунок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620713"/>
            <a:ext cx="2211388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" descr="sporta-70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1989138"/>
            <a:ext cx="2393950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3" descr="sporta-70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187450" y="4292600"/>
            <a:ext cx="1531938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3" descr="sporta-70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547813" y="2003425"/>
            <a:ext cx="1819275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Рисунок 3" descr="sporta-70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563938" y="3573463"/>
            <a:ext cx="1531937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Рисунок 2" descr="sporta-70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4076700"/>
            <a:ext cx="2016125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743e8bdfd2cc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205038"/>
            <a:ext cx="2189162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Рисунок 2" descr="743e8bdfd2cc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651500" y="1498600"/>
            <a:ext cx="2271713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57109052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205038"/>
            <a:ext cx="2744788" cy="274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2" descr="57109052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940425" y="1557338"/>
            <a:ext cx="2205038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 descr="119543577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3643313"/>
            <a:ext cx="4151313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Рисунок 2" descr="119543577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357688" y="857250"/>
            <a:ext cx="415131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 descr="b49f9fb86489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3074988"/>
            <a:ext cx="3000375" cy="306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Рисунок 2" descr="b49f9fb86489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143500" y="357188"/>
            <a:ext cx="3000375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 descr="36687034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928938"/>
            <a:ext cx="415607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Рисунок 2" descr="36687034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405313" y="0"/>
            <a:ext cx="423703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 descr="70306699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950" y="2143125"/>
            <a:ext cx="3308350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Рисунок 2" descr="70306699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000625" y="714375"/>
            <a:ext cx="3195638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ny Meeting">
  <a:themeElements>
    <a:clrScheme name="Company Meetin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uk-U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uk-U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</Template>
  <TotalTime>35</TotalTime>
  <Words>0</Words>
  <Application>Microsoft Office PowerPoint</Application>
  <PresentationFormat>On-screen Show (4:3)</PresentationFormat>
  <Paragraphs>0</Paragraphs>
  <Slides>19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Calibri</vt:lpstr>
      <vt:lpstr>Arial</vt:lpstr>
      <vt:lpstr>Times New Roman</vt:lpstr>
      <vt:lpstr>Wingdings</vt:lpstr>
      <vt:lpstr>Company Meeting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hp620</dc:creator>
  <cp:lastModifiedBy>Venom</cp:lastModifiedBy>
  <cp:revision>6</cp:revision>
  <dcterms:created xsi:type="dcterms:W3CDTF">2011-03-24T15:44:05Z</dcterms:created>
  <dcterms:modified xsi:type="dcterms:W3CDTF">2011-06-24T13:08:46Z</dcterms:modified>
</cp:coreProperties>
</file>