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256" r:id="rId3"/>
    <p:sldId id="257" r:id="rId4"/>
    <p:sldId id="276" r:id="rId5"/>
    <p:sldId id="277" r:id="rId6"/>
    <p:sldId id="278" r:id="rId7"/>
    <p:sldId id="288" r:id="rId8"/>
    <p:sldId id="269" r:id="rId9"/>
    <p:sldId id="287" r:id="rId10"/>
    <p:sldId id="283" r:id="rId11"/>
    <p:sldId id="280" r:id="rId12"/>
    <p:sldId id="282" r:id="rId13"/>
    <p:sldId id="281" r:id="rId14"/>
    <p:sldId id="284" r:id="rId15"/>
    <p:sldId id="279" r:id="rId16"/>
    <p:sldId id="289" r:id="rId17"/>
    <p:sldId id="286" r:id="rId1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752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21DFF-85C6-4D68-B4B2-E843EB0B5C3E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AD25B-5623-406C-995E-BD54E5527E8D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uk-U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Клацніть піктограму, щоб додати зображення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97564D-29A9-48C4-9627-14EA5E1BA564}" type="datetimeFigureOut">
              <a:rPr lang="uk-UA" smtClean="0"/>
              <a:pPr/>
              <a:t>28.10.2018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43288EA-D09F-4183-8C4A-D1208C0168D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14357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Монастириський</a:t>
            </a: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районний будинок </a:t>
            </a:r>
            <a:b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</a:b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    дитячої та юнацької творчості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2000240"/>
            <a:ext cx="6643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None/>
              <a:defRPr/>
            </a:pPr>
            <a:r>
              <a:rPr lang="uk-UA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Презентація  дослідницької роботи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5021743"/>
            <a:ext cx="5286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uk-UA" sz="16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Підготували</a:t>
            </a:r>
            <a:r>
              <a:rPr lang="en-US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  </a:t>
            </a: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вихованці гуртка </a:t>
            </a:r>
          </a:p>
          <a:p>
            <a:pPr algn="r">
              <a:spcBef>
                <a:spcPct val="50000"/>
              </a:spcBef>
              <a:defRPr/>
            </a:pP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000" b="1" i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“Юні</a:t>
            </a: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 друзі </a:t>
            </a:r>
            <a:r>
              <a:rPr lang="uk-UA" sz="2000" b="1" i="1" dirty="0" err="1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природи”</a:t>
            </a: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         </a:t>
            </a:r>
          </a:p>
          <a:p>
            <a:pPr algn="r">
              <a:spcBef>
                <a:spcPct val="50000"/>
              </a:spcBef>
              <a:defRPr/>
            </a:pPr>
            <a:r>
              <a:rPr lang="uk-UA" sz="2000" b="1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</a:rPr>
              <a:t>Керівник Артем Олександра Василівна </a:t>
            </a:r>
            <a:endParaRPr lang="ru-RU" sz="20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2" cstate="print"/>
          <a:srcRect t="19540" r="6034" b="5747"/>
          <a:stretch>
            <a:fillRect/>
          </a:stretch>
        </p:blipFill>
        <p:spPr bwMode="auto">
          <a:xfrm>
            <a:off x="714348" y="2143116"/>
            <a:ext cx="7781139" cy="39290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15206" y="4357694"/>
            <a:ext cx="256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5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42" y="4429132"/>
            <a:ext cx="30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488" y="4429132"/>
            <a:ext cx="357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2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8" y="4357694"/>
            <a:ext cx="285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3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0694" y="4357694"/>
            <a:ext cx="327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</a:rPr>
              <a:t>4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2976" y="78579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800" b="1" i="1" dirty="0" smtClean="0"/>
              <a:t>Проростання авокадо </a:t>
            </a:r>
            <a:endParaRPr lang="ru-RU" sz="2800" b="1" i="1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5" y="500042"/>
            <a:ext cx="4071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     </a:t>
            </a:r>
            <a:r>
              <a:rPr lang="ru-RU" sz="2400" b="1" i="1" dirty="0" err="1" smtClean="0">
                <a:solidFill>
                  <a:schemeClr val="bg2">
                    <a:lumMod val="50000"/>
                  </a:schemeClr>
                </a:solidFill>
              </a:rPr>
              <a:t>Процес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bg2">
                    <a:lumMod val="50000"/>
                  </a:schemeClr>
                </a:solidFill>
              </a:rPr>
              <a:t>висадження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bg2">
                    <a:lumMod val="50000"/>
                  </a:schemeClr>
                </a:solidFill>
              </a:rPr>
              <a:t>кісточки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Олександра\Desktop\sekreti_viroshchuvannia_avokado_v_domashnikh_umovakh-1219-3.jpg"/>
          <p:cNvPicPr/>
          <p:nvPr/>
        </p:nvPicPr>
        <p:blipFill>
          <a:blip r:embed="rId2"/>
          <a:srcRect l="21866" t="2500" r="22741" b="10000"/>
          <a:stretch>
            <a:fillRect/>
          </a:stretch>
        </p:blipFill>
        <p:spPr bwMode="auto">
          <a:xfrm>
            <a:off x="214282" y="1357298"/>
            <a:ext cx="271464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Олександра\Desktop\sekreti_viroshchuvannia_avokado_v_domashnikh_umovakh-1219-4.jpg"/>
          <p:cNvPicPr/>
          <p:nvPr/>
        </p:nvPicPr>
        <p:blipFill>
          <a:blip r:embed="rId3"/>
          <a:srcRect l="22059" t="11628" r="20588"/>
          <a:stretch>
            <a:fillRect/>
          </a:stretch>
        </p:blipFill>
        <p:spPr bwMode="auto">
          <a:xfrm>
            <a:off x="1857356" y="3929066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77544" y="41148264"/>
            <a:ext cx="31089600" cy="19745300"/>
          </a:xfrm>
          <a:prstGeom prst="rect">
            <a:avLst/>
          </a:prstGeom>
          <a:noFill/>
        </p:spPr>
      </p:pic>
      <p:pic>
        <p:nvPicPr>
          <p:cNvPr id="2050" name="Picture 2" descr="C:\Users\Олександра\Desktop\фото авокадо\453c631736245025e3ba8fa53b5c6c8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42852"/>
            <a:ext cx="3810000" cy="2857500"/>
          </a:xfrm>
          <a:prstGeom prst="rect">
            <a:avLst/>
          </a:prstGeom>
          <a:noFill/>
        </p:spPr>
      </p:pic>
      <p:pic>
        <p:nvPicPr>
          <p:cNvPr id="2051" name="Picture 3" descr="C:\Users\Олександра\Desktop\фото авокадо\1539092641_viroschuyemo-avokado-z-kstochki-v-domashnh-umovah.-vs-tonkosch-hitrosch-procesu.jpg"/>
          <p:cNvPicPr>
            <a:picLocks noChangeAspect="1" noChangeArrowheads="1"/>
          </p:cNvPicPr>
          <p:nvPr/>
        </p:nvPicPr>
        <p:blipFill>
          <a:blip r:embed="rId6"/>
          <a:srcRect l="25523" t="4011"/>
          <a:stretch>
            <a:fillRect/>
          </a:stretch>
        </p:blipFill>
        <p:spPr bwMode="auto">
          <a:xfrm>
            <a:off x="5214942" y="3429000"/>
            <a:ext cx="3571154" cy="292895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ександра\Desktop\авокадо фото\IMG_8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85926"/>
            <a:ext cx="6381795" cy="47863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642918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                    </a:t>
            </a:r>
            <a:r>
              <a:rPr lang="uk-UA" sz="2800" b="1" i="1" dirty="0" smtClean="0"/>
              <a:t>Пересаджені рослини</a:t>
            </a:r>
            <a:endParaRPr lang="ru-RU" sz="2800" b="1" i="1" dirty="0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ксандра\Desktop\авокадо фото\IMG_8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57454" cy="3143272"/>
          </a:xfrm>
          <a:prstGeom prst="rect">
            <a:avLst/>
          </a:prstGeom>
          <a:noFill/>
        </p:spPr>
      </p:pic>
      <p:pic>
        <p:nvPicPr>
          <p:cNvPr id="2051" name="Picture 3" descr="C:\Users\Олександра\Desktop\авокадо фото\IMG_87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0"/>
            <a:ext cx="4500561" cy="3375421"/>
          </a:xfrm>
          <a:prstGeom prst="rect">
            <a:avLst/>
          </a:prstGeom>
          <a:noFill/>
        </p:spPr>
      </p:pic>
      <p:pic>
        <p:nvPicPr>
          <p:cNvPr id="2053" name="Picture 5" descr="C:\Users\Олександра\Desktop\авокадо фото\IMG_8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857496"/>
            <a:ext cx="2911098" cy="3881464"/>
          </a:xfrm>
          <a:prstGeom prst="rect">
            <a:avLst/>
          </a:prstGeom>
          <a:noFill/>
        </p:spPr>
      </p:pic>
      <p:pic>
        <p:nvPicPr>
          <p:cNvPr id="2054" name="Picture 6" descr="C:\Users\Олександра\Desktop\авокадо фото\IMG_87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9" y="3214686"/>
            <a:ext cx="2732486" cy="364331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85720" y="4357693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Коренева система авокадо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ксандра\Desktop\авокадо фото\IMG_8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222" cy="3696917"/>
          </a:xfrm>
          <a:prstGeom prst="rect">
            <a:avLst/>
          </a:prstGeom>
          <a:noFill/>
        </p:spPr>
      </p:pic>
      <p:pic>
        <p:nvPicPr>
          <p:cNvPr id="4099" name="Picture 3" descr="C:\Users\Олександра\Desktop\авокадо фото\IMG_8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928670"/>
            <a:ext cx="4929190" cy="3696893"/>
          </a:xfrm>
          <a:prstGeom prst="rect">
            <a:avLst/>
          </a:prstGeom>
          <a:noFill/>
        </p:spPr>
      </p:pic>
      <p:pic>
        <p:nvPicPr>
          <p:cNvPr id="4100" name="Picture 4" descr="C:\Users\Олександра\Desktop\авокадо фото\IMG_8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643314"/>
            <a:ext cx="4286248" cy="32146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6248" y="4857760"/>
            <a:ext cx="485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Приготування грунтової суміші </a:t>
            </a:r>
            <a:endParaRPr lang="ru-RU" sz="2400" b="1" i="1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ександра\Desktop\моє\IMG_93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22574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Олександра\Desktop\авокадо фото\IMG_8793.JPG"/>
          <p:cNvPicPr/>
          <p:nvPr/>
        </p:nvPicPr>
        <p:blipFill>
          <a:blip r:embed="rId3" cstate="print"/>
          <a:srcRect l="43053" t="11064" r="30158" b="17447"/>
          <a:stretch>
            <a:fillRect/>
          </a:stretch>
        </p:blipFill>
        <p:spPr bwMode="auto">
          <a:xfrm>
            <a:off x="3500430" y="2714620"/>
            <a:ext cx="1943100" cy="3448050"/>
          </a:xfrm>
          <a:prstGeom prst="rect">
            <a:avLst/>
          </a:prstGeom>
          <a:noFill/>
        </p:spPr>
      </p:pic>
      <p:pic>
        <p:nvPicPr>
          <p:cNvPr id="4" name="Рисунок 3" descr="C:\Users\Олександра\Desktop\моє\IMG_9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0"/>
            <a:ext cx="25336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14282" y="3357562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Авокадо, яке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</a:rPr>
              <a:t>зростало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 в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</a:rPr>
              <a:t>холодній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bg2">
                    <a:lumMod val="50000"/>
                  </a:schemeClr>
                </a:solidFill>
              </a:rPr>
              <a:t>кімнат</a:t>
            </a:r>
            <a:r>
              <a:rPr lang="uk-UA" b="1" i="1" dirty="0" smtClean="0">
                <a:solidFill>
                  <a:schemeClr val="bg2">
                    <a:lumMod val="50000"/>
                  </a:schemeClr>
                </a:solidFill>
              </a:rPr>
              <a:t>і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2198" y="4286256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Рослини, які зростали в умовах сухого повітря і палючого сонця</a:t>
            </a:r>
            <a:endParaRPr lang="ru-RU" b="1" i="1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лександра\Desktop\моє\IMG_9349.JPG"/>
          <p:cNvPicPr/>
          <p:nvPr/>
        </p:nvPicPr>
        <p:blipFill>
          <a:blip r:embed="rId2" cstate="print"/>
          <a:srcRect t="16938" r="1394"/>
          <a:stretch>
            <a:fillRect/>
          </a:stretch>
        </p:blipFill>
        <p:spPr bwMode="auto">
          <a:xfrm>
            <a:off x="0" y="0"/>
            <a:ext cx="53911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Олександра\Desktop\авокадо фото\IMG_8801.JPG"/>
          <p:cNvPicPr>
            <a:picLocks noChangeAspect="1" noChangeArrowheads="1"/>
          </p:cNvPicPr>
          <p:nvPr/>
        </p:nvPicPr>
        <p:blipFill>
          <a:blip r:embed="rId3" cstate="print"/>
          <a:srcRect l="15492" r="7042" b="6103"/>
          <a:stretch>
            <a:fillRect/>
          </a:stretch>
        </p:blipFill>
        <p:spPr bwMode="auto">
          <a:xfrm>
            <a:off x="-214346" y="3286124"/>
            <a:ext cx="3929090" cy="3571876"/>
          </a:xfrm>
          <a:prstGeom prst="rect">
            <a:avLst/>
          </a:prstGeom>
          <a:noFill/>
        </p:spPr>
      </p:pic>
      <p:pic>
        <p:nvPicPr>
          <p:cNvPr id="3" name="Рисунок 2" descr="C:\Users\Олександра\Desktop\моє\IMG_9331.JPG"/>
          <p:cNvPicPr/>
          <p:nvPr/>
        </p:nvPicPr>
        <p:blipFill>
          <a:blip r:embed="rId4" cstate="print"/>
          <a:srcRect t="14502" r="1324" b="7911"/>
          <a:stretch>
            <a:fillRect/>
          </a:stretch>
        </p:blipFill>
        <p:spPr bwMode="auto">
          <a:xfrm>
            <a:off x="3601765" y="2928934"/>
            <a:ext cx="5542235" cy="362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857884" y="1428736"/>
            <a:ext cx="3143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Авокадо, вирощені гуртківцями</a:t>
            </a:r>
            <a:endParaRPr lang="ru-RU" sz="2400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71472" y="1500174"/>
            <a:ext cx="821537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i="1" dirty="0" smtClean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uk-UA" sz="2400" b="1" i="1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Авокадо приємно здивує широкою, розкидистою кроною, великою кількістю листя і високим зростанням , якщо забезпечити в кімнаті  наступні умови: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 -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підвищен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вологість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  -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оптимальн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температуру;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прийнятний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 режим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освітленості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8860" y="1071546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2">
                    <a:lumMod val="50000"/>
                  </a:schemeClr>
                </a:solidFill>
              </a:rPr>
              <a:t>       Висновок: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27158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Тема </a:t>
            </a:r>
            <a:r>
              <a:rPr lang="uk-UA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досліду:</a:t>
            </a:r>
            <a:br>
              <a:rPr lang="uk-UA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endParaRPr lang="uk-UA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357158" y="2786058"/>
            <a:ext cx="8215370" cy="2298240"/>
          </a:xfrm>
        </p:spPr>
        <p:txBody>
          <a:bodyPr>
            <a:noAutofit/>
          </a:bodyPr>
          <a:lstStyle/>
          <a:p>
            <a:r>
              <a:rPr lang="uk-UA" sz="4400" b="1" i="1" dirty="0" smtClean="0">
                <a:solidFill>
                  <a:schemeClr val="bg2">
                    <a:lumMod val="50000"/>
                  </a:schemeClr>
                </a:solidFill>
              </a:rPr>
              <a:t>Вирощування авокадо в домашніх умовах.</a:t>
            </a:r>
            <a:endParaRPr lang="ru-RU" sz="3600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uk-UA" sz="3600" b="1" i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Мета досліду</a:t>
            </a:r>
            <a:endParaRPr lang="uk-UA" sz="4000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806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uk-UA" sz="3200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sz="24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ознайомитися</a:t>
            </a: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способами вирощування авокадо в домашніх умовах;</a:t>
            </a:r>
          </a:p>
          <a:p>
            <a:pPr>
              <a:buNone/>
            </a:pPr>
            <a:r>
              <a:rPr lang="uk-UA" sz="2400" b="1" i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-вивчити</a:t>
            </a: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вплив різних факторів(вологості повітря,температури , режиму освітлення)  на пророщення  кісточок авокадо; </a:t>
            </a:r>
            <a:endParaRPr lang="uk-UA" sz="2400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uk-UA" sz="2400" b="1" i="1" dirty="0" err="1" smtClean="0">
                <a:solidFill>
                  <a:schemeClr val="bg2">
                    <a:lumMod val="50000"/>
                  </a:schemeClr>
                </a:solidFill>
              </a:rPr>
              <a:t>--навчитись</a:t>
            </a: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  проводити догляд за ростом і розвитком авокадо;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uk-UA" sz="2400" b="1" i="1" dirty="0" err="1" smtClean="0">
                <a:solidFill>
                  <a:schemeClr val="bg2">
                    <a:lumMod val="50000"/>
                  </a:schemeClr>
                </a:solidFill>
              </a:rPr>
              <a:t>--розвивати</a:t>
            </a: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 та удосконалювати вміння ведення фенологічних спостережень;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uk-UA" sz="2400" b="1" i="1" dirty="0" err="1" smtClean="0">
                <a:solidFill>
                  <a:schemeClr val="bg2">
                    <a:lumMod val="50000"/>
                  </a:schemeClr>
                </a:solidFill>
              </a:rPr>
              <a:t>--дані</a:t>
            </a: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</a:rPr>
              <a:t> знання і вміння використовувати з метою внутрішнього озеленення закладу.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Олександра\Desktop\фото авокадо\9749371efee6145ce68deedc18133f6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14546" y="2357430"/>
            <a:ext cx="621510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5400" b="1" i="1" dirty="0" smtClean="0"/>
              <a:t>Авокадо</a:t>
            </a:r>
            <a:r>
              <a:rPr lang="ru-RU" sz="4400" b="1" i="1" dirty="0" smtClean="0"/>
              <a:t> або   алігаторова груша</a:t>
            </a:r>
          </a:p>
          <a:p>
            <a:r>
              <a:rPr lang="ru-RU" sz="4400" b="1" i="1" dirty="0" smtClean="0"/>
              <a:t> (Persea americana) </a:t>
            </a:r>
            <a:endParaRPr lang="ru-RU" sz="4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35719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Авокадо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або алігаторова груша (Persea americana) — дерево родини лаврових. Походить із Центральної Америки.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Вирощується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зоні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тропіків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 Плоди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їстівні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смачні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грушоподібні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ягоди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з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кісточкою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всередині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М'якуш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багата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жири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 Часто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мажуть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хліб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або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роблять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мексиканську страву Гуакамоле (суміш перетертого авокадо,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помідорів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перцю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котру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використовують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як пасту на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хліб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 Народи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Східної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Азії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споживають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як десерт або як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</a:rPr>
              <a:t>фрукти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Олександра\Desktop\jak-roste-avokado-osoblivosti-rostu-i-dogljad-za_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5" y="1142984"/>
            <a:ext cx="478634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71480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             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</a:rPr>
              <a:t>Способи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50000"/>
                  </a:schemeClr>
                </a:solidFill>
              </a:rPr>
              <a:t>вирощування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</a:rPr>
              <a:t>  авокадо.   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42910" y="1357298"/>
            <a:ext cx="800105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1.Неочищену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кісточку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можна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посадити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відразу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в грунт,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залишаючи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третину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зверху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Тупий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кінець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обов'язково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повинен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знаходитися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ґрунті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2.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Неочищену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кісточку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можна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проколоти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трьох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місцях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зубочистками на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3-5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мм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углиб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після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чого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помістити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її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у воду тупим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кінцем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Нижня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частина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повинна бути у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воді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, 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місця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проколів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повинні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бути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занурені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у воду.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3.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Очищену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кісточку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авокадо треба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помістити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у воду,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залишивши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третину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зверху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. Очищена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кісточка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проростає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швидше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, і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цьому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випадку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можна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спостерігати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за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тим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, як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формується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коренева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система і стебло.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ександра\Desktop\фото авокадо\avokado-iz-kostochki-v-domashnih-usloviya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928802"/>
            <a:ext cx="5356808" cy="4019561"/>
          </a:xfrm>
          <a:prstGeom prst="rect">
            <a:avLst/>
          </a:prstGeom>
          <a:noFill/>
        </p:spPr>
      </p:pic>
      <p:pic>
        <p:nvPicPr>
          <p:cNvPr id="1027" name="Picture 3" descr="C:\Users\Олександра\Desktop\фото авокадо\kak-vyrastit-avokado-v-domashnix-usloviyax-3-550x337.jpg"/>
          <p:cNvPicPr>
            <a:picLocks noChangeAspect="1" noChangeArrowheads="1"/>
          </p:cNvPicPr>
          <p:nvPr/>
        </p:nvPicPr>
        <p:blipFill>
          <a:blip r:embed="rId3"/>
          <a:srcRect l="3940" t="4824" r="4446" b="3537"/>
          <a:stretch>
            <a:fillRect/>
          </a:stretch>
        </p:blipFill>
        <p:spPr bwMode="auto">
          <a:xfrm>
            <a:off x="0" y="0"/>
            <a:ext cx="4429156" cy="27146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3438" y="714356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Підготовка кісточок авокадо</a:t>
            </a:r>
            <a:endParaRPr lang="ru-RU" sz="2400" b="1" i="1" dirty="0"/>
          </a:p>
        </p:txBody>
      </p:sp>
      <p:pic>
        <p:nvPicPr>
          <p:cNvPr id="5" name="Рисунок 4" descr="C:\Users\Олександра\Desktop\sekreti_viroshchuvannia_avokado_v_domashnikh_umovakh-1219-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286124"/>
            <a:ext cx="328611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я 1"/>
          <p:cNvGraphicFramePr>
            <a:graphicFrameLocks noGrp="1"/>
          </p:cNvGraphicFramePr>
          <p:nvPr/>
        </p:nvGraphicFramePr>
        <p:xfrm>
          <a:off x="-1" y="857232"/>
          <a:ext cx="9001155" cy="554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481"/>
                <a:gridCol w="1428760"/>
                <a:gridCol w="1543312"/>
                <a:gridCol w="1533758"/>
                <a:gridCol w="1441831"/>
                <a:gridCol w="1339013"/>
              </a:tblGrid>
              <a:tr h="1211613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i="1" dirty="0" smtClean="0"/>
                    </a:p>
                    <a:p>
                      <a:pPr algn="ctr"/>
                      <a:r>
                        <a:rPr lang="uk-UA" i="1" dirty="0" smtClean="0"/>
                        <a:t>1</a:t>
                      </a:r>
                    </a:p>
                    <a:p>
                      <a:pPr algn="ctr"/>
                      <a:r>
                        <a:rPr lang="uk-UA" i="1" baseline="0" dirty="0" smtClean="0"/>
                        <a:t> </a:t>
                      </a:r>
                      <a:r>
                        <a:rPr lang="uk-UA" i="1" baseline="0" dirty="0" smtClean="0"/>
                        <a:t>кісточка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/>
                        <a:t>2</a:t>
                      </a:r>
                      <a:endParaRPr lang="uk-UA" dirty="0" smtClean="0"/>
                    </a:p>
                    <a:p>
                      <a:pPr algn="ctr"/>
                      <a:r>
                        <a:rPr lang="uk-UA" i="1" baseline="0" dirty="0" smtClean="0"/>
                        <a:t>кісточка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/>
                        <a:t>3</a:t>
                      </a:r>
                      <a:endParaRPr lang="uk-UA" dirty="0" smtClean="0"/>
                    </a:p>
                    <a:p>
                      <a:pPr algn="ctr"/>
                      <a:r>
                        <a:rPr lang="uk-UA" i="1" baseline="0" dirty="0" smtClean="0"/>
                        <a:t>кісточка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b="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0" baseline="0" dirty="0" smtClean="0"/>
                        <a:t>4</a:t>
                      </a:r>
                      <a:endParaRPr lang="uk-UA" b="0" dirty="0" smtClean="0"/>
                    </a:p>
                    <a:p>
                      <a:pPr algn="ctr"/>
                      <a:r>
                        <a:rPr lang="uk-UA" i="1" baseline="0" dirty="0" smtClean="0"/>
                        <a:t>кісточка</a:t>
                      </a:r>
                      <a:endParaRPr lang="uk-UA" b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i="1" baseline="0" dirty="0" smtClean="0"/>
                    </a:p>
                    <a:p>
                      <a:pPr algn="ctr"/>
                      <a:r>
                        <a:rPr lang="uk-UA" i="1" baseline="0" dirty="0" smtClean="0"/>
                        <a:t>5</a:t>
                      </a:r>
                    </a:p>
                    <a:p>
                      <a:pPr algn="ctr"/>
                      <a:r>
                        <a:rPr lang="uk-UA" i="1" baseline="0" dirty="0" smtClean="0"/>
                        <a:t>кісточка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717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Температура в </a:t>
                      </a:r>
                      <a:r>
                        <a:rPr kumimoji="0" lang="ru-RU" sz="1800" b="1" i="1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кімнаті</a:t>
                      </a:r>
                      <a:endParaRPr lang="uk-UA" sz="1800" b="1" i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низька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/>
                        <a:t>   достатня</a:t>
                      </a:r>
                    </a:p>
                    <a:p>
                      <a:endParaRPr lang="ru-RU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i="1" dirty="0" smtClean="0"/>
                        <a:t>тепла</a:t>
                      </a:r>
                      <a:r>
                        <a:rPr lang="uk-UA" i="1" baseline="0" dirty="0" smtClean="0"/>
                        <a:t> </a:t>
                      </a:r>
                      <a:r>
                        <a:rPr lang="uk-UA" i="1" baseline="0" dirty="0" smtClean="0"/>
                        <a:t>кімната</a:t>
                      </a:r>
                      <a:endParaRPr lang="uk-UA" i="1" dirty="0" smtClean="0"/>
                    </a:p>
                    <a:p>
                      <a:pPr algn="ctr"/>
                      <a:endParaRPr lang="uk-UA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тепла </a:t>
                      </a:r>
                      <a:r>
                        <a:rPr lang="uk-UA" i="1" dirty="0" smtClean="0"/>
                        <a:t>кімната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тепла</a:t>
                      </a:r>
                      <a:r>
                        <a:rPr lang="uk-UA" i="1" baseline="0" dirty="0" smtClean="0"/>
                        <a:t> </a:t>
                      </a:r>
                      <a:r>
                        <a:rPr lang="uk-UA" i="1" baseline="0" dirty="0" smtClean="0"/>
                        <a:t>кімната</a:t>
                      </a:r>
                      <a:endParaRPr lang="uk-UA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2262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Вологість</a:t>
                      </a:r>
                      <a:endParaRPr lang="uk-UA" sz="1800" b="1" i="1" dirty="0" smtClean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достатня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i="1" dirty="0" smtClean="0"/>
                        <a:t>    достатня</a:t>
                      </a:r>
                      <a:endParaRPr lang="ru-RU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достатня</a:t>
                      </a:r>
                      <a:endParaRPr lang="uk-UA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додаткове </a:t>
                      </a:r>
                      <a:r>
                        <a:rPr lang="uk-UA" i="1" dirty="0" smtClean="0"/>
                        <a:t>зволоження не проводилося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додаткове </a:t>
                      </a:r>
                      <a:r>
                        <a:rPr kumimoji="0" lang="uk-UA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зволоження</a:t>
                      </a:r>
                      <a:r>
                        <a:rPr kumimoji="0" lang="uk-UA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uk-UA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56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1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Освітлення</a:t>
                      </a:r>
                      <a:endParaRPr lang="uk-UA" sz="2000" b="1" i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погане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погане</a:t>
                      </a:r>
                      <a:endParaRPr lang="uk-UA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достатнє</a:t>
                      </a:r>
                      <a:endParaRPr lang="uk-UA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i="1" dirty="0" smtClean="0"/>
                        <a:t>достатнє</a:t>
                      </a:r>
                      <a:endParaRPr lang="uk-UA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додаткове освітлення </a:t>
                      </a:r>
                      <a:endParaRPr lang="uk-UA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5441"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43108" y="357166"/>
            <a:ext cx="44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/>
              <a:t>Планування досліду</a:t>
            </a:r>
            <a:endParaRPr lang="uk-UA" sz="2800" b="1" i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2" cstate="print"/>
          <a:srcRect t="18182" r="77570" b="5747"/>
          <a:stretch>
            <a:fillRect/>
          </a:stretch>
        </p:blipFill>
        <p:spPr bwMode="auto">
          <a:xfrm>
            <a:off x="0" y="2714620"/>
            <a:ext cx="1643075" cy="4000528"/>
          </a:xfrm>
          <a:prstGeom prst="rect">
            <a:avLst/>
          </a:prstGeom>
          <a:noFill/>
        </p:spPr>
      </p:pic>
      <p:pic>
        <p:nvPicPr>
          <p:cNvPr id="4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3" cstate="print"/>
          <a:srcRect l="18979" t="19540" r="62904" b="5747"/>
          <a:stretch>
            <a:fillRect/>
          </a:stretch>
        </p:blipFill>
        <p:spPr bwMode="auto">
          <a:xfrm>
            <a:off x="1785918" y="0"/>
            <a:ext cx="1500198" cy="3929090"/>
          </a:xfrm>
          <a:prstGeom prst="rect">
            <a:avLst/>
          </a:prstGeom>
          <a:noFill/>
        </p:spPr>
      </p:pic>
      <p:pic>
        <p:nvPicPr>
          <p:cNvPr id="5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4" cstate="print"/>
          <a:srcRect l="35370" t="18182" r="46513" b="5747"/>
          <a:stretch>
            <a:fillRect/>
          </a:stretch>
        </p:blipFill>
        <p:spPr bwMode="auto">
          <a:xfrm>
            <a:off x="3428992" y="2714620"/>
            <a:ext cx="1571636" cy="4000528"/>
          </a:xfrm>
          <a:prstGeom prst="rect">
            <a:avLst/>
          </a:prstGeom>
          <a:noFill/>
        </p:spPr>
      </p:pic>
      <p:pic>
        <p:nvPicPr>
          <p:cNvPr id="7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3" cstate="print"/>
          <a:srcRect l="52624" t="19540" r="29259" b="5747"/>
          <a:stretch>
            <a:fillRect/>
          </a:stretch>
        </p:blipFill>
        <p:spPr bwMode="auto">
          <a:xfrm>
            <a:off x="5214942" y="0"/>
            <a:ext cx="1500198" cy="3929090"/>
          </a:xfrm>
          <a:prstGeom prst="rect">
            <a:avLst/>
          </a:prstGeom>
          <a:noFill/>
        </p:spPr>
      </p:pic>
      <p:pic>
        <p:nvPicPr>
          <p:cNvPr id="8" name="Picture 2" descr="C:\Users\Олександра\Desktop\авокадо фото\IMG_5751.JPG"/>
          <p:cNvPicPr>
            <a:picLocks noChangeAspect="1" noChangeArrowheads="1"/>
          </p:cNvPicPr>
          <p:nvPr/>
        </p:nvPicPr>
        <p:blipFill>
          <a:blip r:embed="rId5" cstate="print"/>
          <a:srcRect l="68153" t="18182" r="6034" b="5747"/>
          <a:stretch>
            <a:fillRect/>
          </a:stretch>
        </p:blipFill>
        <p:spPr bwMode="auto">
          <a:xfrm>
            <a:off x="7143768" y="2714620"/>
            <a:ext cx="1785950" cy="40005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00034" y="1785926"/>
            <a:ext cx="5000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14546" y="4000504"/>
            <a:ext cx="5000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2000240"/>
            <a:ext cx="5000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4214818"/>
            <a:ext cx="5000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15272" y="2071678"/>
            <a:ext cx="500066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14612" y="357166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tx1">
                    <a:lumMod val="95000"/>
                  </a:schemeClr>
                </a:solidFill>
              </a:rPr>
              <a:t>Проростання кісточок  авокадо</a:t>
            </a:r>
            <a:endParaRPr lang="ru-RU" sz="2400" b="1" i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Інше 12">
      <a:dk1>
        <a:sysClr val="windowText" lastClr="000000"/>
      </a:dk1>
      <a:lt1>
        <a:sysClr val="window" lastClr="FFFFFF"/>
      </a:lt1>
      <a:dk2>
        <a:srgbClr val="569322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774</TotalTime>
  <Words>415</Words>
  <Application>Microsoft Office PowerPoint</Application>
  <PresentationFormat>Экран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Слайд 1</vt:lpstr>
      <vt:lpstr>Тема досліду: </vt:lpstr>
      <vt:lpstr>Мета досліду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досліду:</dc:title>
  <dc:creator>Lesya</dc:creator>
  <cp:lastModifiedBy>Олександра</cp:lastModifiedBy>
  <cp:revision>106</cp:revision>
  <dcterms:created xsi:type="dcterms:W3CDTF">2016-10-16T16:46:13Z</dcterms:created>
  <dcterms:modified xsi:type="dcterms:W3CDTF">2018-10-28T20:11:54Z</dcterms:modified>
</cp:coreProperties>
</file>