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0" r:id="rId3"/>
    <p:sldId id="276" r:id="rId4"/>
    <p:sldId id="277" r:id="rId5"/>
    <p:sldId id="278" r:id="rId6"/>
    <p:sldId id="279" r:id="rId7"/>
    <p:sldId id="280" r:id="rId8"/>
    <p:sldId id="281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99" r:id="rId26"/>
    <p:sldId id="28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BC03814-81E2-43BA-9416-A3FEBE98DCBB}" type="datetimeFigureOut">
              <a:rPr lang="ru-RU" smtClean="0"/>
              <a:t>10.03.2018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1889C20-CAF1-494C-ABB0-8E76C2568B8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Картинки по запросу тарас шевченко роки житт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0"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Мис Тюккарагай на півострові Мангишла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744416" cy="576262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5903893"/>
            <a:ext cx="441762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Мис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Тюккарагай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півострові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Мангишлак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2" name="Picture 4" descr="Новопетровське укріплення з мор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6837" y="260648"/>
            <a:ext cx="4367163" cy="63093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148064" y="1268760"/>
            <a:ext cx="37604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Новопетровське</a:t>
            </a: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укріплення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 моря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Укріплення Раїм. Вид з верфі на Сирдар'ї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660798" cy="4949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15616" y="5661248"/>
            <a:ext cx="388843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Укріплення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Раїм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Вид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верфі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Сирдар‘ї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4" descr="Пожежа в степ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4139952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716016" y="404664"/>
            <a:ext cx="4427984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Пожежа</a:t>
            </a: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в степу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5000"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Костел св. Олександра у Києв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932040" cy="5733256"/>
          </a:xfrm>
          <a:prstGeom prst="rect">
            <a:avLst/>
          </a:prstGeom>
          <a:noFill/>
        </p:spPr>
      </p:pic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0" y="908720"/>
            <a:ext cx="4536504" cy="1008112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Костел святого Олександра у Києві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4" name="Picture 4" descr="http://taras-shevchenko.com.ua/frontend/webcontent/images/roboty/u-sobori-pochayivskoyi-lav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0824" y="0"/>
            <a:ext cx="4733176" cy="5040560"/>
          </a:xfrm>
          <a:prstGeom prst="flowChartPunchedCard">
            <a:avLst/>
          </a:prstGeom>
          <a:noFill/>
        </p:spPr>
      </p:pic>
      <p:sp>
        <p:nvSpPr>
          <p:cNvPr id="5" name="Капля 4"/>
          <p:cNvSpPr/>
          <p:nvPr/>
        </p:nvSpPr>
        <p:spPr>
          <a:xfrm>
            <a:off x="5076056" y="5013176"/>
            <a:ext cx="3672408" cy="1512168"/>
          </a:xfrm>
          <a:prstGeom prst="teardrop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соборі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Почаївської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лаври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ransition spd="slow" advClick="0" advTm="25000"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taras-shevchenko.com.ua/frontend/webcontent/images/roboty/vidubickiy-monast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22007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636912"/>
            <a:ext cx="3888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Видубицький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монастир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0" name="Picture 4" descr="У Києві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4342" y="0"/>
            <a:ext cx="4769658" cy="42484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96136" y="3140968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Києві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2" name="Picture 6" descr="Дари в Чигрині 1649 рок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5935" y="4197506"/>
            <a:ext cx="3758065" cy="266049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45716" y="4437112"/>
            <a:ext cx="3586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Дари 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Чигрині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1649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року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3000">
    <p:wheel spokes="2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Селянська род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3015" cy="6059562"/>
          </a:xfrm>
          <a:prstGeom prst="rect">
            <a:avLst/>
          </a:prstGeom>
          <a:noFill/>
        </p:spPr>
      </p:pic>
      <p:sp>
        <p:nvSpPr>
          <p:cNvPr id="3" name="Выноска со стрелкой вверх 2"/>
          <p:cNvSpPr/>
          <p:nvPr/>
        </p:nvSpPr>
        <p:spPr>
          <a:xfrm>
            <a:off x="611560" y="5805264"/>
            <a:ext cx="3312368" cy="1052736"/>
          </a:xfrm>
          <a:prstGeom prst="up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Селянська родина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6" name="Picture 4" descr="Циганка-ворож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8847" y="1241376"/>
            <a:ext cx="4145153" cy="5616624"/>
          </a:xfrm>
          <a:prstGeom prst="rect">
            <a:avLst/>
          </a:prstGeom>
          <a:noFill/>
        </p:spPr>
      </p:pic>
      <p:sp>
        <p:nvSpPr>
          <p:cNvPr id="5" name="Блок-схема: память с посл. доступом 4"/>
          <p:cNvSpPr/>
          <p:nvPr/>
        </p:nvSpPr>
        <p:spPr>
          <a:xfrm>
            <a:off x="4860032" y="0"/>
            <a:ext cx="3672408" cy="1340768"/>
          </a:xfrm>
          <a:prstGeom prst="flowChartMagnetic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Циганка - ворожка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5000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Знаха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8946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19672" y="260648"/>
            <a:ext cx="2545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ЗНАХАР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8372" name="Picture 4" descr="Визволення апостола Петра з темниці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2541" y="0"/>
            <a:ext cx="494145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44008" y="5589240"/>
            <a:ext cx="42273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ВИЗВОЛЕННЯ АПОСТОЛА</a:t>
            </a:r>
          </a:p>
          <a:p>
            <a:pPr algn="ctr"/>
            <a:r>
              <a:rPr lang="uk-UA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ПЕТРА З ТЕМНИЦІ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5000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Воздвиженський монастир у Полтаві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436096" cy="3717032"/>
          </a:xfrm>
          <a:prstGeom prst="rect">
            <a:avLst/>
          </a:prstGeom>
          <a:noFill/>
        </p:spPr>
      </p:pic>
      <p:pic>
        <p:nvPicPr>
          <p:cNvPr id="57350" name="Picture 6" descr="http://taras-shevchenko.com.ua/frontend/webcontent/images/roboty/ukriplennya-irgizka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642266"/>
            <a:ext cx="4716016" cy="3215733"/>
          </a:xfrm>
          <a:prstGeom prst="rect">
            <a:avLst/>
          </a:prstGeom>
          <a:noFill/>
        </p:spPr>
      </p:pic>
      <p:sp>
        <p:nvSpPr>
          <p:cNvPr id="5" name="Пятиугольник 4"/>
          <p:cNvSpPr/>
          <p:nvPr/>
        </p:nvSpPr>
        <p:spPr>
          <a:xfrm>
            <a:off x="827584" y="4149080"/>
            <a:ext cx="3600400" cy="2088232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УКРІПЛЕННЯ ІРГИЗКАЛА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лево 5"/>
          <p:cNvSpPr/>
          <p:nvPr/>
        </p:nvSpPr>
        <p:spPr>
          <a:xfrm>
            <a:off x="5292080" y="1052736"/>
            <a:ext cx="3456384" cy="1944216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ВОЗДВИЖЕНСЬКИЙ МОНАСТИР В ПОЛТАВІ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5000"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артинки по запросу друзі тараса шевчен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4725144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Т.ШЕВЧЕНКО З ДРУЗЯМИ</a:t>
            </a:r>
            <a:endParaRPr lang="ru-RU" sz="4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43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2000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7503"/>
            <a:ext cx="9144000" cy="703550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5000"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8000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07904" y="4869160"/>
            <a:ext cx="42851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Велика Плавуча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8674" name="Picture 2" descr="Картинки по запросу пам'ятники тарасу шевченку в купчинці козова тернопільська област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3384376" cy="5151775"/>
          </a:xfrm>
          <a:prstGeom prst="rect">
            <a:avLst/>
          </a:prstGeom>
          <a:noFill/>
        </p:spPr>
      </p:pic>
      <p:sp>
        <p:nvSpPr>
          <p:cNvPr id="4" name="Блок-схема: несколько документов 3"/>
          <p:cNvSpPr/>
          <p:nvPr/>
        </p:nvSpPr>
        <p:spPr>
          <a:xfrm>
            <a:off x="3995936" y="980728"/>
            <a:ext cx="4896544" cy="2736304"/>
          </a:xfrm>
          <a:prstGeom prst="flowChartMulti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ЯТНИКИ ТАРАСУ ШЕВЧЕНКУ НА КОЗІВЩИНІ 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0"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Картинки по запросу пам'ятники тарасу шевченку в селі козівка тернопільська област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779849" cy="5066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2" name="Picture 4" descr="Картинки по запросу пам'ятники тарасу шевченку в купчинці козова тернопільська област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32656"/>
            <a:ext cx="3730724" cy="5341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11560" y="5661248"/>
            <a:ext cx="36792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Покропивна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5661248"/>
            <a:ext cx="26280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Козлів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3000">
    <p:pull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0"/>
            <a:ext cx="5472608" cy="5976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771800" y="5934670"/>
            <a:ext cx="39743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КОЗОВА</a:t>
            </a:r>
            <a:endParaRPr lang="ru-RU" sz="5400" b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1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9000">
    <p:checke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Картинки по запросу тарас шевченко роки житт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5000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1772816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дитинство та юність тараса шевчен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0">
    <p:cover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5019"/>
            <a:ext cx="9144000" cy="697301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1000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Картинки по запросу дитинство та юність тараса шевчен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7625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80" name="Picture 4" descr="Картинки по запросу картини  тараса шевчен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0412" y="2420888"/>
            <a:ext cx="5873587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Выноска-облако 4"/>
          <p:cNvSpPr/>
          <p:nvPr/>
        </p:nvSpPr>
        <p:spPr>
          <a:xfrm>
            <a:off x="3995936" y="548680"/>
            <a:ext cx="4824536" cy="2088232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ТВОРЧІСТЬ ТАРАСА ШЕВЧЕНКА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33256"/>
            <a:ext cx="4067944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Почаївська лавра з Півдня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ртинки по запросу картини  тараса шевчен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90" y="0"/>
            <a:ext cx="4184400" cy="566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 descr="http://tarasshevchenko.at.ua/_ph/2/500975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52736"/>
            <a:ext cx="4572000" cy="5589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Стрелка вправо 4"/>
          <p:cNvSpPr/>
          <p:nvPr/>
        </p:nvSpPr>
        <p:spPr>
          <a:xfrm>
            <a:off x="251520" y="5733256"/>
            <a:ext cx="4788024" cy="112474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ПЕРЕРВАНЕ ПОБАЧЕННЯ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лево 6"/>
          <p:cNvSpPr/>
          <p:nvPr/>
        </p:nvSpPr>
        <p:spPr>
          <a:xfrm>
            <a:off x="4427984" y="0"/>
            <a:ext cx="3816424" cy="1008112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КАТЕРИНА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9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arasshevchenko.at.ua/_ph/2/822747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5932040"/>
          </a:xfrm>
          <a:prstGeom prst="rect">
            <a:avLst/>
          </a:prstGeom>
          <a:noFill/>
        </p:spPr>
      </p:pic>
      <p:pic>
        <p:nvPicPr>
          <p:cNvPr id="23556" name="Picture 4" descr="http://tarasshevchenko.at.ua/_ph/2/784231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788024" cy="6448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148064" y="5661248"/>
            <a:ext cx="3363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ЦИГАН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780782"/>
            <a:ext cx="41008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БЛАГОСЛОВЕННЯ</a:t>
            </a:r>
          </a:p>
          <a:p>
            <a:pPr algn="ctr"/>
            <a:r>
              <a:rPr lang="ru-RU" sz="32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ДІТЕЙ</a:t>
            </a:r>
            <a:endParaRPr lang="ru-RU" sz="3200" b="1" spc="50" dirty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5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aras-shevchenko.com.ua/frontend/webcontent/images/roboty/schasliviy-lov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680520" cy="52387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99592" y="5589240"/>
            <a:ext cx="3744416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ЩАСЛИВИЙ ЛОВЕЦЬ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http://taras-shevchenko.com.ua/frontend/webcontent/images/roboty/kirgizen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0150" y="0"/>
            <a:ext cx="4133850" cy="523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5580112" y="5589240"/>
            <a:ext cx="2808312" cy="58477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КИРГИЗЕНЯ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5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память с посл. доступом 5"/>
          <p:cNvSpPr/>
          <p:nvPr/>
        </p:nvSpPr>
        <p:spPr>
          <a:xfrm>
            <a:off x="251520" y="4365104"/>
            <a:ext cx="3960440" cy="1944216"/>
          </a:xfrm>
          <a:prstGeom prst="flowChartMagnetic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034" name="Picture 2" descr="http://taras-shevchenko.com.ua/frontend/webcontent/images/roboty/turkmenski-abi-v-karata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27183" cy="35283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4653136"/>
            <a:ext cx="40040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 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"Туркменські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аби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 Каратау"</a:t>
            </a:r>
          </a:p>
        </p:txBody>
      </p:sp>
      <p:pic>
        <p:nvPicPr>
          <p:cNvPr id="44036" name="Picture 4" descr="Ханга-Баб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6577" y="2924944"/>
            <a:ext cx="4917423" cy="3933056"/>
          </a:xfrm>
          <a:prstGeom prst="rect">
            <a:avLst/>
          </a:prstGeom>
          <a:noFill/>
        </p:spPr>
      </p:pic>
      <p:sp>
        <p:nvSpPr>
          <p:cNvPr id="7" name="Выноска со стрелкой влево 6"/>
          <p:cNvSpPr/>
          <p:nvPr/>
        </p:nvSpPr>
        <p:spPr>
          <a:xfrm>
            <a:off x="5292080" y="764704"/>
            <a:ext cx="3528392" cy="1656184"/>
          </a:xfrm>
          <a:prstGeom prst="leftArrowCallout">
            <a:avLst>
              <a:gd name="adj1" fmla="val 34051"/>
              <a:gd name="adj2" fmla="val 25000"/>
              <a:gd name="adj3" fmla="val 25000"/>
              <a:gd name="adj4" fmla="val 6497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ХАНГА-БАБА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93</Words>
  <Application>Microsoft Office PowerPoint</Application>
  <PresentationFormat>Экран (4:3)</PresentationFormat>
  <Paragraphs>38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12</cp:revision>
  <dcterms:created xsi:type="dcterms:W3CDTF">2018-03-10T15:55:06Z</dcterms:created>
  <dcterms:modified xsi:type="dcterms:W3CDTF">2018-03-10T17:49:34Z</dcterms:modified>
</cp:coreProperties>
</file>