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+U6V3mFtZuZYf4KczVEDXV==&#10;" textCheckSum="YRAMZR==&#10;" shapeId="7" fHybridRaster="0" ver="1"/>
</file>