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59" r:id="rId4"/>
    <p:sldId id="262" r:id="rId5"/>
    <p:sldId id="276" r:id="rId6"/>
    <p:sldId id="263" r:id="rId7"/>
    <p:sldId id="264" r:id="rId8"/>
    <p:sldId id="265" r:id="rId9"/>
    <p:sldId id="266" r:id="rId10"/>
    <p:sldId id="267" r:id="rId11"/>
    <p:sldId id="27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658BC-2795-47AE-8855-6D07F0481ED5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2C57C-A332-457D-930E-BB6250D4A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2C57C-A332-457D-930E-BB6250D4A5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A4B0B0-6A4C-4C0F-AB29-DB582417DE83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FB8EA-CBB7-4C90-9092-8DA6A0AAF3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87;1&#1089;&#1077;&#1085;&#1100;&#1082;&#1080;\&#1089;&#1086;&#1085;&#1103;&#1095;&#1085;&#1080;&#1081;%20&#1087;&#1088;&#1086;&#1084;&#1110;&#1085;&#1095;&#1080;&#108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zapusk%20dvigatelya%20i%20nachalo%20dvizheniya%202.mp3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72;&#1075;&#1088;&#1091;&#1079;&#1082;&#1080;\volchy%20voj%201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33400" y="928670"/>
            <a:ext cx="785164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Тернопільська спеціалізована </a:t>
            </a:r>
            <a:b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загальноосвітня школа </a:t>
            </a:r>
            <a:r>
              <a:rPr lang="en-US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ступеня повного дня </a:t>
            </a:r>
            <a:b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 поглибленим вивченням основ економіки</a:t>
            </a:r>
            <a:br>
              <a:rPr lang="uk-UA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86058"/>
            <a:ext cx="8253442" cy="35719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Розвиток 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зв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язного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мовлення</a:t>
            </a:r>
          </a:p>
          <a:p>
            <a:pPr algn="ctr">
              <a:lnSpc>
                <a:spcPct val="80000"/>
              </a:lnSpc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класі на тему </a:t>
            </a:r>
          </a:p>
          <a:p>
            <a:pPr algn="ctr">
              <a:lnSpc>
                <a:spcPct val="80000"/>
              </a:lnSpc>
            </a:pPr>
            <a:r>
              <a:rPr lang="uk-UA" sz="3400" dirty="0" err="1">
                <a:latin typeface="Arial" pitchFamily="34" charset="0"/>
                <a:cs typeface="Arial" pitchFamily="34" charset="0"/>
              </a:rPr>
              <a:t>“Складання</a:t>
            </a:r>
            <a:r>
              <a:rPr lang="uk-UA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опису </a:t>
            </a:r>
            <a:r>
              <a:rPr lang="uk-UA" sz="3400" dirty="0" err="1" smtClean="0">
                <a:latin typeface="Arial" pitchFamily="34" charset="0"/>
                <a:cs typeface="Arial" pitchFamily="34" charset="0"/>
              </a:rPr>
              <a:t>зайчика”</a:t>
            </a:r>
            <a:r>
              <a:rPr lang="uk-UA" sz="3400" dirty="0"/>
              <a:t/>
            </a:r>
            <a:br>
              <a:rPr lang="uk-UA" sz="3400" dirty="0"/>
            </a:br>
            <a:endParaRPr lang="uk-UA" sz="3400" dirty="0"/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endParaRPr lang="en-US" sz="800" dirty="0" smtClean="0"/>
          </a:p>
          <a:p>
            <a:pPr>
              <a:lnSpc>
                <a:spcPct val="80000"/>
              </a:lnSpc>
            </a:pPr>
            <a:endParaRPr lang="uk-UA" sz="800" dirty="0"/>
          </a:p>
          <a:p>
            <a:pPr>
              <a:lnSpc>
                <a:spcPct val="80000"/>
              </a:lnSpc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Підготувала </a:t>
            </a:r>
          </a:p>
          <a:p>
            <a:pPr>
              <a:lnSpc>
                <a:spcPct val="80000"/>
              </a:lnSpc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вчитель початкових класів</a:t>
            </a:r>
          </a:p>
          <a:p>
            <a:pPr>
              <a:lnSpc>
                <a:spcPct val="80000"/>
              </a:lnSpc>
            </a:pPr>
            <a:r>
              <a:rPr lang="uk-UA" sz="2400" b="1" i="1" dirty="0" err="1">
                <a:latin typeface="Arial" pitchFamily="34" charset="0"/>
                <a:cs typeface="Arial" pitchFamily="34" charset="0"/>
              </a:rPr>
              <a:t>Кузьо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 Оксана Михайлівна</a:t>
            </a:r>
          </a:p>
          <a:p>
            <a:pPr>
              <a:lnSpc>
                <a:spcPct val="80000"/>
              </a:lnSpc>
            </a:pP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Прислів</a:t>
            </a:r>
            <a:r>
              <a:rPr lang="en-US" sz="4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48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я  і  приказки</a:t>
            </a:r>
            <a:endParaRPr lang="ru-RU" sz="4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071966" cy="49292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двома зайцями  поженешся,</a:t>
            </a:r>
          </a:p>
          <a:p>
            <a:pPr>
              <a:buNone/>
            </a:pPr>
            <a:endParaRPr lang="uk-UA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давай зайцеві моркву берегти, </a:t>
            </a:r>
            <a:endParaRPr lang="ru-RU" sz="3600" dirty="0" smtClean="0"/>
          </a:p>
          <a:p>
            <a:pPr>
              <a:buNone/>
            </a:pPr>
            <a:endParaRPr lang="uk-UA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Полохливий заєць і 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929190" y="1785926"/>
            <a:ext cx="4071966" cy="4714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пенька      боїться.</a:t>
            </a: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жодного не спіймаєш.</a:t>
            </a: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лисиці            курей стерегти.</a:t>
            </a:r>
            <a:endParaRPr lang="ru-RU" sz="33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43306" y="2428868"/>
            <a:ext cx="1928826" cy="164307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43372" y="4071942"/>
            <a:ext cx="1571636" cy="142876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250397" y="2964653"/>
            <a:ext cx="3357586" cy="214314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00034" y="1571612"/>
            <a:ext cx="8286808" cy="29210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ФІЗКУЛЬТХВИЛИНКА</a:t>
            </a:r>
            <a:endParaRPr lang="ru-RU" sz="3600" b="1" kern="10" spc="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051" name="Picture 3" descr="C:\Documents and Settings\Администратор\Мои документы\Загрузки\a55fac82ff3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2714644" cy="3600462"/>
          </a:xfrm>
          <a:prstGeom prst="rect">
            <a:avLst/>
          </a:prstGeom>
          <a:noFill/>
        </p:spPr>
      </p:pic>
      <p:pic>
        <p:nvPicPr>
          <p:cNvPr id="4" name="сонячний промін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7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8687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Тіло у нього вкрите … шубкою … кольору.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786058"/>
            <a:ext cx="4038600" cy="34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857651"/>
          </a:xfrm>
        </p:spPr>
        <p:txBody>
          <a:bodyPr/>
          <a:lstStyle/>
          <a:p>
            <a:pPr algn="ctr">
              <a:buNone/>
            </a:pPr>
            <a:r>
              <a:rPr lang="uk-UA" sz="36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Словничок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пухнаста,</a:t>
            </a:r>
          </a:p>
          <a:p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яка,</a:t>
            </a:r>
          </a:p>
          <a:p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шовкова,</a:t>
            </a:r>
          </a:p>
          <a:p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сірий,</a:t>
            </a:r>
          </a:p>
          <a:p>
            <a:r>
              <a:rPr lang="uk-UA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рудий.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5790" r="13157"/>
          <a:stretch>
            <a:fillRect/>
          </a:stretch>
        </p:blipFill>
        <p:spPr bwMode="auto">
          <a:xfrm>
            <a:off x="5929322" y="785794"/>
            <a:ext cx="64294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15790" r="13157"/>
          <a:stretch>
            <a:fillRect/>
          </a:stretch>
        </p:blipFill>
        <p:spPr bwMode="auto">
          <a:xfrm>
            <a:off x="2928926" y="1571612"/>
            <a:ext cx="64294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Які вуха має зайчик?</a:t>
            </a:r>
            <a:endParaRPr lang="uk-UA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4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Які у нього очі?</a:t>
            </a:r>
            <a:endParaRPr lang="ru-RU" sz="4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397182"/>
            <a:ext cx="4038600" cy="348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dirty="0" smtClean="0">
                <a:latin typeface="Arial" pitchFamily="34" charset="0"/>
                <a:cs typeface="Arial" pitchFamily="34" charset="0"/>
              </a:rPr>
              <a:t>Куций,  не  заважає,  хвостик,  звірятку,  бігати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038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Куций  хвостик  не  заважає звірятку  бігати. </a:t>
            </a:r>
            <a:endParaRPr lang="ru-RU" sz="4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Администратор\Мои документы\Загрузки\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786058"/>
            <a:ext cx="142876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8595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Arial" pitchFamily="34" charset="0"/>
                <a:cs typeface="Arial" pitchFamily="34" charset="0"/>
              </a:rPr>
              <a:t>Міцні,  допомагають,  лапи, від ворогів,  втікати.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Міцні  лапи  допомагають втікати  від  ворогів.</a:t>
            </a:r>
            <a:endParaRPr lang="ru-RU" sz="4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Администратор\Мои документы\Загрузки\0238b5c01c4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786058"/>
            <a:ext cx="142876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Їхати зайцем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86238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Так говорять про пасажира, 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 якого немає квитка 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проїзд</a:t>
            </a:r>
            <a:endParaRPr lang="ru-RU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85420" y="1920875"/>
            <a:ext cx="296415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pusk dvigatelya i nachalo dvizheniya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Загрузки\1871638000e139fd45fa28716e8c511a14724862f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4572032"/>
          </a:xfrm>
        </p:spPr>
        <p:txBody>
          <a:bodyPr>
            <a:noAutofit/>
          </a:bodyPr>
          <a:lstStyle/>
          <a:p>
            <a:r>
              <a:rPr lang="uk-UA" sz="8800" dirty="0" smtClean="0">
                <a:latin typeface="Arial" pitchFamily="34" charset="0"/>
                <a:cs typeface="Arial" pitchFamily="34" charset="0"/>
              </a:rPr>
              <a:t>Дякую</a:t>
            </a:r>
            <a:br>
              <a:rPr lang="uk-UA" sz="8800" dirty="0" smtClean="0">
                <a:latin typeface="Arial" pitchFamily="34" charset="0"/>
                <a:cs typeface="Arial" pitchFamily="34" charset="0"/>
              </a:rPr>
            </a:br>
            <a:r>
              <a:rPr lang="uk-UA" sz="8800" dirty="0" smtClean="0">
                <a:latin typeface="Arial" pitchFamily="34" charset="0"/>
                <a:cs typeface="Arial" pitchFamily="34" charset="0"/>
              </a:rPr>
              <a:t>  за </a:t>
            </a:r>
            <a:br>
              <a:rPr lang="uk-UA" sz="8800" dirty="0" smtClean="0">
                <a:latin typeface="Arial" pitchFamily="34" charset="0"/>
                <a:cs typeface="Arial" pitchFamily="34" charset="0"/>
              </a:rPr>
            </a:br>
            <a:r>
              <a:rPr lang="uk-UA" sz="8800" dirty="0" smtClean="0">
                <a:latin typeface="Arial" pitchFamily="34" charset="0"/>
                <a:cs typeface="Arial" pitchFamily="34" charset="0"/>
              </a:rPr>
              <a:t> урок!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3681"/>
          <a:stretch>
            <a:fillRect/>
          </a:stretch>
        </p:blipFill>
        <p:spPr bwMode="auto">
          <a:xfrm>
            <a:off x="4357686" y="1000108"/>
            <a:ext cx="44529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4480" y="1785926"/>
            <a:ext cx="59097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650135" y="1428736"/>
            <a:ext cx="104442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Мандрівка  </a:t>
            </a:r>
          </a:p>
          <a:p>
            <a:pPr algn="ctr"/>
            <a:r>
              <a:rPr lang="uk-UA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до  зимового </a:t>
            </a:r>
          </a:p>
          <a:p>
            <a:pPr algn="ctr"/>
            <a:r>
              <a:rPr lang="uk-UA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лісу</a:t>
            </a:r>
            <a:endParaRPr lang="ru-RU" sz="9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Загрузки\ba08dd946dc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32" y="4214818"/>
            <a:ext cx="4714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зайчик</a:t>
            </a:r>
            <a:r>
              <a:rPr lang="en-US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429132"/>
            <a:ext cx="642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714752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2714620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1500174"/>
            <a:ext cx="714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642918"/>
            <a:ext cx="714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653161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2285984" y="12858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000628" y="32861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1" descr="рука пише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429132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8 -0.00857 0.00312 -0.01227 0.00972 -0.01505 C 0.01302 -0.02408 0.02395 -0.03959 0.03055 -0.04537 C 0.0335 -0.04815 0.03732 -0.04908 0.04027 -0.05162 C 0.05486 -0.05093 0.06944 -0.05232 0.08385 -0.04954 C 0.08767 -0.04884 0.09357 -0.04097 0.09357 -0.04097 C 0.09461 -0.03634 0.09774 -0.03264 0.09843 -0.02801 C 0.10034 -0.01597 0.09809 -0.00278 0.10156 0.00856 C 0.10295 0.01319 0.10677 0.01643 0.10798 0.02129 C 0.1085 0.02338 0.1092 0.02569 0.10972 0.02778 C 0.10868 0.06157 0.11788 0.08264 0.1 0.09884 C 0.09791 0.10324 0.09479 0.10694 0.09357 0.1118 C 0.09305 0.11389 0.09305 0.11643 0.09201 0.11829 C 0.09079 0.12037 0.08871 0.12106 0.08715 0.12245 C 0.07829 0.13981 0.08993 0.11875 0.07899 0.13333 C 0.07447 0.13935 0.07777 0.14074 0.071 0.14398 C 0.06684 0.14606 0.05798 0.14838 0.05798 0.14838 C 0.05486 0.15116 0.05208 0.15532 0.04843 0.15694 C 0.04513 0.15833 0.03871 0.16111 0.03871 0.16111 C 0.03715 0.1625 0.03576 0.16481 0.03385 0.16551 C 0.0302 0.1669 0.01927 0.16528 0.02256 0.16759 C 0.02552 0.16967 0.04635 0.17106 0.05329 0.17407 C 0.05694 0.18889 0.05225 0.17199 0.05798 0.18704 C 0.06093 0.19514 0.06232 0.2044 0.06458 0.21273 C 0.06527 0.21504 0.06701 0.2169 0.0677 0.21921 C 0.06909 0.22338 0.071 0.23217 0.071 0.23217 C 0.07343 0.27616 0.07881 0.3206 0.05972 0.35903 C 0.05399 0.37037 0.05625 0.37963 0.04513 0.38912 C 0.04409 0.3912 0.04357 0.39398 0.04201 0.3956 C 0.04062 0.39699 0.03836 0.39606 0.03715 0.39768 C 0.03593 0.3993 0.03645 0.40231 0.03541 0.40416 C 0.0342 0.40625 0.03211 0.40717 0.03055 0.40856 C 0.02256 0.425 0.03281 0.40579 0.02256 0.41921 C 0.01041 0.43518 0.02847 0.4169 0.01458 0.43009 C 0.01232 0.43426 0.01163 0.44097 0.00798 0.44282 C -0.01129 0.45231 -0.029 0.45208 -0.05 0.4537 C -0.06077 0.45301 -0.07153 0.45324 -0.0823 0.45162 C -0.08577 0.45116 -0.09202 0.44722 -0.09202 0.44722 C -0.09948 0.44028 -0.10834 0.4368 -0.11615 0.43009 C -0.11719 0.42801 -0.11789 0.42523 -0.11945 0.42361 C -0.12066 0.42222 -0.12292 0.42291 -0.12414 0.42129 C -0.12535 0.41967 -0.12535 0.41713 -0.12587 0.41504 C -0.12639 0.41296 -0.12744 0.40856 -0.12744 0.40856 " pathEditMode="relative" ptsTypes="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0833 0.00035 -0.02523 0.00642 -0.0324 C 0.00937 -0.03588 0.01614 -0.04097 0.01614 -0.04097 C 0.07205 -0.03842 0.04948 -0.04861 0.07587 -0.02592 C 0.0875 -0.00185 0.08976 0.0463 0.07101 0.06227 C 0.06562 0.07315 0.05989 0.08519 0.05156 0.09236 C 0.04809 0.10672 0.05295 0.09144 0.04514 0.10324 C 0.04253 0.10718 0.04184 0.1132 0.03871 0.11598 C 0.01857 0.13426 0.02951 0.12848 -0.00156 0.13102 C 0.01128 0.13681 0.00486 0.13473 0.01771 0.1375 C 0.02986 0.14861 0.02309 0.18611 0.02743 0.20417 C 0.02569 0.27338 0.03107 0.24838 0.02257 0.28172 C 0.02048 0.28982 0.01458 0.30093 0.01128 0.30741 C 0.0092 0.31181 0.00486 0.32037 0.00486 0.32037 C 0.0026 0.32963 0.00069 0.33912 -0.00156 0.34838 C -0.00208 0.35047 -0.00313 0.35486 -0.00313 0.35486 C -0.00365 0.36065 -0.00295 0.3669 -0.00486 0.37199 C -0.00695 0.37732 -0.01441 0.38496 -0.01441 0.38496 C -0.0191 0.40278 -0.025 0.40926 -0.03386 0.42361 C -0.03941 0.43264 -0.03386 0.42871 -0.04184 0.43218 C -0.04809 0.45556 -0.05538 0.45209 -0.07413 0.45371 C -0.08247 0.46135 -0.0908 0.45764 -0.1 0.45371 C -0.10781 0.4375 -0.10781 0.4044 -0.09514 0.39352 C -0.09149 0.37848 -0.08455 0.36713 -0.07743 0.35486 C -0.07274 0.34699 -0.06858 0.3375 -0.06441 0.32894 C -0.05886 0.3176 -0.05886 0.30695 -0.05 0.29885 C -0.04896 0.29676 -0.04809 0.29422 -0.0467 0.29236 C -0.04531 0.29051 -0.04306 0.29028 -0.04184 0.2882 C -0.0408 0.28635 -0.04115 0.2838 -0.04028 0.28172 C -0.03438 0.2676 -0.03681 0.27014 -0.02899 0.26667 C -0.02674 0.25741 -0.01979 0.25024 -0.01285 0.24723 C -0.00608 0.24098 0.00121 0.23635 0.00816 0.2301 C 0.01354 0.22524 0.01805 0.21991 0.0243 0.21713 C 0.03055 0.21111 0.03003 0.20533 0.03559 0.19769 C 0.03958 0.19236 0.04531 0.18704 0.05 0.18264 C 0.0526 0.17223 0.05746 0.16806 0.06458 0.16343 C 0.07639 0.14769 0.08976 0.13079 0.10486 0.12037 C 0.11024 0.10973 0.10642 0.11551 0.11771 0.10533 C 0.11927 0.10394 0.12257 0.10093 0.12257 0.10093 C 0.12621 0.09352 0.12448 0.0963 0.12743 0.09236 " pathEditMode="relative" ptsTypes="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uk-UA" sz="20000" dirty="0" smtClean="0">
                <a:latin typeface="Monotype Corsiva" pitchFamily="66" charset="0"/>
              </a:rPr>
              <a:t> З а  й  </a:t>
            </a:r>
            <a:endParaRPr lang="ru-RU" sz="20000" dirty="0">
              <a:latin typeface="Monotype Corsiva" pitchFamily="66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428992" y="2428868"/>
            <a:ext cx="285752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857884" y="2571744"/>
            <a:ext cx="357190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Администратор\Мои документы\Загрузки\Photo 0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75" y="4929198"/>
            <a:ext cx="619125" cy="1200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-0.00538 -0.01991 0.00486 0.01296 -0.0118 -0.01528 C -0.01823 -0.02616 -0.01458 -0.02176 -0.02205 -0.02848 C -0.02656 -0.03681 -0.02795 -0.04607 -0.03229 -0.0544 C -0.03368 -0.05996 -0.03628 -0.0794 -0.03906 -0.08288 C -0.04201 -0.08658 -0.04583 -0.08866 -0.0493 -0.09144 C -0.05139 -0.09329 -0.05243 -0.09653 -0.05451 -0.09815 C -0.05746 -0.1007 -0.06128 -0.10093 -0.06458 -0.10255 C -0.07187 -0.10186 -0.07951 -0.10255 -0.08663 -0.10024 C -0.08906 -0.09954 -0.09028 -0.09607 -0.09184 -0.09375 C -0.09792 -0.08357 -0.10087 -0.07223 -0.10521 -0.06112 C -0.10851 -0.05255 -0.10625 -0.04908 -0.11389 -0.04584 C -0.11701 -0.03959 -0.11667 -0.03797 -0.12222 -0.03496 C -0.12552 -0.03311 -0.13246 -0.03079 -0.13246 -0.03056 C -0.14219 -0.03125 -0.15191 -0.03033 -0.16146 -0.03264 C -0.16962 -0.03473 -0.17049 -0.05764 -0.1717 -0.06551 C -0.16996 -0.11482 -0.16823 -0.13519 -0.1717 -0.1875 C -0.17239 -0.19838 -0.19028 -0.20926 -0.19028 -0.20903 C -0.19601 -0.20857 -0.20156 -0.20834 -0.20729 -0.20718 C -0.21528 -0.20556 -0.22378 -0.19445 -0.23108 -0.18959 C -0.23489 -0.17385 -0.22951 -0.19283 -0.23785 -0.17663 C -0.23871 -0.17477 -0.23837 -0.172 -0.23941 -0.17014 C -0.24219 -0.16575 -0.24705 -0.16366 -0.24965 -0.15903 C -0.26337 -0.1375 -0.25451 -0.14653 -0.26528 -0.13727 C -0.27135 -0.12107 -0.2776 -0.10695 -0.28889 -0.09607 C -0.29219 -0.08311 -0.29687 -0.08727 -0.3059 -0.08936 C -0.31719 -0.10047 -0.31128 -0.10024 -0.31597 -0.11551 C -0.31858 -0.12454 -0.32396 -0.13195 -0.32621 -0.14167 C -0.33229 -0.16899 -0.33472 -0.19445 -0.34479 -0.22014 C -0.34566 -0.22269 -0.34948 -0.23288 -0.35156 -0.23542 C -0.35989 -0.24607 -0.36823 -0.24792 -0.37882 -0.25301 C -0.38559 -0.25163 -0.39305 -0.25255 -0.3993 -0.24838 C -0.40174 -0.247 -0.40243 -0.24375 -0.40417 -0.2419 C -0.40694 -0.23936 -0.41024 -0.23797 -0.41285 -0.23542 C -0.43507 -0.21297 -0.40781 -0.23635 -0.42465 -0.22246 C -0.43785 -0.19862 -0.45156 -0.1838 -0.47396 -0.17663 C -0.48819 -0.17778 -0.49705 -0.17755 -0.50955 -0.18311 C -0.51962 -0.1926 -0.52639 -0.19862 -0.53351 -0.21135 C -0.53594 -0.21575 -0.54028 -0.22454 -0.54028 -0.22431 C -0.54358 -0.23797 -0.54479 -0.25255 -0.54861 -0.26575 C -0.55451 -0.28588 -0.55 -0.26274 -0.55538 -0.28565 C -0.55625 -0.28913 -0.55555 -0.29329 -0.55729 -0.2963 C -0.56042 -0.30255 -0.5691 -0.31181 -0.5691 -0.31158 C -0.57413 -0.33056 -0.59184 -0.33426 -0.60295 -0.34445 C -0.60816 -0.34375 -0.61337 -0.34375 -0.61823 -0.34237 C -0.63073 -0.33866 -0.6368 -0.32107 -0.64878 -0.31598 C -0.64948 -0.31389 -0.64948 -0.31112 -0.65069 -0.3095 C -0.65191 -0.30788 -0.65417 -0.30857 -0.65555 -0.30741 C -0.66198 -0.30278 -0.66684 -0.29538 -0.67257 -0.29005 C -0.69549 -0.26922 -0.71545 -0.24098 -0.74236 -0.22871 C -0.74792 -0.23866 -0.75069 -0.24954 -0.7559 -0.2595 C -0.76215 -0.29283 -0.75903 -0.28241 -0.75764 -0.34237 C -0.75851 -0.37362 -0.75538 -0.41806 -0.77969 -0.43797 C -0.78559 -0.44977 -0.78889 -0.44676 -0.8 -0.44468 C -0.80833 -0.43658 -0.81597 -0.4294 -0.82222 -0.41852 C -0.82552 -0.41297 -0.83055 -0.40093 -0.83055 -0.4007 C -0.83542 -0.37315 -0.84184 -0.35163 -0.85781 -0.33125 C -0.86632 -0.32061 -0.86996 -0.30718 -0.88003 -0.29862 C -0.88819 -0.28218 -0.8776 -0.30163 -0.88837 -0.28774 C -0.88976 -0.28588 -0.8901 -0.28264 -0.89184 -0.28102 C -0.89323 -0.27963 -0.89531 -0.2801 -0.89687 -0.27894 C -0.90035 -0.27639 -0.90694 -0.27038 -0.90694 -0.27014 C -0.92413 -0.27176 -0.93524 -0.26598 -0.94427 -0.28334 C -0.94479 -0.28565 -0.94496 -0.28797 -0.94601 -0.29005 C -0.9474 -0.29306 -0.95017 -0.29514 -0.95104 -0.29862 C -0.95312 -0.30579 -0.9526 -0.31343 -0.95451 -0.32061 C -0.95503 -0.33125 -0.95503 -0.34237 -0.95642 -0.35301 C -0.95694 -0.36065 -0.96007 -0.36737 -0.96128 -0.375 C -0.96146 -0.37593 -0.96389 -0.39283 -0.96458 -0.39468 C -0.97031 -0.40926 -0.97917 -0.4213 -0.98507 -0.43588 C -0.98733 -0.44723 -0.98889 -0.45741 -0.99184 -0.46852 C -0.99271 -0.472 -0.99271 -0.47616 -0.99358 -0.47963 C -0.99444 -0.48403 -0.99705 -0.4926 -0.99705 -0.49237 C -0.99896 -0.51366 -1.00035 -0.52223 -1.00035 -0.54491 " pathEditMode="relative" rAng="0" ptsTypes="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volchy voj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Зайчик (який?) 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42910" y="1571612"/>
            <a:ext cx="8286808" cy="5286388"/>
          </a:xfrm>
        </p:spPr>
        <p:txBody>
          <a:bodyPr>
            <a:normAutofit lnSpcReduction="10000"/>
          </a:bodyPr>
          <a:lstStyle/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дикий,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солодкий,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колючий,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куцохвостий,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високий,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сірий,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кругленький,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невеличкий,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скляний,</a:t>
            </a:r>
          </a:p>
          <a:p>
            <a:r>
              <a:rPr lang="uk-UA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боязкий.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595810" cy="422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9848" t="19231" r="15000" b="15384"/>
          <a:stretch>
            <a:fillRect/>
          </a:stretch>
        </p:blipFill>
        <p:spPr bwMode="auto">
          <a:xfrm>
            <a:off x="214282" y="5357826"/>
            <a:ext cx="235742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156</Words>
  <Application>Microsoft Office PowerPoint</Application>
  <PresentationFormat>Экран (4:3)</PresentationFormat>
  <Paragraphs>66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Тернопільська спеціалізована  загальноосвітня школа I ступеня повного дня  з поглибленим вивченням основ економіки </vt:lpstr>
      <vt:lpstr>Слайд 2</vt:lpstr>
      <vt:lpstr>Слайд 3</vt:lpstr>
      <vt:lpstr>Слайд 4</vt:lpstr>
      <vt:lpstr>Слайд 5</vt:lpstr>
      <vt:lpstr> З а  й  </vt:lpstr>
      <vt:lpstr>Слайд 7</vt:lpstr>
      <vt:lpstr> Зайчик (який?) …</vt:lpstr>
      <vt:lpstr>Слайд 9</vt:lpstr>
      <vt:lpstr>Прислів’я  і  приказки</vt:lpstr>
      <vt:lpstr>Слайд 11</vt:lpstr>
      <vt:lpstr>Тіло у нього вкрите … шубкою … кольору.</vt:lpstr>
      <vt:lpstr>Слайд 13</vt:lpstr>
      <vt:lpstr>     Куций,  не  заважає,  хвостик,  звірятку,  бігати. </vt:lpstr>
      <vt:lpstr>Міцні,  допомагають,  лапи, від ворогів,  втікати. </vt:lpstr>
      <vt:lpstr>Їхати зайцем</vt:lpstr>
      <vt:lpstr>Слайд 17</vt:lpstr>
      <vt:lpstr>Дякую   за  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Тернопільська спеціалізована  загальноосвітня школа I ступеня повного дня  з поглибленим вивченням основ економіки </dc:title>
  <dc:creator>FuckYouBill</dc:creator>
  <cp:lastModifiedBy>FuckYouBill</cp:lastModifiedBy>
  <cp:revision>70</cp:revision>
  <dcterms:created xsi:type="dcterms:W3CDTF">2011-02-02T13:31:14Z</dcterms:created>
  <dcterms:modified xsi:type="dcterms:W3CDTF">2011-02-12T11:29:38Z</dcterms:modified>
</cp:coreProperties>
</file>