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302" r:id="rId7"/>
    <p:sldId id="263" r:id="rId8"/>
    <p:sldId id="262" r:id="rId9"/>
    <p:sldId id="264" r:id="rId10"/>
    <p:sldId id="265" r:id="rId11"/>
    <p:sldId id="266" r:id="rId12"/>
    <p:sldId id="270" r:id="rId13"/>
    <p:sldId id="271" r:id="rId14"/>
    <p:sldId id="272" r:id="rId15"/>
    <p:sldId id="273" r:id="rId16"/>
    <p:sldId id="267" r:id="rId17"/>
    <p:sldId id="274" r:id="rId18"/>
    <p:sldId id="275" r:id="rId19"/>
    <p:sldId id="276" r:id="rId20"/>
    <p:sldId id="282" r:id="rId21"/>
    <p:sldId id="280" r:id="rId22"/>
    <p:sldId id="281" r:id="rId23"/>
    <p:sldId id="277" r:id="rId24"/>
    <p:sldId id="284" r:id="rId25"/>
    <p:sldId id="285" r:id="rId26"/>
    <p:sldId id="300" r:id="rId27"/>
    <p:sldId id="301" r:id="rId28"/>
    <p:sldId id="304" r:id="rId29"/>
    <p:sldId id="289" r:id="rId30"/>
    <p:sldId id="290" r:id="rId31"/>
    <p:sldId id="292" r:id="rId32"/>
    <p:sldId id="293" r:id="rId33"/>
    <p:sldId id="296" r:id="rId34"/>
    <p:sldId id="297" r:id="rId35"/>
    <p:sldId id="298" r:id="rId36"/>
    <p:sldId id="299" r:id="rId37"/>
    <p:sldId id="303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c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 varScale="1">
        <p:scale>
          <a:sx n="68" d="100"/>
          <a:sy n="68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66BCA-26F6-47D1-AF11-D37CA216994F}" type="datetimeFigureOut">
              <a:rPr lang="ru-RU"/>
              <a:pPr>
                <a:defRPr/>
              </a:pPr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B18C3-FC0D-4793-B9E8-C2559509CA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1F893-D8D2-4614-9926-41F298EC1741}" type="datetimeFigureOut">
              <a:rPr lang="ru-RU"/>
              <a:pPr>
                <a:defRPr/>
              </a:pPr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38325-204C-45FE-9C17-5632F3FE03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E1839-DD26-4CD0-8BFF-AB2E745CBC7D}" type="datetimeFigureOut">
              <a:rPr lang="ru-RU"/>
              <a:pPr>
                <a:defRPr/>
              </a:pPr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175B6-2442-4FFF-A8CF-56256D0E54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65C3A-81CC-406D-A430-E66A65798700}" type="datetimeFigureOut">
              <a:rPr lang="ru-RU"/>
              <a:pPr>
                <a:defRPr/>
              </a:pPr>
              <a:t>19.11.2015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188EA-115C-43D1-99C0-F9ED179B3E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51A9D-88CA-4A33-A66A-A4307DDEE821}" type="datetimeFigureOut">
              <a:rPr lang="ru-RU"/>
              <a:pPr>
                <a:defRPr/>
              </a:pPr>
              <a:t>19.11.2015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45EBD-626D-4A70-8C3F-D4D35E9960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373A0-B365-4981-B96D-D322A3123C53}" type="datetimeFigureOut">
              <a:rPr lang="ru-RU"/>
              <a:pPr>
                <a:defRPr/>
              </a:pPr>
              <a:t>19.11.2015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32168-2CF0-497B-B5C9-57763B48D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0736B-7033-4F80-9671-027DC2717C59}" type="datetimeFigureOut">
              <a:rPr lang="ru-RU"/>
              <a:pPr>
                <a:defRPr/>
              </a:pPr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9767D-22BA-4BE0-B9F5-2ACE1C97CE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62A35-938B-4C6E-914C-A1E55C0A8D9B}" type="datetimeFigureOut">
              <a:rPr lang="ru-RU"/>
              <a:pPr>
                <a:defRPr/>
              </a:pPr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AF88D-9660-4088-82D1-250FC00E20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C8A1B-59CF-4F1C-84D8-DA6B3435A33D}" type="datetimeFigureOut">
              <a:rPr lang="ru-RU"/>
              <a:pPr>
                <a:defRPr/>
              </a:pPr>
              <a:t>19.11.2015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96B2C-3E25-4138-A941-146F888828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CC9F5-4001-4285-A43C-AA4F259025CC}" type="datetimeFigureOut">
              <a:rPr lang="ru-RU"/>
              <a:pPr>
                <a:defRPr/>
              </a:pPr>
              <a:t>19.11.2015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8BE03-7A7A-4B0C-877C-1C91F98F89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0F889-F441-4DFF-8500-89F25EE2CD09}" type="datetimeFigureOut">
              <a:rPr lang="ru-RU"/>
              <a:pPr>
                <a:defRPr/>
              </a:pPr>
              <a:t>19.11.2015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589DE-9A2A-4C05-8ECA-EABDF27C97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9C507-A298-4E5F-B3ED-DA5C170B716A}" type="datetimeFigureOut">
              <a:rPr lang="ru-RU"/>
              <a:pPr>
                <a:defRPr/>
              </a:pPr>
              <a:t>19.11.2015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A38F1-1A95-4D5A-9448-CE68FD81FD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392EA-BCC4-4A4E-B667-1D23A9591400}" type="datetimeFigureOut">
              <a:rPr lang="ru-RU"/>
              <a:pPr>
                <a:defRPr/>
              </a:pPr>
              <a:t>19.11.2015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D0359-9A7F-4013-9E6A-4A8AD0643A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57913-671A-4705-A206-A751BCC994DE}" type="datetimeFigureOut">
              <a:rPr lang="ru-RU"/>
              <a:pPr>
                <a:defRPr/>
              </a:pPr>
              <a:t>19.11.2015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B1979-EDE9-4DC8-A787-96BC4AC9F7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0E40245-9184-4909-9126-C346AAB7C3EF}" type="datetimeFigureOut">
              <a:rPr lang="ru-RU"/>
              <a:pPr>
                <a:defRPr/>
              </a:pPr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F82953-DD29-4AEF-AA86-CFD6DC9F52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  <p:sldLayoutId id="214748364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Содержимое 3" descr="23755848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12700"/>
            <a:ext cx="9144000" cy="68707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858218"/>
          </a:xfrm>
        </p:spPr>
        <p:txBody>
          <a:bodyPr rtlCol="0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Різдвяна</a:t>
            </a:r>
            <a:r>
              <a:rPr lang="ru-RU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класика</a:t>
            </a: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останніх</a:t>
            </a:r>
            <a:r>
              <a:rPr lang="ru-RU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двох</a:t>
            </a:r>
            <a:r>
              <a:rPr lang="ru-RU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сотень</a:t>
            </a:r>
            <a:r>
              <a:rPr lang="ru-RU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років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6387" name="Содержимое 4" descr="knigi-15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32038"/>
            <a:ext cx="4038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Содержимое 5" descr="67647965_myhouseonwebBook7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537164">
            <a:off x="5427663" y="3360738"/>
            <a:ext cx="337185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Содержимое 6" descr="0_959c4_7a48fb59_ori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63938" y="1341438"/>
            <a:ext cx="5122862" cy="4784725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 dirty="0"/>
              <a:t>У цьому імені є щось магічне. Його завжди вимовляють повністю, і воно неначе оточене темним гофрованим коміром з вогненними відблисками. Втім, так і повинно бути, тому що насправді Гофман був чарівником. Саме так, не просто казкарем, а справжнісіньким чарівником.</a:t>
            </a:r>
            <a:endParaRPr lang="ru-RU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24579" name="Рисунок 3" descr="Г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0113" y="1268413"/>
            <a:ext cx="2735262" cy="4718050"/>
          </a:xfrm>
        </p:spPr>
      </p:pic>
      <p:sp>
        <p:nvSpPr>
          <p:cNvPr id="6" name="Прямоугольник 5"/>
          <p:cNvSpPr/>
          <p:nvPr/>
        </p:nvSpPr>
        <p:spPr>
          <a:xfrm>
            <a:off x="1115616" y="548680"/>
            <a:ext cx="694517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Ернст Теодор Амадей Гофман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Содержимое 6" descr="0_959c4_7a48fb59_ori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29404">
            <a:off x="454025" y="314325"/>
            <a:ext cx="6726238" cy="115728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“Лускунчик</a:t>
            </a:r>
            <a:r>
              <a:rPr lang="uk-UA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мишачий </a:t>
            </a:r>
            <a:r>
              <a:rPr lang="uk-UA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король”</a:t>
            </a:r>
            <a:r>
              <a:rPr lang="uk-UA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uk-UA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1816 </a:t>
            </a:r>
            <a:r>
              <a:rPr lang="uk-UA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рік</a:t>
            </a:r>
            <a:endParaRPr lang="ru-RU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288" y="1412875"/>
            <a:ext cx="4100512" cy="4968875"/>
          </a:xfrm>
        </p:spPr>
        <p:txBody>
          <a:bodyPr rtlCol="0">
            <a:normAutofit fontScale="700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3400" b="1" dirty="0" smtClean="0"/>
              <a:t>Відома різдвяна казка в казці. </a:t>
            </a:r>
            <a:r>
              <a:rPr lang="uk-UA" sz="3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Реальне</a:t>
            </a:r>
            <a:r>
              <a:rPr lang="uk-UA" sz="3400" b="1" dirty="0" smtClean="0"/>
              <a:t> (життя родини </a:t>
            </a:r>
            <a:r>
              <a:rPr lang="uk-UA" sz="3400" b="1" dirty="0" err="1" smtClean="0"/>
              <a:t>Штальбаумів</a:t>
            </a:r>
            <a:r>
              <a:rPr lang="uk-UA" sz="3400" b="1" dirty="0" smtClean="0"/>
              <a:t>) і </a:t>
            </a:r>
            <a:r>
              <a:rPr lang="uk-UA" sz="3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казкове</a:t>
            </a:r>
            <a:r>
              <a:rPr lang="uk-UA" sz="3400" b="1" dirty="0" smtClean="0"/>
              <a:t> (історія Лускунчика) переплетені з таким мистецтвом, що можна заплутатися в здогадках: чи це війна іграшок і мишей наснилася Марі, чи все відбулося насправді? Лускунчик – лялька чи зачарована людина? Інакше кажучи, у святкову ніч трапляються справжні дива. </a:t>
            </a:r>
            <a:endParaRPr lang="ru-RU" sz="34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89138"/>
            <a:ext cx="2927350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Содержимое 5" descr="3898093_e091dab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 rot="1184517">
            <a:off x="6597650" y="498475"/>
            <a:ext cx="2227263" cy="2276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Содержимое 7" descr="ukraine_teritory.g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981075"/>
            <a:ext cx="3333750" cy="2000250"/>
          </a:xfrm>
        </p:spPr>
      </p:pic>
      <p:pic>
        <p:nvPicPr>
          <p:cNvPr id="26626" name="Picture 8" descr="0_68e26_ce1c93c5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288"/>
            <a:ext cx="914400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Різдво в </a:t>
            </a:r>
            <a:r>
              <a:rPr lang="uk-U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УКРАїНі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/>
          </a:p>
        </p:txBody>
      </p:sp>
      <p:pic>
        <p:nvPicPr>
          <p:cNvPr id="26628" name="Содержимое 6" descr="53241184_Animazione.gi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843213" y="1196975"/>
            <a:ext cx="3968750" cy="5194300"/>
          </a:xfrm>
        </p:spPr>
      </p:pic>
      <p:pic>
        <p:nvPicPr>
          <p:cNvPr id="26629" name="Содержимое 8" descr="Sterne0018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688" y="1628775"/>
            <a:ext cx="1584325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1" descr="0_68e26_ce1c93c5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8" y="197718"/>
            <a:ext cx="6218167" cy="1223411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Основні символи Різдва в Україні</a:t>
            </a:r>
            <a:endParaRPr lang="ru-RU" dirty="0"/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71550" y="1341438"/>
            <a:ext cx="2808288" cy="2105025"/>
          </a:xfrm>
        </p:spPr>
      </p:pic>
      <p:sp>
        <p:nvSpPr>
          <p:cNvPr id="14" name="Прямоугольник 13"/>
          <p:cNvSpPr/>
          <p:nvPr/>
        </p:nvSpPr>
        <p:spPr>
          <a:xfrm>
            <a:off x="1042988" y="3429000"/>
            <a:ext cx="2665412" cy="64611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12 </a:t>
            </a:r>
            <a:r>
              <a:rPr lang="ru-RU" b="1" dirty="0" err="1"/>
              <a:t>головних</a:t>
            </a:r>
            <a:r>
              <a:rPr lang="ru-RU" b="1" dirty="0"/>
              <a:t> </a:t>
            </a:r>
            <a:r>
              <a:rPr lang="ru-RU" b="1" dirty="0" err="1"/>
              <a:t>страв</a:t>
            </a:r>
            <a:r>
              <a:rPr lang="ru-RU" b="1" dirty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 </a:t>
            </a:r>
            <a:r>
              <a:rPr lang="ru-RU" b="1" dirty="0" err="1"/>
              <a:t>різдвяний</a:t>
            </a:r>
            <a:r>
              <a:rPr lang="ru-RU" b="1" dirty="0"/>
              <a:t> </a:t>
            </a:r>
            <a:r>
              <a:rPr lang="ru-RU" b="1" dirty="0" err="1"/>
              <a:t>Святвечір</a:t>
            </a:r>
            <a:endParaRPr lang="ru-RU" b="1" dirty="0"/>
          </a:p>
        </p:txBody>
      </p:sp>
      <p:pic>
        <p:nvPicPr>
          <p:cNvPr id="2765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84663" y="1412875"/>
            <a:ext cx="4038600" cy="3028950"/>
          </a:xfrm>
        </p:spPr>
      </p:pic>
      <p:sp>
        <p:nvSpPr>
          <p:cNvPr id="16" name="Прямоугольник 15"/>
          <p:cNvSpPr/>
          <p:nvPr/>
        </p:nvSpPr>
        <p:spPr>
          <a:xfrm>
            <a:off x="5795963" y="4437063"/>
            <a:ext cx="960437" cy="4000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/>
              <a:t>Вертеп</a:t>
            </a:r>
            <a:endParaRPr lang="ru-RU" sz="2000" b="1" dirty="0"/>
          </a:p>
        </p:txBody>
      </p:sp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150" y="4221163"/>
            <a:ext cx="2232025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908175" y="5949950"/>
            <a:ext cx="2016125" cy="4222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000000"/>
                </a:solidFill>
              </a:rPr>
              <a:t>Богослужіння</a:t>
            </a:r>
          </a:p>
        </p:txBody>
      </p:sp>
      <p:pic>
        <p:nvPicPr>
          <p:cNvPr id="27657" name="Содержимое 5" descr="3k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175" y="4292600"/>
            <a:ext cx="252095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gogol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341438"/>
            <a:ext cx="3213100" cy="4165600"/>
          </a:xfrm>
        </p:spPr>
      </p:pic>
      <p:pic>
        <p:nvPicPr>
          <p:cNvPr id="28674" name="Picture 7" descr="0_68e26_ce1c93c5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/>
              </a:rPr>
              <a:t>Микола Васильович Гоголь</a:t>
            </a:r>
            <a:br>
              <a:rPr lang="uk-UA" b="1" i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ookman Old Style"/>
              </a:rPr>
            </a:br>
            <a:endParaRPr lang="ru-RU" dirty="0"/>
          </a:p>
        </p:txBody>
      </p:sp>
      <p:sp>
        <p:nvSpPr>
          <p:cNvPr id="28676" name="Содержимое 3"/>
          <p:cNvSpPr>
            <a:spLocks noGrp="1"/>
          </p:cNvSpPr>
          <p:nvPr>
            <p:ph sz="half" idx="2"/>
          </p:nvPr>
        </p:nvSpPr>
        <p:spPr>
          <a:xfrm>
            <a:off x="4356100" y="1196975"/>
            <a:ext cx="4176713" cy="4608513"/>
          </a:xfrm>
          <a:solidFill>
            <a:schemeClr val="bg1"/>
          </a:solidFill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2000" b="1" smtClean="0"/>
              <a:t>-  прозаїк, драматург, поет, критик, публіцист, визнаний одним із класиків літератури.</a:t>
            </a:r>
            <a:r>
              <a:rPr lang="uk-UA" sz="2000" b="1" smtClean="0"/>
              <a:t> Народився Гоголь в Україні. Усе, що оточувало хлопчика в дитинстві, було овіяне романтикою: краса українських пейзажів, чарівність народних легенд та героїка історичних переказів, він з дитинства добре знав українські казки, пісні, бувальщини. Саме вони насичували його уяву, що створила прекрасні "Вечори на хуторі поблизу Диканьки"</a:t>
            </a:r>
            <a:endParaRPr lang="ru-RU" sz="2900" b="1" smtClean="0"/>
          </a:p>
          <a:p>
            <a:pPr eaLnBrk="1" hangingPunct="1">
              <a:buFont typeface="Arial" charset="0"/>
              <a:buNone/>
            </a:pPr>
            <a:endParaRPr lang="ru-RU" smtClean="0"/>
          </a:p>
          <a:p>
            <a:pPr eaLnBrk="1" hangingPunct="1">
              <a:buFont typeface="Arial" charset="0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5" descr="0_68e26_ce1c93c5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Содержимое 2"/>
          <p:cNvSpPr>
            <a:spLocks noGrp="1"/>
          </p:cNvSpPr>
          <p:nvPr>
            <p:ph sz="half" idx="1"/>
          </p:nvPr>
        </p:nvSpPr>
        <p:spPr>
          <a:xfrm>
            <a:off x="179388" y="1557338"/>
            <a:ext cx="4244975" cy="4568825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uk-UA" sz="2400" b="1" smtClean="0"/>
              <a:t>Повість - частина відомого циклу «Вечори на хуторі біля Диканьки». Тут можна відчути не стільки дух самого Різдва, скільки атмосферу свята в українському селі. У творі багато фольклору, традицій… і трохи демонів. Тож дива таки трапляються, навіть завдяки чортам.</a:t>
            </a:r>
            <a:endParaRPr lang="ru-RU" sz="2400" smtClean="0"/>
          </a:p>
          <a:p>
            <a:pPr eaLnBrk="1" hangingPunct="1"/>
            <a:endParaRPr lang="ru-RU" sz="2400" smtClean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02938">
            <a:off x="5972175" y="469900"/>
            <a:ext cx="2157413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 rot="21226502">
            <a:off x="-571251" y="392336"/>
            <a:ext cx="7159774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“Ніч</a:t>
            </a:r>
            <a:r>
              <a:rPr lang="uk-U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 перед </a:t>
            </a:r>
            <a:r>
              <a:rPr lang="uk-UA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Різдвом”</a:t>
            </a:r>
            <a:r>
              <a:rPr lang="uk-U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1832 рік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pic>
        <p:nvPicPr>
          <p:cNvPr id="2970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 rot="742177">
            <a:off x="6580188" y="4057650"/>
            <a:ext cx="2314575" cy="2582863"/>
          </a:xfrm>
        </p:spPr>
      </p:pic>
      <p:pic>
        <p:nvPicPr>
          <p:cNvPr id="2970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 rot="775542">
            <a:off x="4427538" y="3357563"/>
            <a:ext cx="2157412" cy="2752725"/>
          </a:xfrm>
        </p:spPr>
      </p:pic>
      <p:pic>
        <p:nvPicPr>
          <p:cNvPr id="29703" name="Содержимое 7" descr="0_7e2c0_bfb72cc0_XS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163" y="836613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Содержимое 7" descr="0_7e2c0_bfb72cc0_XS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263" y="1484313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Содержимое 7" descr="0_7e2c0_bfb72cc0_XS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1013" y="3141663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Содержимое 7" descr="0_7e2c0_bfb72cc0_XS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9700" y="2205038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Содержимое 7" descr="0_7e2c0_bfb72cc0_XS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263" y="2708275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Содержимое 7" descr="0_7e2c0_bfb72cc0_XS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1844675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Содержимое 7" descr="0_7e2c0_bfb72cc0_XS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463" y="1052513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0" name="Содержимое 7" descr="0_7e2c0_bfb72cc0_XS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5463" y="3500438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1" name="Содержимое 7" descr="0_7e2c0_bfb72cc0_XS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638" y="5949950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Содержимое 7" descr="0_7e2c0_bfb72cc0_XS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2565400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Содержимое 7" descr="0_7e2c0_bfb72cc0_XS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5661025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4" name="Содержимое 7" descr="0_7e2c0_bfb72cc0_XS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549275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Содержимое 7" descr="0_7e2c0_bfb72cc0_XS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3888" y="2276475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6" name="Содержимое 7" descr="0_7e2c0_bfb72cc0_XS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404813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Содержимое 7" descr="0_7e2c0_bfb72cc0_XS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1557338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Содержимое 7" descr="0_7e2c0_bfb72cc0_XS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3141663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9" name="Содержимое 7" descr="0_7e2c0_bfb72cc0_XS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4868863"/>
            <a:ext cx="42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Содержимое 4" descr="Флаг Великобритании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404813"/>
            <a:ext cx="2328863" cy="2087562"/>
          </a:xfrm>
        </p:spPr>
      </p:pic>
      <p:pic>
        <p:nvPicPr>
          <p:cNvPr id="30722" name="Содержимое 7" descr="0_959c5_b09c9b59_orig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212263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Різдво в Англії</a:t>
            </a:r>
            <a:endParaRPr lang="ru-RU" dirty="0"/>
          </a:p>
        </p:txBody>
      </p:sp>
      <p:pic>
        <p:nvPicPr>
          <p:cNvPr id="30724" name="Содержимое 6" descr="arreslee_54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1989138"/>
            <a:ext cx="5868988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Содержимое 7" descr="0_959c5_b09c9b59_ori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2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Основні символи Різдва в Англії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dirty="0"/>
          </a:p>
        </p:txBody>
      </p:sp>
      <p:sp>
        <p:nvSpPr>
          <p:cNvPr id="31747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7859713" cy="2160588"/>
          </a:xfrm>
        </p:spPr>
        <p:txBody>
          <a:bodyPr/>
          <a:lstStyle/>
          <a:p>
            <a:pPr algn="ctr" eaLnBrk="1" hangingPunct="1"/>
            <a:r>
              <a:rPr lang="ru-RU" b="1" smtClean="0"/>
              <a:t>Вулиці іскряться під впливом магії тисяч чарівних лампочок. Свіже повітря коле щоки і ніс, і морозець перетворює місто в Різдвяну Країну Чудес</a:t>
            </a:r>
          </a:p>
        </p:txBody>
      </p:sp>
      <p:pic>
        <p:nvPicPr>
          <p:cNvPr id="3174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650" y="2997200"/>
            <a:ext cx="5113338" cy="3403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Содержимое 7" descr="0_959c5_b09c9b59_ori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2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 smtClean="0"/>
              <a:t>На Різдво всі вікна сільських будинків висвітлені у Великобританії свічками, тому серед місцевих жителів ніч під Різдво називається «ніч свічок». </a:t>
            </a:r>
            <a:endParaRPr lang="ru-RU" sz="2800" b="1" dirty="0"/>
          </a:p>
        </p:txBody>
      </p:sp>
      <p:pic>
        <p:nvPicPr>
          <p:cNvPr id="32771" name="Содержимое 5" descr="81971317_79.gif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76825" y="1700213"/>
            <a:ext cx="3402013" cy="4537075"/>
          </a:xfrm>
        </p:spPr>
      </p:pic>
      <p:pic>
        <p:nvPicPr>
          <p:cNvPr id="32772" name="Picture 8" descr="10042771"/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42988" y="2205038"/>
            <a:ext cx="3671887" cy="28527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Содержимое 7" descr="0_959c5_b09c9b59_ori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2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6" descr="i?id=c77c557119afe67f1a0bc2dfc587210a&amp;n=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2852738"/>
            <a:ext cx="1871662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928688" y="4867275"/>
            <a:ext cx="1697037" cy="3698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defRPr/>
            </a:pPr>
            <a:r>
              <a:rPr lang="uk-UA" b="1" dirty="0"/>
              <a:t>Гілочки омели </a:t>
            </a:r>
          </a:p>
        </p:txBody>
      </p:sp>
      <p:pic>
        <p:nvPicPr>
          <p:cNvPr id="33796" name="Picture 15" descr="&amp;kcy;&amp;acy;&amp;rcy;&amp;tcy;&amp;icy;&amp;ncy;&amp;kcy;&amp;icy; &amp;rcy;&amp;iukcy;&amp;zcy;&amp;dcy;&amp;vcy;&amp;ocy; &amp;vcy; &amp;acy;&amp;ncy;&amp;gcy;&amp;lcy;&amp;icy;&amp;i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2492375"/>
            <a:ext cx="5473700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7" name="Rectangle 17"/>
          <p:cNvSpPr>
            <a:spLocks noGrp="1"/>
          </p:cNvSpPr>
          <p:nvPr>
            <p:ph type="body" idx="4294967295"/>
          </p:nvPr>
        </p:nvSpPr>
        <p:spPr>
          <a:xfrm>
            <a:off x="684213" y="333375"/>
            <a:ext cx="7559675" cy="208915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2000" b="1" dirty="0" err="1" smtClean="0">
                <a:latin typeface="Times New Roman" pitchFamily="18" charset="0"/>
              </a:rPr>
              <a:t>Різдво</a:t>
            </a:r>
            <a:r>
              <a:rPr lang="ru-RU" sz="2000" b="1" dirty="0" smtClean="0">
                <a:latin typeface="Times New Roman" pitchFamily="18" charset="0"/>
              </a:rPr>
              <a:t> в </a:t>
            </a:r>
            <a:r>
              <a:rPr lang="ru-RU" sz="2000" b="1" dirty="0" err="1" smtClean="0">
                <a:latin typeface="Times New Roman" pitchFamily="18" charset="0"/>
              </a:rPr>
              <a:t>Англії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</a:rPr>
              <a:t>незмінно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</a:rPr>
              <a:t>пов'язане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</a:rPr>
              <a:t>з</a:t>
            </a:r>
            <a:r>
              <a:rPr lang="ru-RU" sz="2000" b="1" dirty="0" smtClean="0">
                <a:latin typeface="Times New Roman" pitchFamily="18" charset="0"/>
              </a:rPr>
              <a:t> прикрасою </a:t>
            </a:r>
            <a:r>
              <a:rPr lang="ru-RU" sz="2000" b="1" dirty="0" err="1" smtClean="0">
                <a:latin typeface="Times New Roman" pitchFamily="18" charset="0"/>
              </a:rPr>
              <a:t>будинку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</a:rPr>
              <a:t>гілочками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</a:rPr>
              <a:t>гостролиста</a:t>
            </a:r>
            <a:r>
              <a:rPr lang="ru-RU" sz="2000" b="1" dirty="0" smtClean="0">
                <a:latin typeface="Times New Roman" pitchFamily="18" charset="0"/>
              </a:rPr>
              <a:t>, плюща та </a:t>
            </a:r>
            <a:r>
              <a:rPr lang="ru-RU" sz="2000" b="1" dirty="0" err="1" smtClean="0">
                <a:latin typeface="Times New Roman" pitchFamily="18" charset="0"/>
              </a:rPr>
              <a:t>ін</a:t>
            </a:r>
            <a:r>
              <a:rPr lang="ru-RU" sz="2000" b="1" dirty="0" smtClean="0">
                <a:latin typeface="Times New Roman" pitchFamily="18" charset="0"/>
              </a:rPr>
              <a:t>. </a:t>
            </a:r>
            <a:r>
              <a:rPr lang="ru-RU" sz="2000" b="1" dirty="0" err="1" smtClean="0">
                <a:latin typeface="Times New Roman" pitchFamily="18" charset="0"/>
              </a:rPr>
              <a:t>Це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</a:rPr>
              <a:t>символізує</a:t>
            </a:r>
            <a:r>
              <a:rPr lang="ru-RU" sz="2000" b="1" dirty="0" smtClean="0">
                <a:latin typeface="Times New Roman" pitchFamily="18" charset="0"/>
              </a:rPr>
              <a:t> волю </a:t>
            </a:r>
            <a:r>
              <a:rPr lang="ru-RU" sz="2000" b="1" dirty="0" err="1" smtClean="0">
                <a:latin typeface="Times New Roman" pitchFamily="18" charset="0"/>
              </a:rPr>
              <a:t>людини</a:t>
            </a:r>
            <a:r>
              <a:rPr lang="ru-RU" sz="2000" b="1" dirty="0" smtClean="0">
                <a:latin typeface="Times New Roman" pitchFamily="18" charset="0"/>
              </a:rPr>
              <a:t>, </a:t>
            </a:r>
            <a:r>
              <a:rPr lang="ru-RU" sz="2000" b="1" dirty="0" err="1" smtClean="0">
                <a:latin typeface="Times New Roman" pitchFamily="18" charset="0"/>
              </a:rPr>
              <a:t>її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</a:rPr>
              <a:t>прагнення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</a:rPr>
              <a:t>триматися</a:t>
            </a:r>
            <a:r>
              <a:rPr lang="ru-RU" sz="2000" b="1" dirty="0" smtClean="0">
                <a:latin typeface="Times New Roman" pitchFamily="18" charset="0"/>
              </a:rPr>
              <a:t> за </a:t>
            </a:r>
            <a:r>
              <a:rPr lang="ru-RU" sz="2000" b="1" dirty="0" err="1" smtClean="0">
                <a:latin typeface="Times New Roman" pitchFamily="18" charset="0"/>
              </a:rPr>
              <a:t>Всевишнього</a:t>
            </a:r>
            <a:r>
              <a:rPr lang="ru-RU" sz="2000" b="1" dirty="0" smtClean="0">
                <a:latin typeface="Times New Roman" pitchFamily="18" charset="0"/>
              </a:rPr>
              <a:t> для </a:t>
            </a:r>
            <a:r>
              <a:rPr lang="ru-RU" sz="2000" b="1" dirty="0" err="1" smtClean="0">
                <a:latin typeface="Times New Roman" pitchFamily="18" charset="0"/>
              </a:rPr>
              <a:t>отримання</a:t>
            </a:r>
            <a:r>
              <a:rPr lang="ru-RU" sz="2000" b="1" dirty="0" smtClean="0">
                <a:latin typeface="Times New Roman" pitchFamily="18" charset="0"/>
              </a:rPr>
              <a:t> сил </a:t>
            </a:r>
            <a:r>
              <a:rPr lang="ru-RU" sz="2000" b="1" dirty="0" err="1" smtClean="0">
                <a:latin typeface="Times New Roman" pitchFamily="18" charset="0"/>
              </a:rPr>
              <a:t>і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</a:rPr>
              <a:t>підтримки</a:t>
            </a:r>
            <a:r>
              <a:rPr lang="ru-RU" sz="2000" b="1" dirty="0" smtClean="0">
                <a:latin typeface="Times New Roman" pitchFamily="18" charset="0"/>
              </a:rPr>
              <a:t>. А </a:t>
            </a:r>
            <a:r>
              <a:rPr lang="ru-RU" sz="2000" b="1" dirty="0" err="1" smtClean="0">
                <a:latin typeface="Times New Roman" pitchFamily="18" charset="0"/>
              </a:rPr>
              <a:t>гілочки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</a:rPr>
              <a:t>омели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</a:rPr>
              <a:t>розвішують</a:t>
            </a:r>
            <a:r>
              <a:rPr lang="ru-RU" sz="2000" b="1" dirty="0" smtClean="0">
                <a:latin typeface="Times New Roman" pitchFamily="18" charset="0"/>
              </a:rPr>
              <a:t>, як правило, в </a:t>
            </a:r>
            <a:r>
              <a:rPr lang="ru-RU" sz="2000" b="1" dirty="0" err="1" smtClean="0">
                <a:latin typeface="Times New Roman" pitchFamily="18" charset="0"/>
              </a:rPr>
              <a:t>дверних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</a:rPr>
              <a:t>отворах</a:t>
            </a:r>
            <a:r>
              <a:rPr lang="ru-RU" sz="2000" b="1" dirty="0" smtClean="0">
                <a:latin typeface="Times New Roman" pitchFamily="18" charset="0"/>
              </a:rPr>
              <a:t>. Є </a:t>
            </a:r>
            <a:r>
              <a:rPr lang="ru-RU" sz="2000" b="1" dirty="0" err="1" smtClean="0">
                <a:latin typeface="Times New Roman" pitchFamily="18" charset="0"/>
              </a:rPr>
              <a:t>традиція</a:t>
            </a:r>
            <a:r>
              <a:rPr lang="ru-RU" sz="2000" b="1" dirty="0" smtClean="0">
                <a:latin typeface="Times New Roman" pitchFamily="18" charset="0"/>
              </a:rPr>
              <a:t>, </a:t>
            </a:r>
            <a:r>
              <a:rPr lang="ru-RU" sz="2000" b="1" dirty="0" err="1" smtClean="0">
                <a:latin typeface="Times New Roman" pitchFamily="18" charset="0"/>
              </a:rPr>
              <a:t>згідно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</a:rPr>
              <a:t>з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</a:rPr>
              <a:t>якою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</a:rPr>
              <a:t>чоловік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</a:rPr>
              <a:t>і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</a:rPr>
              <a:t>жінка</a:t>
            </a:r>
            <a:r>
              <a:rPr lang="ru-RU" sz="2000" b="1" dirty="0" smtClean="0">
                <a:latin typeface="Times New Roman" pitchFamily="18" charset="0"/>
              </a:rPr>
              <a:t>, </a:t>
            </a:r>
            <a:r>
              <a:rPr lang="ru-RU" sz="2000" b="1" dirty="0" err="1" smtClean="0">
                <a:latin typeface="Times New Roman" pitchFamily="18" charset="0"/>
              </a:rPr>
              <a:t>зустрівшись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</a:rPr>
              <a:t>під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</a:rPr>
              <a:t>такий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</a:rPr>
              <a:t>рослинністю</a:t>
            </a:r>
            <a:r>
              <a:rPr lang="ru-RU" sz="2000" b="1" dirty="0" smtClean="0">
                <a:latin typeface="Times New Roman" pitchFamily="18" charset="0"/>
              </a:rPr>
              <a:t>, </a:t>
            </a:r>
            <a:r>
              <a:rPr lang="ru-RU" sz="2000" b="1" dirty="0" err="1" smtClean="0">
                <a:latin typeface="Times New Roman" pitchFamily="18" charset="0"/>
              </a:rPr>
              <a:t>повинні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</a:rPr>
              <a:t>поцілуватися</a:t>
            </a:r>
            <a:r>
              <a:rPr lang="ru-RU" sz="2000" b="1" dirty="0" smtClean="0">
                <a:latin typeface="Times New Roman" pitchFamily="18" charset="0"/>
              </a:rPr>
              <a:t>.</a:t>
            </a:r>
            <a:r>
              <a:rPr lang="ru-RU" sz="2400" b="1" dirty="0" smtClean="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Содержимое 9" descr="1.g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484158">
            <a:off x="-779448" y="41386"/>
            <a:ext cx="8147248" cy="299695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Ми любимо зиму, як казку чудову  </a:t>
            </a:r>
            <a:r>
              <a:rPr lang="ru-RU" sz="28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28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uk-UA" sz="28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 свята чарівні, що йдуть до нас знову</a:t>
            </a:r>
            <a:r>
              <a:rPr lang="ru-RU" sz="28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28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uk-UA" sz="28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Спіраль серпантину і кульки блискучі,</a:t>
            </a:r>
            <a:r>
              <a:rPr lang="ru-RU" sz="28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ru-RU" sz="28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uk-UA" sz="28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Пухкі кучугури й морози рипучі</a:t>
            </a:r>
            <a:r>
              <a:rPr lang="uk-UA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</a:t>
            </a:r>
            <a:endParaRPr lang="ru-RU" sz="2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7411" name="Содержимое 12" descr="bb12f092d198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629400" y="2492375"/>
            <a:ext cx="2514600" cy="3314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Содержимое 7" descr="0_959c5_b09c9b59_ori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2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Rectangle 2"/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113587" cy="11430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uk-UA" sz="3200" b="1" dirty="0" smtClean="0"/>
              <a:t>Ставити вдома різдвяну ялинку — символ вічної природи.</a:t>
            </a:r>
            <a:endParaRPr lang="ru-RU" sz="3200" b="1" dirty="0" smtClean="0"/>
          </a:p>
        </p:txBody>
      </p:sp>
      <p:pic>
        <p:nvPicPr>
          <p:cNvPr id="34819" name="Picture 8" descr="novogodnij-vecher"/>
          <p:cNvPicPr>
            <a:picLocks noGrp="1" noChangeAspect="1" noChangeArrowheads="1" noCrop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7088" y="1341438"/>
            <a:ext cx="7632700" cy="4940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Содержимое 7" descr="0_959c5_b09c9b59_ori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2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Grp="1"/>
          </p:cNvSpPr>
          <p:nvPr>
            <p:ph type="title"/>
          </p:nvPr>
        </p:nvSpPr>
        <p:spPr>
          <a:xfrm rot="21183526">
            <a:off x="48811" y="749254"/>
            <a:ext cx="5772942" cy="1157904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подають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до столу?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 smtClean="0"/>
          </a:p>
        </p:txBody>
      </p:sp>
      <p:pic>
        <p:nvPicPr>
          <p:cNvPr id="35843" name="Picture 8" descr="&amp;scy;&amp;icy;&amp;mcy;&amp;vcy;&amp;ocy;&amp;lcy;&amp;icy; &amp;rcy;&amp;iukcy;&amp;zcy;&amp;dcy;&amp;vcy;&amp;acy; &amp;vcy; &amp;acy;&amp;ncy;&amp;gcy;&amp;lcy;&amp;icy;&amp;i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21336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10" descr="&amp;rcy;&amp;iukcy;&amp;zcy;&amp;dcy;&amp;vcy;&amp;ocy; &amp;vcy; &amp;acy;&amp;ncy;&amp;gcy;&amp;lcy;&amp;icy;&amp;icy; &amp;fcy;&amp;ocy;&amp;tcy;&amp;o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1196975"/>
            <a:ext cx="4105275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684213" y="5205413"/>
            <a:ext cx="3240087" cy="8318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2400" b="1" dirty="0"/>
              <a:t>Запечена </a:t>
            </a:r>
            <a:r>
              <a:rPr lang="ru-RU" sz="2400" b="1" dirty="0" err="1"/>
              <a:t>індичка</a:t>
            </a:r>
            <a:endParaRPr lang="ru-RU" sz="2400" b="1" dirty="0"/>
          </a:p>
          <a:p>
            <a:pPr algn="ctr">
              <a:defRPr/>
            </a:pPr>
            <a:r>
              <a:rPr lang="ru-RU" sz="2400" b="1" dirty="0"/>
              <a:t> </a:t>
            </a:r>
            <a:r>
              <a:rPr lang="ru-RU" sz="2400" b="1" dirty="0" err="1"/>
              <a:t>з</a:t>
            </a:r>
            <a:r>
              <a:rPr lang="ru-RU" sz="2400" b="1" dirty="0"/>
              <a:t> </a:t>
            </a:r>
            <a:r>
              <a:rPr lang="ru-RU" sz="2400" b="1" dirty="0" err="1"/>
              <a:t>овочами</a:t>
            </a:r>
            <a:r>
              <a:rPr lang="ru-RU" sz="2400" dirty="0"/>
              <a:t> </a:t>
            </a: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4711700" y="4533900"/>
            <a:ext cx="1211263" cy="4619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defRPr/>
            </a:pPr>
            <a:r>
              <a:rPr lang="ru-RU" sz="2400" b="1" dirty="0"/>
              <a:t>Пудинг</a:t>
            </a:r>
            <a:r>
              <a:rPr lang="ru-RU" sz="24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Содержимое 7" descr="0_959c5_b09c9b59_ori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2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8" descr="haarden_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196975"/>
            <a:ext cx="4316413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9" descr="Santa002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1484313"/>
            <a:ext cx="2881312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60" y="404664"/>
            <a:ext cx="7910756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Панчохи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Санта Клаус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Содержимое 7" descr="0_959c5_b09c9b59_ori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2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17" descr="nov-god-20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538" y="1628775"/>
            <a:ext cx="4032250" cy="3971925"/>
          </a:xfrm>
        </p:spPr>
      </p:pic>
      <p:pic>
        <p:nvPicPr>
          <p:cNvPr id="37891" name="Picture 19" descr="christms0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4213" y="1484313"/>
            <a:ext cx="3581400" cy="4286250"/>
          </a:xfrm>
        </p:spPr>
      </p:pic>
      <p:sp>
        <p:nvSpPr>
          <p:cNvPr id="6" name="Прямоугольник 5"/>
          <p:cNvSpPr/>
          <p:nvPr/>
        </p:nvSpPr>
        <p:spPr>
          <a:xfrm>
            <a:off x="1331640" y="476672"/>
            <a:ext cx="687765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Подарунки від </a:t>
            </a:r>
            <a:r>
              <a:rPr lang="uk-UA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Санта</a:t>
            </a:r>
            <a:r>
              <a:rPr lang="uk-UA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Клауса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27538" y="1268413"/>
            <a:ext cx="3625850" cy="3897312"/>
          </a:xfrm>
        </p:spPr>
      </p:pic>
      <p:pic>
        <p:nvPicPr>
          <p:cNvPr id="38914" name="Содержимое 7" descr="0_959c5_b09c9b59_ori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263" y="0"/>
            <a:ext cx="9212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6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sz="2400" b="1" smtClean="0"/>
              <a:t>Різдво… </a:t>
            </a:r>
            <a:r>
              <a:rPr lang="uk-UA" sz="2400" b="1" i="1" smtClean="0"/>
              <a:t>”Це радісні дні – дні милосердя, доброти, всепрощення. Це єдині дні і всьому календарі, коли люди, наче з мовчазної згоди, вільно розкривають одне одному серця і бачать у них, - навіть у тих, хто не має ні грошей, ні долі, - таких саме людей, як вони самі”,</a:t>
            </a:r>
            <a:r>
              <a:rPr lang="uk-UA" sz="2400" b="1" smtClean="0"/>
              <a:t> - </a:t>
            </a:r>
            <a:r>
              <a:rPr lang="uk-UA" sz="2400" b="1" smtClean="0">
                <a:solidFill>
                  <a:schemeClr val="tx2"/>
                </a:solidFill>
              </a:rPr>
              <a:t>так писав відомий англійський письменник Чарльз Діккенс.</a:t>
            </a:r>
            <a:r>
              <a:rPr lang="ru-RU" sz="2400" smtClean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404664"/>
            <a:ext cx="562404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Чарльз Діккенс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Содержимое 7" descr="0_959c5_b09c9b59_ori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263" y="0"/>
            <a:ext cx="9212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Rectangle 6"/>
          <p:cNvSpPr>
            <a:spLocks noGrp="1"/>
          </p:cNvSpPr>
          <p:nvPr>
            <p:ph type="body" sz="half" idx="1"/>
          </p:nvPr>
        </p:nvSpPr>
        <p:spPr>
          <a:xfrm>
            <a:off x="684213" y="1196975"/>
            <a:ext cx="4175125" cy="3384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uk-UA" sz="2000" smtClean="0"/>
          </a:p>
          <a:p>
            <a:pPr algn="ctr" eaLnBrk="1" hangingPunct="1">
              <a:lnSpc>
                <a:spcPct val="90000"/>
              </a:lnSpc>
            </a:pPr>
            <a:r>
              <a:rPr lang="uk-UA" sz="2000" b="1" smtClean="0"/>
              <a:t>Повість навчить нас, що ніколи не пізно спинитися та поглянути на своє минуле, спробувати відкоригувати колишні погані вчинки добрими справами сьогодення. І різдвяний час завжди є нагодою для такого внутрішнього духовного очищення.</a:t>
            </a:r>
            <a:r>
              <a:rPr lang="uk-UA" sz="2000" smtClean="0"/>
              <a:t> </a:t>
            </a:r>
            <a:endParaRPr lang="ru-RU" sz="2000" smtClean="0"/>
          </a:p>
        </p:txBody>
      </p:sp>
      <p:pic>
        <p:nvPicPr>
          <p:cNvPr id="3993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76853">
            <a:off x="5508625" y="1341438"/>
            <a:ext cx="257651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149725"/>
            <a:ext cx="4176712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 rot="883964">
            <a:off x="4859338" y="4437063"/>
            <a:ext cx="4038600" cy="1870075"/>
          </a:xfrm>
        </p:spPr>
      </p:pic>
      <p:sp>
        <p:nvSpPr>
          <p:cNvPr id="8" name="Прямоугольник 7"/>
          <p:cNvSpPr/>
          <p:nvPr/>
        </p:nvSpPr>
        <p:spPr>
          <a:xfrm>
            <a:off x="467544" y="548680"/>
            <a:ext cx="809452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«Різдвяна пісня у прозі»</a:t>
            </a:r>
            <a:r>
              <a:rPr lang="ru-RU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, </a:t>
            </a:r>
            <a:r>
              <a:rPr lang="uk-UA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1843 рік</a:t>
            </a:r>
            <a:r>
              <a:rPr lang="ru-RU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773238"/>
            <a:ext cx="6211888" cy="436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Содержимое 6" descr="0_959c4_7a48fb59_ori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6347048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Різдво в </a:t>
            </a:r>
            <a:r>
              <a:rPr lang="uk-U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сша</a:t>
            </a:r>
            <a:endParaRPr lang="ru-RU" dirty="0"/>
          </a:p>
        </p:txBody>
      </p:sp>
      <p:pic>
        <p:nvPicPr>
          <p:cNvPr id="40964" name="Содержимое 9" descr="88596.gi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55650" y="404813"/>
            <a:ext cx="2998788" cy="2035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Содержимое 6" descr="0_959c4_7a48fb59_ori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pPr eaLnBrk="1" hangingPunct="1">
              <a:defRPr/>
            </a:pP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Основні символи Різдва в Англії</a:t>
            </a:r>
            <a:endParaRPr lang="ru-RU" sz="4000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052736"/>
            <a:ext cx="35877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908720"/>
            <a:ext cx="3311525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861048"/>
            <a:ext cx="358457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7900" y="3716338"/>
            <a:ext cx="3656013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63688" y="6237312"/>
            <a:ext cx="1501052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sz="2000" b="1" dirty="0" err="1" smtClean="0"/>
              <a:t>Санта</a:t>
            </a:r>
            <a:r>
              <a:rPr lang="uk-UA" sz="2000" b="1" dirty="0" smtClean="0"/>
              <a:t> Клаус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89199" y="5949280"/>
            <a:ext cx="321588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b="1" dirty="0" smtClean="0"/>
              <a:t>Оздоблення </a:t>
            </a:r>
            <a:r>
              <a:rPr lang="uk-UA" b="1" dirty="0" smtClean="0"/>
              <a:t>будинку та двору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38713" y="3429000"/>
            <a:ext cx="1836145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b="1" dirty="0" smtClean="0"/>
              <a:t>Солодка випічка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36096" y="3284984"/>
            <a:ext cx="1951432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b="1" dirty="0" smtClean="0"/>
              <a:t>Запечена індичка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_96058_e3c8a4d1_L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1560" y="692696"/>
            <a:ext cx="8259743" cy="5616624"/>
          </a:xfrm>
        </p:spPr>
      </p:pic>
      <p:pic>
        <p:nvPicPr>
          <p:cNvPr id="6" name="Содержимое 6" descr="0_959c4_7a48fb59_ori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633" y="1484784"/>
            <a:ext cx="415415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 rot="20930419">
            <a:off x="782553" y="679027"/>
            <a:ext cx="439248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Яке ж Різдво без святкових костюмів?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Содержимое 6" descr="0_959c4_7a48fb59_ori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538" y="1557338"/>
            <a:ext cx="3168650" cy="4483100"/>
          </a:xfrm>
        </p:spPr>
      </p:pic>
      <p:sp>
        <p:nvSpPr>
          <p:cNvPr id="43011" name="Текст 2"/>
          <p:cNvSpPr>
            <a:spLocks noGrp="1"/>
          </p:cNvSpPr>
          <p:nvPr>
            <p:ph type="body" sz="half" idx="1"/>
          </p:nvPr>
        </p:nvSpPr>
        <p:spPr>
          <a:xfrm>
            <a:off x="323850" y="1628775"/>
            <a:ext cx="3816350" cy="4497388"/>
          </a:xfrm>
        </p:spPr>
        <p:txBody>
          <a:bodyPr/>
          <a:lstStyle/>
          <a:p>
            <a:pPr algn="ctr" eaLnBrk="1" hangingPunct="1"/>
            <a:r>
              <a:rPr lang="uk-UA" sz="2800" smtClean="0"/>
              <a:t>його творчість - невичерпне джерело добра і людяності. Його твори не тільки захоплюють і радують нас, вони пробуджують у душі цілий світ добрих почуттів, вселяють оптимізм і надію. </a:t>
            </a:r>
            <a:endParaRPr lang="ru-RU" sz="280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685293" y="332657"/>
            <a:ext cx="7773410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Вільям </a:t>
            </a:r>
            <a:r>
              <a:rPr lang="uk-UA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Сідні</a:t>
            </a:r>
            <a:r>
              <a:rPr 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Портер (таке справжнє ім'я </a:t>
            </a:r>
          </a:p>
          <a:p>
            <a:pPr algn="ctr">
              <a:defRPr/>
            </a:pPr>
            <a:r>
              <a:rPr 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американського письменника О. Генрі)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Содержимое 14" descr="921412741.g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3813"/>
            <a:ext cx="9144000" cy="6858000"/>
          </a:xfrm>
        </p:spPr>
      </p:pic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1835150" y="188913"/>
            <a:ext cx="6121400" cy="1719262"/>
          </a:xfrm>
          <a:solidFill>
            <a:schemeClr val="accent2"/>
          </a:solidFill>
        </p:spPr>
        <p:txBody>
          <a:bodyPr/>
          <a:lstStyle/>
          <a:p>
            <a:pPr eaLnBrk="1" hangingPunct="1"/>
            <a:endParaRPr lang="en-US" sz="2400" b="1" smtClean="0"/>
          </a:p>
        </p:txBody>
      </p:sp>
      <p:sp>
        <p:nvSpPr>
          <p:cNvPr id="17" name="Прямоугольник 16"/>
          <p:cNvSpPr/>
          <p:nvPr/>
        </p:nvSpPr>
        <p:spPr>
          <a:xfrm>
            <a:off x="1835696" y="188640"/>
            <a:ext cx="6092119" cy="18158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Усюди лунають жарти, гомін і сміх,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Піднесений настрій охоплює всіх.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Гірлянди ялинок блистять, мерехтять,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Вертепи й колядки людей веселять.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Содержимое 6" descr="0_959c4_7a48fb59_ori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196975"/>
            <a:ext cx="4038600" cy="4929188"/>
          </a:xfrm>
        </p:spPr>
        <p:txBody>
          <a:bodyPr/>
          <a:lstStyle/>
          <a:p>
            <a:pPr algn="ctr" eaLnBrk="1" hangingPunct="1"/>
            <a:r>
              <a:rPr lang="uk-UA" sz="2400" smtClean="0"/>
              <a:t>Герої твору засвідчують, що немає ціннішого і важливішого подарунка, ніж той, який робиться від щирого серця і засвідчує готовність людини принести в жертву іншій найдорожче, що у неї є.</a:t>
            </a:r>
            <a:endParaRPr lang="ru-RU" sz="2400" smtClean="0"/>
          </a:p>
          <a:p>
            <a:pPr eaLnBrk="1" hangingPunct="1"/>
            <a:endParaRPr lang="ru-RU" smtClean="0"/>
          </a:p>
        </p:txBody>
      </p:sp>
      <p:pic>
        <p:nvPicPr>
          <p:cNvPr id="4403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 rot="852896">
            <a:off x="5845175" y="1522413"/>
            <a:ext cx="2447925" cy="3048000"/>
          </a:xfrm>
        </p:spPr>
      </p:pic>
      <p:sp>
        <p:nvSpPr>
          <p:cNvPr id="8" name="Прямоугольник 7"/>
          <p:cNvSpPr/>
          <p:nvPr/>
        </p:nvSpPr>
        <p:spPr>
          <a:xfrm>
            <a:off x="1331640" y="476672"/>
            <a:ext cx="6606039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«Дари волхвів», 1905 рік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4437063"/>
            <a:ext cx="2370137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Содержимое 4" descr="15k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888" y="4221163"/>
            <a:ext cx="273685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1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700213"/>
            <a:ext cx="593725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Содержимое 6" descr="швеція.gi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16013" y="981075"/>
            <a:ext cx="2303462" cy="1563688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Різдво в </a:t>
            </a:r>
            <a:r>
              <a:rPr lang="uk-U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швеції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" y="0"/>
            <a:ext cx="9201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859216" cy="940966"/>
          </a:xfrm>
        </p:spPr>
        <p:txBody>
          <a:bodyPr/>
          <a:lstStyle/>
          <a:p>
            <a:pPr eaLnBrk="1" hangingPunct="1">
              <a:defRPr/>
            </a:pP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Основні символи Різдва в Швеції</a:t>
            </a:r>
            <a:endParaRPr lang="ru-RU" sz="3600" dirty="0"/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3783013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Прямоугольник 6"/>
          <p:cNvSpPr>
            <a:spLocks noChangeArrowheads="1"/>
          </p:cNvSpPr>
          <p:nvPr/>
        </p:nvSpPr>
        <p:spPr bwMode="auto">
          <a:xfrm>
            <a:off x="1547813" y="5013325"/>
            <a:ext cx="2238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/>
              <a:t>Різдвяні ярмарки </a:t>
            </a:r>
            <a:endParaRPr lang="ru-RU" b="1"/>
          </a:p>
        </p:txBody>
      </p:sp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412875"/>
            <a:ext cx="36734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Прямоугольник 10"/>
          <p:cNvSpPr>
            <a:spLocks noChangeArrowheads="1"/>
          </p:cNvSpPr>
          <p:nvPr/>
        </p:nvSpPr>
        <p:spPr bwMode="auto">
          <a:xfrm>
            <a:off x="5435600" y="4724400"/>
            <a:ext cx="2165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Льодовий готель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1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3284538"/>
            <a:ext cx="4151313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765175"/>
            <a:ext cx="4691063" cy="29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 rot="20596650">
            <a:off x="721275" y="1434915"/>
            <a:ext cx="2978183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Різдвяний стіл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" y="0"/>
            <a:ext cx="9201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Содержимое 6" descr="1525034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363" y="1628775"/>
            <a:ext cx="3267075" cy="3905250"/>
          </a:xfrm>
        </p:spPr>
      </p:pic>
      <p:pic>
        <p:nvPicPr>
          <p:cNvPr id="48131" name="Содержимое 4" descr="948ef457b441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1412875"/>
            <a:ext cx="380523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915816" y="476672"/>
            <a:ext cx="5250027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Дітям вручає подарунки </a:t>
            </a:r>
            <a:br>
              <a:rPr lang="uk-UA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uk-UA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Різдвяний Гном</a:t>
            </a:r>
            <a:endParaRPr lang="ru-RU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" y="0"/>
            <a:ext cx="9201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Текст 2"/>
          <p:cNvSpPr>
            <a:spLocks noGrp="1"/>
          </p:cNvSpPr>
          <p:nvPr>
            <p:ph type="body" sz="half" idx="1"/>
          </p:nvPr>
        </p:nvSpPr>
        <p:spPr>
          <a:xfrm>
            <a:off x="3276600" y="1773238"/>
            <a:ext cx="4895850" cy="4237037"/>
          </a:xfrm>
        </p:spPr>
        <p:txBody>
          <a:bodyPr/>
          <a:lstStyle/>
          <a:p>
            <a:pPr algn="ctr" eaLnBrk="1" hangingPunct="1"/>
            <a:r>
              <a:rPr lang="uk-UA" sz="2800" b="1" smtClean="0"/>
              <a:t>Сельма Лагерлеф стверджувала, що усе життя справді бачила чудесних істот і створінь. Вона так зжилася з казкою, яка пронизала всю її творчість.</a:t>
            </a:r>
            <a:endParaRPr lang="ru-RU" sz="2800" b="1" smtClean="0"/>
          </a:p>
          <a:p>
            <a:pPr algn="ctr" eaLnBrk="1" hangingPunct="1"/>
            <a:endParaRPr lang="ru-RU" sz="280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1909346" y="692696"/>
            <a:ext cx="5325304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Се́льма Лаґерлеф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844675"/>
            <a:ext cx="2520950" cy="356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" y="0"/>
            <a:ext cx="9201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Текст 2"/>
          <p:cNvSpPr>
            <a:spLocks noGrp="1"/>
          </p:cNvSpPr>
          <p:nvPr>
            <p:ph type="body" sz="half" idx="1"/>
          </p:nvPr>
        </p:nvSpPr>
        <p:spPr>
          <a:xfrm>
            <a:off x="827088" y="1628775"/>
            <a:ext cx="4038600" cy="456882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uk-UA" sz="2400" dirty="0" smtClean="0"/>
              <a:t>- </a:t>
            </a:r>
            <a:r>
              <a:rPr lang="uk-UA" sz="2400" b="1" dirty="0" smtClean="0"/>
              <a:t>Це розповідь  про віру і безвір’я, про милосердя і прощення, про вірність боргу і слову; про вміння визнавати помилки і каяття – про все те важливе наповнення життя, про яке варто було б згадувати не тільки під Різдво …</a:t>
            </a:r>
            <a:endParaRPr lang="ru-RU" sz="2400" b="1" dirty="0" smtClean="0"/>
          </a:p>
        </p:txBody>
      </p:sp>
      <p:pic>
        <p:nvPicPr>
          <p:cNvPr id="5017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 rot="809715">
            <a:off x="5097463" y="1671638"/>
            <a:ext cx="2638425" cy="3584575"/>
          </a:xfrm>
        </p:spPr>
      </p:pic>
      <p:sp>
        <p:nvSpPr>
          <p:cNvPr id="7" name="Прямоугольник 6"/>
          <p:cNvSpPr/>
          <p:nvPr/>
        </p:nvSpPr>
        <p:spPr>
          <a:xfrm>
            <a:off x="1763688" y="692696"/>
            <a:ext cx="643535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«Легенда про Різдвяну троянду», </a:t>
            </a:r>
          </a:p>
          <a:p>
            <a:pPr algn="ctr">
              <a:defRPr/>
            </a:pPr>
            <a:r>
              <a:rPr 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1908 рік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347864" y="404664"/>
            <a:ext cx="5550768" cy="6254155"/>
          </a:xfrm>
        </p:spPr>
        <p:txBody>
          <a:bodyPr/>
          <a:lstStyle/>
          <a:p>
            <a:pPr algn="ctr">
              <a:buNone/>
            </a:pPr>
            <a:r>
              <a:rPr lang="ru-RU" sz="1800" b="1" dirty="0" smtClean="0"/>
              <a:t>Яке </a:t>
            </a:r>
            <a:r>
              <a:rPr lang="ru-RU" sz="1800" b="1" dirty="0" err="1" smtClean="0"/>
              <a:t>це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щастя</a:t>
            </a:r>
            <a:r>
              <a:rPr lang="ru-RU" sz="1800" b="1" dirty="0" smtClean="0"/>
              <a:t> в </a:t>
            </a:r>
            <a:r>
              <a:rPr lang="ru-RU" sz="1800" b="1" dirty="0" err="1" smtClean="0"/>
              <a:t>книжко</a:t>
            </a:r>
            <a:r>
              <a:rPr lang="uk-UA" sz="1800" b="1" dirty="0" err="1" smtClean="0"/>
              <a:t>вім</a:t>
            </a:r>
            <a:r>
              <a:rPr lang="uk-UA" sz="1800" b="1" dirty="0" smtClean="0"/>
              <a:t> </a:t>
            </a:r>
            <a:r>
              <a:rPr lang="ru-RU" sz="1800" b="1" dirty="0" err="1" smtClean="0"/>
              <a:t>світі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жити</a:t>
            </a:r>
            <a:r>
              <a:rPr lang="ru-RU" sz="1800" b="1" dirty="0" smtClean="0"/>
              <a:t>,</a:t>
            </a:r>
          </a:p>
          <a:p>
            <a:pPr algn="ctr">
              <a:buNone/>
            </a:pPr>
            <a:r>
              <a:rPr lang="ru-RU" sz="1800" b="1" dirty="0" err="1" smtClean="0"/>
              <a:t>Захоплюватись</a:t>
            </a:r>
            <a:r>
              <a:rPr lang="ru-RU" sz="1800" b="1" dirty="0" smtClean="0"/>
              <a:t>, </a:t>
            </a:r>
            <a:r>
              <a:rPr lang="ru-RU" sz="1800" b="1" dirty="0" err="1" smtClean="0"/>
              <a:t>мріяти</a:t>
            </a:r>
            <a:r>
              <a:rPr lang="ru-RU" sz="1800" b="1" dirty="0" smtClean="0"/>
              <a:t>, </a:t>
            </a:r>
            <a:r>
              <a:rPr lang="ru-RU" sz="1800" b="1" dirty="0" err="1" smtClean="0"/>
              <a:t>любити</a:t>
            </a:r>
            <a:r>
              <a:rPr lang="ru-RU" sz="1800" b="1" dirty="0" smtClean="0"/>
              <a:t>.</a:t>
            </a:r>
          </a:p>
          <a:p>
            <a:pPr algn="ctr">
              <a:buNone/>
            </a:pPr>
            <a:r>
              <a:rPr lang="ru-RU" sz="1800" b="1" dirty="0" smtClean="0"/>
              <a:t> І </a:t>
            </a:r>
            <a:r>
              <a:rPr lang="ru-RU" sz="1800" b="1" dirty="0" err="1" smtClean="0"/>
              <a:t>дивуватись</a:t>
            </a:r>
            <a:r>
              <a:rPr lang="ru-RU" sz="1800" b="1" dirty="0" smtClean="0"/>
              <a:t>, </a:t>
            </a:r>
            <a:r>
              <a:rPr lang="ru-RU" sz="1800" b="1" dirty="0" err="1" smtClean="0"/>
              <a:t>бачити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і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чути</a:t>
            </a:r>
            <a:r>
              <a:rPr lang="ru-RU" sz="1800" b="1" dirty="0" smtClean="0"/>
              <a:t>,</a:t>
            </a:r>
          </a:p>
          <a:p>
            <a:pPr algn="ctr">
              <a:buNone/>
            </a:pPr>
            <a:r>
              <a:rPr lang="ru-RU" sz="1800" b="1" dirty="0" smtClean="0"/>
              <a:t> Красу </a:t>
            </a:r>
            <a:r>
              <a:rPr lang="ru-RU" sz="1800" b="1" dirty="0" err="1" smtClean="0"/>
              <a:t>і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велич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серденьком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збагнути</a:t>
            </a:r>
            <a:r>
              <a:rPr lang="ru-RU" sz="1800" b="1" dirty="0" smtClean="0"/>
              <a:t>.</a:t>
            </a:r>
          </a:p>
          <a:p>
            <a:pPr algn="ctr">
              <a:buNone/>
            </a:pPr>
            <a:r>
              <a:rPr lang="ru-RU" sz="1800" b="1" dirty="0" smtClean="0"/>
              <a:t> У синь </a:t>
            </a:r>
            <a:r>
              <a:rPr lang="ru-RU" sz="1800" b="1" dirty="0" err="1" smtClean="0"/>
              <a:t>небесну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радісно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злітати</a:t>
            </a:r>
            <a:r>
              <a:rPr lang="ru-RU" sz="1800" b="1" dirty="0" smtClean="0"/>
              <a:t>,</a:t>
            </a:r>
          </a:p>
          <a:p>
            <a:pPr algn="ctr">
              <a:buNone/>
            </a:pPr>
            <a:r>
              <a:rPr lang="ru-RU" sz="1800" b="1" dirty="0" smtClean="0"/>
              <a:t> Себе у </a:t>
            </a:r>
            <a:r>
              <a:rPr lang="ru-RU" sz="1800" b="1" dirty="0" err="1" smtClean="0"/>
              <a:t>цьому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світі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відчувати</a:t>
            </a:r>
            <a:r>
              <a:rPr lang="ru-RU" sz="1800" b="1" dirty="0" smtClean="0"/>
              <a:t>.</a:t>
            </a:r>
          </a:p>
          <a:p>
            <a:pPr algn="ctr">
              <a:buNone/>
            </a:pPr>
            <a:r>
              <a:rPr lang="ru-RU" sz="1800" b="1" dirty="0" smtClean="0"/>
              <a:t> </a:t>
            </a:r>
            <a:r>
              <a:rPr lang="ru-RU" sz="1800" b="1" dirty="0" err="1" smtClean="0"/>
              <a:t>Пісень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співати</a:t>
            </a:r>
            <a:r>
              <a:rPr lang="ru-RU" sz="1800" b="1" dirty="0" smtClean="0"/>
              <a:t>, </a:t>
            </a:r>
            <a:r>
              <a:rPr lang="ru-RU" sz="1800" b="1" dirty="0" err="1" smtClean="0"/>
              <a:t>бігти</a:t>
            </a:r>
            <a:r>
              <a:rPr lang="ru-RU" sz="1800" b="1" dirty="0" smtClean="0"/>
              <a:t> по </a:t>
            </a:r>
            <a:r>
              <a:rPr lang="ru-RU" sz="1800" b="1" dirty="0" err="1" smtClean="0"/>
              <a:t>росі</a:t>
            </a:r>
            <a:r>
              <a:rPr lang="ru-RU" sz="1800" b="1" dirty="0" smtClean="0"/>
              <a:t>,</a:t>
            </a:r>
          </a:p>
          <a:p>
            <a:pPr algn="ctr">
              <a:buNone/>
            </a:pPr>
            <a:r>
              <a:rPr lang="ru-RU" sz="1800" b="1" dirty="0" smtClean="0"/>
              <a:t> </a:t>
            </a:r>
            <a:r>
              <a:rPr lang="ru-RU" sz="1800" b="1" dirty="0" err="1" smtClean="0"/>
              <a:t>Щоденно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жити</a:t>
            </a:r>
            <a:r>
              <a:rPr lang="ru-RU" sz="1800" b="1" dirty="0" smtClean="0"/>
              <a:t> у </a:t>
            </a:r>
            <a:r>
              <a:rPr lang="ru-RU" sz="1800" b="1" dirty="0" err="1" smtClean="0"/>
              <a:t>книжковій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красі</a:t>
            </a:r>
            <a:r>
              <a:rPr lang="ru-RU" sz="1800" b="1" dirty="0" smtClean="0"/>
              <a:t>.</a:t>
            </a:r>
          </a:p>
          <a:p>
            <a:pPr algn="ctr">
              <a:buNone/>
            </a:pPr>
            <a:r>
              <a:rPr lang="ru-RU" sz="1800" b="1" dirty="0" smtClean="0"/>
              <a:t>То </a:t>
            </a:r>
            <a:r>
              <a:rPr lang="ru-RU" sz="1800" b="1" dirty="0" err="1" smtClean="0"/>
              <a:t>хмарою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страшитись</a:t>
            </a:r>
            <a:r>
              <a:rPr lang="ru-RU" sz="1800" b="1" dirty="0" smtClean="0"/>
              <a:t> грозовою,</a:t>
            </a:r>
          </a:p>
          <a:p>
            <a:pPr algn="ctr">
              <a:buNone/>
            </a:pPr>
            <a:r>
              <a:rPr lang="ru-RU" sz="1800" b="1" dirty="0" smtClean="0"/>
              <a:t> То </a:t>
            </a:r>
            <a:r>
              <a:rPr lang="ru-RU" sz="1800" b="1" dirty="0" err="1" smtClean="0"/>
              <a:t>милуватися</a:t>
            </a:r>
            <a:r>
              <a:rPr lang="ru-RU" sz="1800" b="1" dirty="0" smtClean="0"/>
              <a:t> веселкою ясною.</a:t>
            </a:r>
          </a:p>
          <a:p>
            <a:pPr algn="ctr">
              <a:buNone/>
            </a:pPr>
            <a:r>
              <a:rPr lang="ru-RU" sz="1800" b="1" dirty="0" smtClean="0"/>
              <a:t> І </a:t>
            </a:r>
            <a:r>
              <a:rPr lang="ru-RU" sz="1800" b="1" dirty="0" err="1" smtClean="0"/>
              <a:t>бачити</a:t>
            </a:r>
            <a:r>
              <a:rPr lang="ru-RU" sz="1800" b="1" dirty="0" smtClean="0"/>
              <a:t> у </a:t>
            </a:r>
            <a:r>
              <a:rPr lang="ru-RU" sz="1800" b="1" dirty="0" err="1" smtClean="0"/>
              <a:t>білих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хмарках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казку</a:t>
            </a:r>
            <a:r>
              <a:rPr lang="ru-RU" sz="1800" b="1" dirty="0" smtClean="0"/>
              <a:t>,</a:t>
            </a:r>
          </a:p>
          <a:p>
            <a:pPr algn="ctr">
              <a:buNone/>
            </a:pPr>
            <a:r>
              <a:rPr lang="ru-RU" sz="1800" b="1" dirty="0" smtClean="0"/>
              <a:t> Легкого </a:t>
            </a:r>
            <a:r>
              <a:rPr lang="ru-RU" sz="1800" b="1" dirty="0" err="1" smtClean="0"/>
              <a:t>вітру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відчувати</a:t>
            </a:r>
            <a:r>
              <a:rPr lang="ru-RU" sz="1800" b="1" dirty="0" smtClean="0"/>
              <a:t> ласку,</a:t>
            </a:r>
          </a:p>
          <a:p>
            <a:pPr algn="ctr">
              <a:buNone/>
            </a:pPr>
            <a:r>
              <a:rPr lang="ru-RU" sz="1800" b="1" dirty="0" smtClean="0"/>
              <a:t>І </a:t>
            </a:r>
            <a:r>
              <a:rPr lang="ru-RU" sz="1800" b="1" dirty="0" err="1" smtClean="0"/>
              <a:t>плавати</a:t>
            </a:r>
            <a:r>
              <a:rPr lang="ru-RU" sz="1800" b="1" dirty="0" smtClean="0"/>
              <a:t>, </a:t>
            </a:r>
            <a:r>
              <a:rPr lang="ru-RU" sz="1800" b="1" dirty="0" err="1" smtClean="0"/>
              <a:t>пірнати</a:t>
            </a:r>
            <a:r>
              <a:rPr lang="ru-RU" sz="1800" b="1" dirty="0" smtClean="0"/>
              <a:t>, </a:t>
            </a:r>
            <a:r>
              <a:rPr lang="ru-RU" sz="1800" b="1" dirty="0" err="1" smtClean="0"/>
              <a:t>загорати</a:t>
            </a:r>
            <a:r>
              <a:rPr lang="ru-RU" sz="1800" b="1" dirty="0" smtClean="0"/>
              <a:t>,</a:t>
            </a:r>
          </a:p>
          <a:p>
            <a:pPr algn="ctr">
              <a:buNone/>
            </a:pPr>
            <a:r>
              <a:rPr lang="ru-RU" sz="1800" b="1" dirty="0" smtClean="0"/>
              <a:t> </a:t>
            </a:r>
            <a:r>
              <a:rPr lang="ru-RU" sz="1800" b="1" dirty="0" err="1" smtClean="0"/>
              <a:t>Героїв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труднощі</a:t>
            </a:r>
            <a:r>
              <a:rPr lang="ru-RU" sz="1800" b="1" dirty="0" smtClean="0"/>
              <a:t> та </a:t>
            </a:r>
            <a:r>
              <a:rPr lang="ru-RU" sz="1800" b="1" dirty="0" err="1" smtClean="0"/>
              <a:t>прикрощі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долати</a:t>
            </a:r>
            <a:r>
              <a:rPr lang="ru-RU" sz="1800" b="1" dirty="0" smtClean="0"/>
              <a:t>.</a:t>
            </a:r>
          </a:p>
          <a:p>
            <a:pPr algn="ctr">
              <a:buNone/>
            </a:pPr>
            <a:r>
              <a:rPr lang="ru-RU" sz="1800" b="1" dirty="0" smtClean="0"/>
              <a:t> </a:t>
            </a:r>
            <a:r>
              <a:rPr lang="ru-RU" sz="1800" b="1" dirty="0" err="1" smtClean="0"/>
              <a:t>Усі</a:t>
            </a:r>
            <a:r>
              <a:rPr lang="ru-RU" sz="1800" b="1" dirty="0" smtClean="0"/>
              <a:t> книжки </a:t>
            </a:r>
            <a:r>
              <a:rPr lang="ru-RU" sz="1800" b="1" dirty="0" err="1" smtClean="0"/>
              <a:t>читаючи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невпинно</a:t>
            </a:r>
            <a:r>
              <a:rPr lang="ru-RU" sz="1800" b="1" dirty="0" smtClean="0"/>
              <a:t>,</a:t>
            </a:r>
          </a:p>
          <a:p>
            <a:pPr algn="ctr">
              <a:buNone/>
            </a:pPr>
            <a:r>
              <a:rPr lang="ru-RU" sz="1800" b="1" dirty="0" err="1" smtClean="0"/>
              <a:t>Бо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ти</a:t>
            </a:r>
            <a:r>
              <a:rPr lang="ru-RU" sz="1800" b="1" dirty="0" smtClean="0"/>
              <a:t> у </a:t>
            </a:r>
            <a:r>
              <a:rPr lang="ru-RU" sz="1800" b="1" dirty="0" err="1" smtClean="0"/>
              <a:t>світі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білому</a:t>
            </a:r>
            <a:r>
              <a:rPr lang="ru-RU" sz="1800" b="1" dirty="0" smtClean="0"/>
              <a:t> — ДИТИНА!</a:t>
            </a:r>
          </a:p>
          <a:p>
            <a:pPr algn="ctr">
              <a:buNone/>
            </a:pPr>
            <a:r>
              <a:rPr lang="ru-RU" sz="1800" b="1" dirty="0" smtClean="0"/>
              <a:t> </a:t>
            </a:r>
            <a:r>
              <a:rPr lang="ru-RU" sz="1800" b="1" dirty="0" err="1" smtClean="0"/>
              <a:t>Велике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щастя</a:t>
            </a:r>
            <a:r>
              <a:rPr lang="ru-RU" sz="1800" b="1" dirty="0" smtClean="0"/>
              <a:t> в </a:t>
            </a:r>
            <a:r>
              <a:rPr lang="ru-RU" sz="1800" b="1" dirty="0" err="1" smtClean="0"/>
              <a:t>книжко</a:t>
            </a:r>
            <a:r>
              <a:rPr lang="uk-UA" sz="1800" b="1" dirty="0" err="1" smtClean="0"/>
              <a:t>вім</a:t>
            </a:r>
            <a:r>
              <a:rPr lang="uk-UA" sz="1800" b="1" dirty="0" smtClean="0"/>
              <a:t> </a:t>
            </a:r>
            <a:r>
              <a:rPr lang="ru-RU" sz="1800" b="1" dirty="0" err="1" smtClean="0"/>
              <a:t>світі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жити</a:t>
            </a:r>
            <a:r>
              <a:rPr lang="ru-RU" sz="1800" b="1" dirty="0" smtClean="0"/>
              <a:t>,</a:t>
            </a:r>
          </a:p>
          <a:p>
            <a:pPr algn="ctr">
              <a:buNone/>
            </a:pPr>
            <a:r>
              <a:rPr lang="ru-RU" sz="1800" b="1" dirty="0" smtClean="0"/>
              <a:t> </a:t>
            </a:r>
            <a:r>
              <a:rPr lang="ru-RU" sz="1800" b="1" dirty="0" err="1" smtClean="0"/>
              <a:t>Якщо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умієш</a:t>
            </a:r>
            <a:r>
              <a:rPr lang="ru-RU" sz="1800" b="1" dirty="0" smtClean="0"/>
              <a:t> книжки </a:t>
            </a:r>
            <a:r>
              <a:rPr lang="ru-RU" sz="1800" b="1" dirty="0" err="1" smtClean="0"/>
              <a:t>світ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любити</a:t>
            </a:r>
            <a:r>
              <a:rPr lang="ru-RU" sz="1800" b="1" dirty="0" smtClean="0"/>
              <a:t>!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Содержимое 4" descr="4786317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1520" y="476672"/>
            <a:ext cx="374441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146139063.gi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827584" y="3645024"/>
            <a:ext cx="2581275" cy="2114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Содержимое 8" descr="ded_moroz_s_meshkom.g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18600" cy="6858000"/>
          </a:xfrm>
        </p:spPr>
      </p:pic>
      <p:sp>
        <p:nvSpPr>
          <p:cNvPr id="10" name="Прямоугольник 9"/>
          <p:cNvSpPr/>
          <p:nvPr/>
        </p:nvSpPr>
        <p:spPr>
          <a:xfrm>
            <a:off x="683568" y="3789040"/>
            <a:ext cx="7776864" cy="18158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Прибралась святково наша рідна земля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Чекає у гості Різдва!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Веселі свята наступають для всіх,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Дід Мороз подарунків принесе цілий міх.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Содержимое 7" descr="image_4087.g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3175"/>
            <a:ext cx="8974138" cy="6861175"/>
          </a:xfrm>
        </p:spPr>
      </p:pic>
      <p:sp>
        <p:nvSpPr>
          <p:cNvPr id="9" name="Прямоугольник 8"/>
          <p:cNvSpPr/>
          <p:nvPr/>
        </p:nvSpPr>
        <p:spPr>
          <a:xfrm rot="823092">
            <a:off x="2048478" y="1140028"/>
            <a:ext cx="5234959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Чути крики і сміх дітвори –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 спускаються діти на санках з гори.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 дорогах лунає упряжок передзвін.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 Новим роком, Вкраїно!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Хай щастить нам усім!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10" name="Rectangle 10"/>
          <p:cNvSpPr>
            <a:spLocks noGrp="1"/>
          </p:cNvSpPr>
          <p:nvPr>
            <p:ph type="body" idx="1"/>
          </p:nvPr>
        </p:nvSpPr>
        <p:spPr>
          <a:xfrm>
            <a:off x="3059113" y="1700213"/>
            <a:ext cx="5699125" cy="4713287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sz="2000" b="1" i="1" smtClean="0"/>
              <a:t>«Різдво є кожного разу, коли ти посміхаєшся твоєму братові та простягаєш йому руку;</a:t>
            </a:r>
          </a:p>
          <a:p>
            <a:pPr>
              <a:lnSpc>
                <a:spcPct val="80000"/>
              </a:lnSpc>
            </a:pPr>
            <a:r>
              <a:rPr lang="uk-UA" sz="2000" b="1" i="1" smtClean="0"/>
              <a:t>Різдво є кожного разу, коли ти мовчатимеш, щоб вислуховувати іншого;</a:t>
            </a:r>
          </a:p>
          <a:p>
            <a:pPr>
              <a:lnSpc>
                <a:spcPct val="80000"/>
              </a:lnSpc>
            </a:pPr>
            <a:r>
              <a:rPr lang="uk-UA" sz="2000" b="1" i="1" smtClean="0"/>
              <a:t>Різдво є кожного разу, коли ти не приймаєш тих принципів, що залишають пригнічених на узбіччі суспільства;</a:t>
            </a:r>
          </a:p>
          <a:p>
            <a:pPr>
              <a:lnSpc>
                <a:spcPct val="80000"/>
              </a:lnSpc>
            </a:pPr>
            <a:r>
              <a:rPr lang="uk-UA" sz="2000" b="1" i="1" smtClean="0"/>
              <a:t>Різдво є кожного разу, коли ти розділяєш надію з тими, хто зневіряється у фізичній та духовній убогості;</a:t>
            </a:r>
          </a:p>
          <a:p>
            <a:pPr>
              <a:lnSpc>
                <a:spcPct val="80000"/>
              </a:lnSpc>
            </a:pPr>
            <a:r>
              <a:rPr lang="uk-UA" sz="2000" b="1" i="1" smtClean="0"/>
              <a:t>Різдво є кожного разу, коли ти покірно визнаєш твої обмеження та твої слабкості;</a:t>
            </a:r>
          </a:p>
          <a:p>
            <a:pPr>
              <a:lnSpc>
                <a:spcPct val="80000"/>
              </a:lnSpc>
            </a:pPr>
            <a:r>
              <a:rPr lang="uk-UA" sz="2000" b="1" i="1" smtClean="0"/>
              <a:t>Різдво є кожного разу, коли ти дозволяєш Господеві знову народитися, щоб дарувати Його іншим»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sz="2000" b="1" i="1" smtClean="0"/>
              <a:t>                                 </a:t>
            </a:r>
            <a:r>
              <a:rPr lang="uk-UA" sz="2000" b="1" i="1" smtClean="0">
                <a:solidFill>
                  <a:schemeClr val="hlink"/>
                </a:solidFill>
              </a:rPr>
              <a:t>( Мати Тереза з Калькутти)</a:t>
            </a:r>
            <a:r>
              <a:rPr lang="uk-UA" sz="2000" smtClean="0"/>
              <a:t> </a:t>
            </a:r>
            <a:endParaRPr lang="ru-RU" sz="2000" smtClean="0"/>
          </a:p>
        </p:txBody>
      </p:sp>
      <p:pic>
        <p:nvPicPr>
          <p:cNvPr id="51208" name="Picture 8" descr="95826555_4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060575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1" name="WordArt 11"/>
          <p:cNvSpPr>
            <a:spLocks noChangeArrowheads="1" noChangeShapeType="1" noTextEdit="1"/>
          </p:cNvSpPr>
          <p:nvPr/>
        </p:nvSpPr>
        <p:spPr bwMode="auto">
          <a:xfrm>
            <a:off x="4427538" y="260350"/>
            <a:ext cx="3744912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Що таке Різдво?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51213" name="Picture 13" descr="0_9dbe7_9108f9aa_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038600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Содержимое 5" descr="320240589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 rot="1525969">
            <a:off x="2084388" y="1382713"/>
            <a:ext cx="5176837" cy="3883025"/>
          </a:xfrm>
        </p:spPr>
      </p:pic>
      <p:pic>
        <p:nvPicPr>
          <p:cNvPr id="21506" name="Содержимое 4" descr="0_959bd_5e36607b_orig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 rot="950204">
            <a:off x="1517336" y="1803532"/>
            <a:ext cx="6102512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Подорож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 </a:t>
            </a:r>
            <a:b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</a:b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до </a:t>
            </a:r>
            <a:r>
              <a:rPr lang="ru-RU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Різдвяної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 </a:t>
            </a:r>
            <a:r>
              <a:rPr lang="ru-RU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країни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/>
            </a:r>
            <a:b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</a:b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 книг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Содержимое 6" descr="0_959c4_7a48fb59_ori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Содержимое 7" descr="Germany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0113" y="549275"/>
            <a:ext cx="1257300" cy="942975"/>
          </a:xfrm>
        </p:spPr>
      </p:pic>
      <p:sp>
        <p:nvSpPr>
          <p:cNvPr id="11" name="Прямоугольник 10"/>
          <p:cNvSpPr/>
          <p:nvPr/>
        </p:nvSpPr>
        <p:spPr>
          <a:xfrm>
            <a:off x="2123728" y="548680"/>
            <a:ext cx="6025101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Різдво в Німеччині 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pic>
        <p:nvPicPr>
          <p:cNvPr id="22532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258888" y="1628775"/>
            <a:ext cx="6553200" cy="4368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Содержимое 6" descr="0_959c4_7a48fb59_ori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Содержимое 5" descr="novyj-god-249.gif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836613"/>
            <a:ext cx="2828925" cy="2857500"/>
          </a:xfrm>
        </p:spPr>
      </p:pic>
      <p:sp>
        <p:nvSpPr>
          <p:cNvPr id="5" name="Прямоугольник 4"/>
          <p:cNvSpPr/>
          <p:nvPr/>
        </p:nvSpPr>
        <p:spPr>
          <a:xfrm>
            <a:off x="827088" y="3573463"/>
            <a:ext cx="1873250" cy="3683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Різдвяний вінок 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332656"/>
            <a:ext cx="678647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Основні символи Різдва в Німеччині 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pic>
        <p:nvPicPr>
          <p:cNvPr id="23557" name="Содержимое 4" descr="af42a8683c41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765175"/>
            <a:ext cx="208597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059113" y="4292600"/>
            <a:ext cx="1782762" cy="369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Ошатна ялинка </a:t>
            </a:r>
            <a:endParaRPr lang="ru-RU" b="1" dirty="0"/>
          </a:p>
        </p:txBody>
      </p:sp>
      <p:pic>
        <p:nvPicPr>
          <p:cNvPr id="23559" name="Содержимое 5" descr="Weihnachten_LU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1125538"/>
            <a:ext cx="3132138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5651500" y="3213100"/>
            <a:ext cx="2149475" cy="369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Численні ярмарки 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55650" y="6165850"/>
            <a:ext cx="1871663" cy="368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Різдвяна зірка </a:t>
            </a:r>
            <a:endParaRPr lang="ru-RU" b="1" dirty="0"/>
          </a:p>
        </p:txBody>
      </p:sp>
      <p:pic>
        <p:nvPicPr>
          <p:cNvPr id="23562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4076700"/>
            <a:ext cx="2305050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363" y="3640138"/>
            <a:ext cx="316865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5508625" y="6165850"/>
            <a:ext cx="1871663" cy="368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Святковий стіл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1023</Words>
  <Application>Microsoft Office PowerPoint</Application>
  <PresentationFormat>Экран (4:3)</PresentationFormat>
  <Paragraphs>96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Різдвяна класика  останніх двох сотень років</vt:lpstr>
      <vt:lpstr>Ми любимо зиму, як казку чудову   За свята чарівні, що йдуть до нас знову Спіраль серпантину і кульки блискучі, Пухкі кучугури й морози рипучі.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“Лускунчик і мишачий король”,  1816 рік</vt:lpstr>
      <vt:lpstr>Різдво в УКРАїНі </vt:lpstr>
      <vt:lpstr>Основні символи Різдва в Україні</vt:lpstr>
      <vt:lpstr>Микола Васильович Гоголь </vt:lpstr>
      <vt:lpstr>Слайд 15</vt:lpstr>
      <vt:lpstr>Різдво в Англії</vt:lpstr>
      <vt:lpstr>Основні символи Різдва в Англії  </vt:lpstr>
      <vt:lpstr>На Різдво всі вікна сільських будинків висвітлені у Великобританії свічками, тому серед місцевих жителів ніч під Різдво називається «ніч свічок». </vt:lpstr>
      <vt:lpstr>Слайд 19</vt:lpstr>
      <vt:lpstr>Ставити вдома різдвяну ялинку — символ вічної природи.</vt:lpstr>
      <vt:lpstr>Що подають до столу? </vt:lpstr>
      <vt:lpstr>Слайд 22</vt:lpstr>
      <vt:lpstr>Слайд 23</vt:lpstr>
      <vt:lpstr>Слайд 24</vt:lpstr>
      <vt:lpstr>Слайд 25</vt:lpstr>
      <vt:lpstr>Різдво в сша</vt:lpstr>
      <vt:lpstr>Основні символи Різдва в Англії</vt:lpstr>
      <vt:lpstr>Слайд 28</vt:lpstr>
      <vt:lpstr>Слайд 29</vt:lpstr>
      <vt:lpstr>Слайд 30</vt:lpstr>
      <vt:lpstr>Різдво в швеції</vt:lpstr>
      <vt:lpstr>Основні символи Різдва в Швеції</vt:lpstr>
      <vt:lpstr>Слайд 33</vt:lpstr>
      <vt:lpstr>Слайд 34</vt:lpstr>
      <vt:lpstr>Слайд 35</vt:lpstr>
      <vt:lpstr>Слайд 36</vt:lpstr>
      <vt:lpstr>Слайд 37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Різдвяна класика  останніх двох сотень років</dc:title>
  <dc:creator>pc</dc:creator>
  <cp:lastModifiedBy>pc</cp:lastModifiedBy>
  <cp:revision>64</cp:revision>
  <dcterms:created xsi:type="dcterms:W3CDTF">2015-11-13T15:46:57Z</dcterms:created>
  <dcterms:modified xsi:type="dcterms:W3CDTF">2015-11-19T20:23:19Z</dcterms:modified>
</cp:coreProperties>
</file>