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7" r:id="rId4"/>
    <p:sldId id="271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310" r:id="rId14"/>
    <p:sldId id="281" r:id="rId15"/>
    <p:sldId id="283" r:id="rId16"/>
    <p:sldId id="285" r:id="rId17"/>
    <p:sldId id="286" r:id="rId18"/>
    <p:sldId id="287" r:id="rId19"/>
    <p:sldId id="289" r:id="rId20"/>
    <p:sldId id="288" r:id="rId21"/>
    <p:sldId id="290" r:id="rId22"/>
    <p:sldId id="291" r:id="rId23"/>
    <p:sldId id="292" r:id="rId24"/>
    <p:sldId id="267" r:id="rId25"/>
    <p:sldId id="294" r:id="rId26"/>
    <p:sldId id="295" r:id="rId27"/>
    <p:sldId id="298" r:id="rId28"/>
    <p:sldId id="296" r:id="rId29"/>
    <p:sldId id="303" r:id="rId30"/>
    <p:sldId id="297" r:id="rId31"/>
    <p:sldId id="302" r:id="rId32"/>
    <p:sldId id="300" r:id="rId33"/>
    <p:sldId id="304" r:id="rId34"/>
    <p:sldId id="305" r:id="rId35"/>
    <p:sldId id="306" r:id="rId36"/>
    <p:sldId id="307" r:id="rId37"/>
    <p:sldId id="29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0;&#1082;&#1086;&#1083;&#1072;&#1081;%20&#1050;&#1086;&#1087;&#1077;&#1088;&#1085;&#1080;&#1082;%20(2)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1357298"/>
            <a:ext cx="1202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Display" pitchFamily="18" charset="0"/>
              </a:rPr>
              <a:t>Гра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Displa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2500306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err="1" smtClean="0">
                <a:solidFill>
                  <a:srgbClr val="9900CC"/>
                </a:solidFill>
                <a:latin typeface="Monotype Corsiva" pitchFamily="66" charset="0"/>
              </a:rPr>
              <a:t>“</a:t>
            </a:r>
            <a:r>
              <a:rPr lang="uk-UA" sz="6000" b="1" dirty="0" err="1" smtClean="0">
                <a:solidFill>
                  <a:srgbClr val="9900CC"/>
                </a:solidFill>
                <a:latin typeface="Monotype Corsiva" pitchFamily="66" charset="0"/>
              </a:rPr>
              <a:t>Щасливий</a:t>
            </a:r>
            <a:r>
              <a:rPr lang="uk-UA" sz="6000" b="1" dirty="0" smtClean="0">
                <a:solidFill>
                  <a:srgbClr val="9900CC"/>
                </a:solidFill>
                <a:latin typeface="Monotype Corsiva" pitchFamily="66" charset="0"/>
              </a:rPr>
              <a:t> </a:t>
            </a:r>
            <a:r>
              <a:rPr lang="uk-UA" sz="6000" b="1" dirty="0" err="1" smtClean="0">
                <a:solidFill>
                  <a:srgbClr val="9900CC"/>
                </a:solidFill>
                <a:latin typeface="Monotype Corsiva" pitchFamily="66" charset="0"/>
              </a:rPr>
              <a:t>випадок”</a:t>
            </a:r>
            <a:endParaRPr lang="ru-RU" sz="60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8.Назвіть два роди електричних зарядів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Позитивний і негативний</a:t>
            </a:r>
            <a:endParaRPr lang="ru-RU" sz="3200" dirty="0"/>
          </a:p>
        </p:txBody>
      </p:sp>
      <p:pic>
        <p:nvPicPr>
          <p:cNvPr id="23554" name="Picture 2" descr="http://on2.docdat.com/tw_files2/urls_35/70/d-69892/69892_html_6239c5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73133"/>
            <a:ext cx="3071802" cy="3484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9. Як називають прилад для регулювання сили струму в колі?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реостат</a:t>
            </a:r>
            <a:endParaRPr lang="ru-RU" sz="3200" dirty="0"/>
          </a:p>
        </p:txBody>
      </p:sp>
      <p:pic>
        <p:nvPicPr>
          <p:cNvPr id="22530" name="Picture 2" descr="http://electricalschool.info/uploads/posts/2009-08/125111700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256"/>
            <a:ext cx="299085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10. Кого з фізиків можна назвати першим експертом? Він викрив шахраїв.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071942"/>
            <a:ext cx="55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Архімеда, </a:t>
            </a:r>
          </a:p>
          <a:p>
            <a:pPr algn="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легенда про корону</a:t>
            </a:r>
            <a:endParaRPr lang="ru-RU" sz="3200" dirty="0"/>
          </a:p>
        </p:txBody>
      </p:sp>
      <p:pic>
        <p:nvPicPr>
          <p:cNvPr id="21506" name="Picture 2" descr="http://www.sbiblio.com/biblio/archive/depman_mir/images/01_clip_image002_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25" y="3571876"/>
            <a:ext cx="179435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143116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Запитання команді 11 класу</a:t>
            </a:r>
            <a:endParaRPr lang="uk-UA" sz="3200" dirty="0"/>
          </a:p>
          <a:p>
            <a:pPr marL="971550" lvl="1" indent="-514350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1. Яка речовина отримує іншу назву при переході з рідкого стану в твердий?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Вода</a:t>
            </a:r>
            <a:endParaRPr lang="ru-RU" sz="3200" dirty="0"/>
          </a:p>
        </p:txBody>
      </p:sp>
      <p:sp>
        <p:nvSpPr>
          <p:cNvPr id="20482" name="AutoShape 2" descr="data:image/jpeg;base64,/9j/4AAQSkZJRgABAQAAAQABAAD/2wCEAAkGBhQSEBQUEhQVFRUVFRQUFBQUFRcWGBQUFhQVFRQVFhUXHCYeGBkjGRQUHy8gIycpLCwsFR4xNTAqNSYrLCkBCQoKDgwOGg8PGiwkHyQsLCwsLCwsLyksLC8pLCwsLCwsKSwsLCwsKSwpLCksKSwpLCwsLCwsLCwpKSwsLCwpLP/AABEIAL4BCQMBIgACEQEDEQH/xAAcAAAABwEBAAAAAAAAAAAAAAAAAQIDBAUGBwj/xABAEAACAQIEAwYDBgMHAwUAAAABAhEAAwQFEiExQVEGEyJhcZEygaEHFEKxwdEjUuEVFjNygqLwYmOSJENTc7L/xAAZAQACAwEAAAAAAAAAAAAAAAABAwACBAX/xAAwEQACAgEDAwIEBQQDAAAAAAAAAQIRAxIhMQQTQSJRMoGh8BRhkbHRBXHB4SNC8f/aAAwDAQACEQMRAD8A6zNCaTNCaeZxU0JpNCoAVqoTSZoTUCKmhNJmhNQAc0JpM0LhmoQCXwTA3PrUgWXPAj0FZbMciDXVuBmVln4SRqB5GtDltsBJJM+ZNWlFJWmUhJttNBXWadzSsIi6vEKDuCetID0PBfyXC2V8qaxGLRQQT7VDS8CIJI9Kj3VHMVRR9y7ntsQbecXw7RoCT4BpMhfMzxqauaXT+JB/pP7033K9KPuF86a9L8CFqXkft5q0wW1HyAAqZau3Dxj2qsFqDsadTFOpkGfI1RxXgZGT8lsFPMD2pXd+S+1V6Zo3NR9acfMDyEUvSxupEi6jASNI84qoDTO878aO/cZviO3T+lNgxTYqhUpWxc0JpE0JolBRNFNJmhRIHNFNFQJqABNCaKaJgahBStJgAE+Zp/7q/RahmOm9Hr9fc1GiJk2aFFNDVVS4dHSNVDVUIKqBm2d2sMuq60TwA3Y+gqbNc57YMfvrlYkKqmQW8JVSNgRz/PhTsOPXKmZupzPFC0bFe0qGDpYBt1bbSw/6WGx+XDnTpz1R+F/9v71zzJSO8e0I0OhRwW8O8QShBh9jB5SK2uV5SBbXxsV5ST6c9z70zJijDkThzzyrYtHzKLYuaGKnhBSfbVVLc7cpvpQ7T8RPLjAUHfyMc6tVwtsdJ67T+dM3uz9i4ZMT13pcdC+JDsndfwNFFjO3xCgoqmTGw57bSaGV53exOoXvCNLFPFuAI8TD8K7/ADp/Edi7ZJ0jY8wzKZ9QYj5U7geyCW10yqgmTJJkyTuxMmnt4q2RlUeocvU9iqus8IRG91tLGfCo8SmAQRsOPmBzrW5PmgveFvC424RJ9ORqFc7Lqd2bUOmmRsZ57cd6rcRnNm1qVbnjXkYieW68fSqyrIqQyN4XcnsbC7gmHKo7SOIrCYTtbiLaC4124zyC6kHu1AO6hY5iAI8966HkHaK3jLZZNmX4kYbieB9D1pE8c8at8GjFnx5ZaU6ZF78c5FKF0dRVhintr8dsb8I5/LamRh7DcmBPk37UvV+Q/S+LI00NVSmyq0PxlfUx+dAZcOVwH1ipqRNMiOl4ije8TRXrYUxqExMA8RTdEFtAJoURopolQ6E0maE1ABzQmkzRFqJLFTT1qzPWoF5SSDMR/wA4U8mPZVgH2G/1qNexE1e5bplII4kVXXgUlNUgHlwpt8e5EBmA5702poKLXJaUk+EGTR955CkzQqxQm0KRNHNUGCy2wED150VJmhNQgqua9qroXGXiD4gysAOJ/hIvHkBBNdImuX9p2VsbfBmCNBj0E/kK1dMvU/7GDrn6F/f/AAyjyvMQGJEiXuXGM7tD7D2J+ldKwPaQLh1dhtpLAiAGETux2Bj5VyNn+63lZwGU6l3HEkahPzUV1HI7IuYS7alU0XQgB3A7xEYKDy8VyKZkpqpeGJxWpNxfKLbKc7sXpkOkCfHpEjyIMGpVzNbIEKmo9S6D8iTWU+znJrdxbrPxS6bayTIUAEgk8TJ4+ldDtZRbVxpVdMb9Z8qzZdEZVubcHcnBN0Ul/Ea1Gi2ob/MxHzgCapzh8Wb6nwC0IJtgEtMbw5krvuPyroNyyqqYA2BpuyNOld9gATwkxE7UpZa4Q+XT292Yp8od/jLMZ21sfbnTeN7IKLTtGltBOoEkggHcEmtbibLBVhgf4gIBHCJncHeqftnmYtYK+dS6u5umJhmhDAReZJgUxZpeBUunhvqOddjsML5ck6wAp+Z5+u1WuWXDZzO2luU71XVoOxZQW267ge9ZD7PccMObgusVRrLMWWdQKaSNC7ySC23GpXZHOjmGefeEDi2iBVDxIUI3IbDckxJ+KtMsjbp+f4MWPBGKteHz8zsf3i4fjhukrw9qeTMCOX0J/Oor3QokmB1JinAT51io6Sl+ZMGcHms1XY0i5/7aj0FOgn/hFFctkcfzqJJPYMm5LcjYfDaf2p4mo2JzC3bEu4HkASfaKz+O7aCYs22nUAWuKQo6iJBmDTY45T4M08sMa3ZqJoTVAvbBQCXtqo5HWTPpFP4XtVYcDVNstMbhhspYkxuNgT8qLxTXgiz43smW80U01axCuJRlcdVM+/Q0uapQ27Br68KXeKz4SSORNNk0U1KJYCaGqiJoqIBRaimioqgA5oTRUU1CE6aE0maLVVBguaE0jVQ1VCWKLVzvO8mb7yzuHZWciF8KyqliGbpCkmP1rcZnjltWXuOYVVkk8hw/Ws1hM3+9ZZibjFldL1xhJKsn8TdeHCHYeYp+FuLv32MnUxU1T8bmKxKLdsMdAGhhcVQCRCypEsSW2348q1/YJgbBJbV31wXSTvJ8Ok/7RHyrMYW615XjSBr0gEcV26SJLEjeNvStRkuGCtbRCQqlNEiJVBAEHhIrVkSaMWBtSSf3ZN7F4sW+/TredvkSR+lag5qFrC5PbK37x63bu3TTdcAfr86scbcbrSJ41KVmrDmlCFexqD2oQgqfepeFzgE7/Q/oaw+Hslv3q4wrFFmlSwxXBoh1E3yaV78xPKfqa519o2Vol61jWdmAKI9iABcUSQFuRKdTseG0GtEM63j6isx2ivG+Ct1tgzuttF1E20gGRrXUx17Cdt54CZjxuLsGXKpRr9zFZhjjfuPct2wg1FQqAhAIj4jxMcT1rV/ZdlqozlQAQsn1YxM/I1nrmE1XbRDMy3FaCyi3AVgptFAI1AtwIBhT0Na7sFa03745aVAHozCa1yp42znQTjmjF8c/uXfbW4wwbFeOpPz2n5xXPsN9pZsOLeIiWYtrEkBeAlBw36Gukdp0Bwl3VwABPyIrgHbfCaL9uN20ww32KmQPZhWe6w2vc2OOrqVFvZr+TumTZwt74bw4A+EEiCOTbVbHLQd2vP8ALavP3ZHE3u/t2FYKLhYjc7QJ8J6zW9xeNxthhb3cj5ny48atGHcVxdFJ5Xiemav2aOjrgrOkqbr78zEqeRBAqlx3Za276xiTq06SSF8Q5al4E+cVW4ftKAEN8NLCCpUQOniHCqLtBi2YOcPqbQVBAO51TusfEBHEVaGOSfJXJnxyWyv50aJ+xmoBdSOvPl7byN/PlUex2DdLhjdGESHIdV5gSCIO4PkazeX2MdMlyg4gayY6D0qe+S3rniu4lweACtAjnTPV7/QQtF/D9Ta5R2Zaw5KL8UzJHPfl51b3sEyiY28t4rlOOtG0d3MHhuTPkTPH5VCTN7mpQlx1kwNMiSTtzqsunct9X3+paHWRh6VD6/6OtE0VZjspm11na1eJYhdQJEMN4IPX+laaazzg4OmbsWVZI6kChNFQqowOaKioTUAHRTQmiqEJRx9v+U/M/tSTmKfyfU/vUXuqHdUNKDqkSf7ST+Qe7fvRjMbf8v1P71ENqkGxR0oGqRC7c4b7zl9+1YB711AUTsYYEgz5CuS5Jcxtp7yX3YC4CrW7hlidgpAGw258665mSlbTEDUQNh6b/pVbYuWL6fxAC6jwsZDpz2H6cKdjgl6t9jNmyN3DZNnN8XmTYYKludSt3zkgQzksygA7EANzre9msXcu2luG2FlQSjHYTvKsP6Vk+1/Z1w5uBw6s6KYEFQdKyRwgAceG9T8pxF1LzW7N0qqkIFfx6jsqwW4baeHWm023QhyjFJvk1WUYFjevEAQx7wyIPi5zO8xPz86tLmWdd6ayLstdGDS7h2C3W/iqhJFt1fco6mRIHA8qkumZkQbeEtmdmdzv6AE0iU7ezRohCo7xe+/vyHhbIBpOLwty6YRdojntuN/p9TTmXJiNX8a/hoX42t2WIHUd60IDt58aq8bllzG3mV8W7YfcIuFQ6I4S95AV1SIIB5cBwqt7jNtNU/p/JYYfs62oAkEmeG4BEcSOHEcaoO02S6WJ1rqtpflSJDDuiHHyDDkf1q+wP2dYbSgRbrAHdrz3SYA2jXuNwOEbcKjfahlQs4J7qy0ajoZiV2tkgxHLT9TUjlWqm/oSeB6G0vqc+y7JLzFC91iXulw0fEgXcjeTyNdHyzs+cNdBZgWdGXaOAKmT58frXH+zvaG9i3sJcDOcOri06+Fih0qQd/EQSvrp3mK6vl2EcXbVy4TqJuCWMkqVJA47xpHtTdeqGz2E9vRk3Vv3LLtDZL4W8o4lDHrXFM6w73r5a58RLq234gVJA+URXb81aLFw9EY+wrk3aKyynvFGoKQW4wQRBIPzBo4UnB2U6mTjkVckLKrCC9YfYNbuKVjjuYPqImuodq7Vtgl63IYnubkcmgaDHz+tYPsxgxfUNo8Voghhx3Zj7VpM3x5S6bMbO9q/PSF0nb1UGm0nJOIjU4wkpfL8ueBy7lfeKNvfn8qfwvZ4oNhFbnLsMotrI/DMRx6UnFWlrK+ofBuXRx+J8mJuYJ6FnLAJ23Me81pHwsmkDLZuTyAA+ZJ/ar90r2NzCfaJFrDW9UAG4JY8oB/esSmGe4NVjxtbKvAO4HEEe1di7dYW3bwjXbyo9tB4lclSQxA8BH4pjiKpPsV7OW3tXsU1shXc27GrgbS76o5ktt/pod1KNsn4dvJS/wBCfs7wlx7TYu8CDeMWw06u7UmWM8NTEx5AHnWwmpGYx3p07BQFA5COnvUWaXqct2PUFD0oOhRTRTQCHQmimimiAK5uCASNuI4j0nnTGk9D/wCbfvT5oUQNWP0KE0JqhcKKI0qiokIeZoTaYDp/T9a5g151bjuOfP0musXUkEeVcyxGF/i3B0J+hrb0r2aOT/UFvFkrAdotAYOttgwOrWpaR/KQDwqFZDNiUayGNnWpZAsaNLqw0sWLMNog8ufKit4cSV0hpB8iOcj2q3TKh3B0s6jZtpmflTZxSdmfFOUlXNGtbMUfC27N0YoG3oU9wpXgObkaSvWDO9MW8RhkMjB3bjDg+JbUf9OssB8oqLleFDWFBuM8bGSOPtT9jKrYOySeu7VhcUm1bOqpNpOl/f7sLOL5xaFXUIu0BXmIIPACOXzqswEYa69y1fdXcAPpQMDHDwmRO/EfpWmTA7fCB7D8hSRhT1FFSjVeAuE71XuU75zi3+DF311bD+DbIn5qYrO5/fxN5mt4i4biAEkM4CnbeUBAG09a3v3bnI4cY/f0rPYvBnXcIKNIIg214xA3jzq+LQnwKzrI0vU/kc0xGOwti54gEuKAw7vcc4KkSs10nshnv3kIbx1OviSQFKyu5YLsTx35T61mD2ctXne42GHeoBp7tSJIjiimDAkgxOw48Ktuxm2IAiPC/LpApjg6k3W3FCI5UpQUbd83/g2mbCbF0f8Abf8A/Jrk+ILP8RG5Jg8Wnjv+Qrq2Y22e06KpZmVlCggEyIgE8K5YSuFxDd5bZjoINu7ICFpCuIMjcDfcCeNVwNJNF+ri5STNJ9nWGW3rHLgenlUzOcKq4hzzu2yik7w5On5ACD71S9iL3ixB6Og/2A/rVrnxOuy25BY7cdwNv1q6X/JsUbrCr55/X/03N3OAlsCRsBwqrfNSx2gzyk/XaszZzT2qVYzEHypPY0mn8Vr8mzwFzwywidv+GputQN43M1jFzEJvqjnuai3M+ZzsflSuw2x/4qMVRm/t4zW5fexhbIJtoDduHkXaVQH0AY/6q2fZbtQiZbhlAClLSIVH4WUQR7iud9uMKzO99ryrbQWk0GdTO7EahygKJ/01V5VnaWrSqr3HDtAgMVBJ3aY8O4G3nVo4YXTFz6nIlqir54+/yO0WsRrAb+belVW9nr+vDWz/ANMH1BIqxJoSVOhkJaopgoTRUVVCHNCaKaKaJA5oTSZoVAD80JpM0U0C9i5oTSJoTUJYsmueZvY/9Rc/zMen4jXQKwvaS0RfJ/m4f89Qa1dM/Uznf1BXBP8AMr7jQRA4fr/z61p8rbVh/PT9YrKaSD151eZZmaJbIfw6Z4+4J58605Y2tjB0s0puzQ9nL/8ACjjB+vA1Z9/WSs9qsLl+HtviGb+OC9sIuosAYbhwg9etV1/7cMED4bGIfzOhR9WmublklJndwRk8aOg6iRTQU1jMs+2nCXGh07kci8tPQ+EbVMzX7TcMLZNm4bjRsEtsd/nQVvgtJpcmpKmKoc5za1YE3rir0EjV7DeuR559pmYXJVnNtT8IC6TFZrBYC9inManPFncnSoJ4sx4VXuJOkrZbtOUdUnSOwf3uw95B3bspZ+7V1AJLmIjkY1VZ9nEb7xcZ2DMoKlhtqMgT6+H865tg8J3BthGVhbLFX0ne4wILKD0naRyFdE7FPK3DMmVBPua2q9DbOW9LyxSd7v6cEztbnDWbdsq/d6mjWD4hA5Acon2HWsZ237X2L1nUe8+8vpglCFKqYARuBEkmfOtn2pyP7zaWCZtlnC7EOdDBVM7fEVPyrKZR3TM+GxQZ7YNt7a308C3NJa4snddjEzGx60rmPp5ND2ncuCX9m9p2w7uF+K4DGx20LV12h1LYPEGR5cTFTMpzT7ujtYsB1BhrdsBBZYAAACCSsQaiZtmdzEsmtglq7bBKuo0rc1KLfd3AAYaT8U/Krx1KSvgXkcHBpPd/a3KTB4ZmVTvwq4w+FIFabLey7LbAKkGYAgcI4zVjb7LT8RCj60J9TGw4uiklfkxGLci2yIq6n21ESQOg6etDLcouEAec/OthmNzBYJdV3xEdSB15EjpymmcJ22tOmq1YI9VbYTHEgA/I1TvSaqMRj6aClc5fI5n26u4XDshxdq9cD61WyjC0C1tk/im58WwdwIkHfhE1V28KjWUOHVgLoJ8R1d2h5F9tTRO9a77XcaBiLPeprCSVZkUqAWkQvEhZEmOlUOU5W1whGcguRbREA4fG+kcAAgJ6SRTMW/rfsJ6h8Y4rh/r8jbdjwBg7SSCUGhiOZAB1HzIINXM1WdmMoNtCj3LZdfjZF0yTw1rJhgABPlVwcN0YfUUiTV7GzGpaVYyTQmlvh2G8bdRv+VNUCz2DmioURNQAdCaTNFRAPTRilpZ5mrHA5fqGo7L1PP0qjkkMjFsrltE8qfXBGrhbA4KPn/SnBgFPE+xilPIOWEobiKvUnoOJqcOz9u6itdUrz0mJHrVmps2uBVfqf3qBje1Fm2YJLHoB+poapS+FBcIRXraM7n/YtD4sPK8Q0zHkRymaq8R9nty/aZ2A1gqoD7K9v8UTEEcuXKrvMe3cCbdoA8muNw+XKqn+87YhG75wwBnSogbdRzHnWuHe07nPyLptTrn9EYbtJ2Re7oshg/dIO7aF8JLEspCtA+XlVQPsfuk/41seik/T+tdQ7OYRTZ1KgEk/tV3aw5NTLpb3Qen7ij6Xs/n+5yi19jEAacS+r/6hH1NSLX2U3js+KYD/ALaBSR6zsa60mGjifc1CxWORfP8AL3pUX4ih815kzD5f9lOGR9bhrrbf4p1D1jgfnNH2nyOzh7I7tEUs4JAAE7HeBxrb2cXbbiY9R+tUucWkRmulw2kjSCCQsiJ24ncwPOnYnUjP1Ebhz9eDn+IywthhcUS2o+sAkR9OFXf2e3JF1f8AKfzFKt4vUhBk6jcMwAd2Jnbgd+VM9hrZW/d81n61qmnTMGKS1pI0Gd5uLHdhhIuNp4x6fUiqzMrz6/4NpBAALXAV1SoMz8op3tZly3nsLcYLbDlnJ6DSY+cEfOovaPtHbxLBLZJW0dJuLuBAjT/1Gl41uhuZ7N3x4Edlc9vYe81rEW1RXOtLitqhuEMY3XYCeI9OF/oS9ilS4p0kF2CniVdGEDgFkGfU1iP7RbSAfGh2B8+foausmzxregm9ZbTIC3FYNB2ieNWljq2uSmPPdRapI6/ex4UqFlpEwJ4Uq0zNyj1Mx6Csfb7bKBvctzH4V39yxqpzntlcuIRZvMh6qFJ+RERWBdNN7UdaXW4oq7+R0Z8ut6i5C6v52An35VRZvmdi2d7iE9Na/XeBXJ8Rl928PHisUZ/mdB9NBMUwvY8keJu8/wA6BifYCmx6Zp7v7/Uzy66Ml6V+/wDCLf7Scdba7YNtu97sXNRVlYeOIBgzI328hSMi7P2cbb7oXcP3gYsq961q6s6dXg0aoOkD0FUGN7Pt326hSCHUKCADy8J5eRqff7M37ui88akEJCKpUT8XrWjRJRpGTuwlPU7+X2zq+W9kbeGsEKUVjJOkbSSWIk7tuTvUE3CDVNkr4gIRdcvEAAyTEdauiuw/Ks7i4vd2bYzU4pxVBpiD1pz7xPxCfPgajxQoUWtkg253Xfy500TSQ5HClk6t+f51CWJmi1UkmiolbL7LbAuMWbcLEL1J4E1YYjFKm9w+grJ2c2NvEaGBhx/DYEgagJIJHOnL2ILGWJJ6mlPE29x8cyS25LXEZ6Tsggdag3MWx4sfQcKiG5Q1VZQSKPI3yPm55e9RsVb1iNvT+tKJotVXWxR78mdzbIjoJUnaTBM+xqksnSsep+n9K3jb1nc1yYyWSJPLhPp+1a8WXxI5nUdPXrgS+z2dC3ZKzEExtPt0qTe7ST/MfUwPYVm8Hg3Egqw36Gpgy1zy99qkscNTbDjzZdCSJl7tC3IKPkapb2NdySWnfqdqtbeSTxPsP1p9MjUfze4/apGUI8AnDNk5ZWW8S6nwkjhzG/y4UWY4x2SGJPyj8quRlC9D70dzKEPEf7j9KncjdlnhyOLVmPSa0nZbAFdTnbUAB6Sd6nWcrReAHsP0qcggUMmbUqQOn6TRLVJlL2rsTh3PQA/UVicu7u0yLc1C1JLaeJJMmBzJNdBz9h92uTzWPcgVzngjI3w8jzX0o4vhsnU1rotcThUZtVi06oY2c7nzImpNrLgxUMh9efpVZlWIuWxGtmXZQ7AEEx161o8qxQ1EM081PL0pttRMyUXPf/RNtZKkDwe8VLs5co4Koo0uT+1SbdZXKXudGGOC4QBhSB+Eegmldyf5jS96VNLtj6Rls+GnFL5oPzapHfKLQPkeB32n9aru1jxfQjhpj5hjPy3oZOAwDE/BO3XmPlWtK4Js5jk1llFeTTZYrKu5PnJnc7kVNL1Fs7KOvP1505qrK92dKOyocLUNVNFqIvQoNj+qjDVHD0oPUolj1wcwf6U1NGl6Kc1JQ4DyKt3xI1AGDI8j1FOPhpEoZ8udVHe0pcWRwNHQ/BVZF5Jh240RekLm/wDMAfWg+JRuGx9alPyG14Y9cxTOZbcwB8hwpGqq29mJU722I6rB/rSRndvnK/5lI/Sr9t+EKeaN7ss9VEd6g281ttwdfen/ALyvUe9DS0WU0+GOC0KUFHSkB54UcnoaARzVQ1U1v0ob9KgbHdVDVTcHoaM22iYqEFaqGqqh+0VoGJYnyU0LWeBmACXN+ZWBV9D9hXeh7h9prsYc+bKPrP6VkLeE7y1d4SANvmK22e5elyzBuqsENuJGwO31rBYcsrmIj6EU/E7jRi6lVk1P2GcNhS1h7bMVIOoeo4Vd5blTpam7JbbQevMkDnVfhgS5DxpJ3jpWg/vLJVUUCPCGbcgeXSrtNVpFRlGV62WuXEloIqzYVU4THi2u51MeJHWlXcyms0ots6MJxUSf3wmg+LqnOKY8BS0nixAHnU0A7vsV/ae1re2TsBIPpsf3p/LtIUkCANwI8uP0peY3rUDUQd5jn7VAxGd8kWB50+KbjSRjnKMcjk2aS3d2HpS+8quy67NpP8oqTrpDjubYztWP66GumNdDVQoOoe10YamQ1KWpQbHdVFNLS31pWtetVLCbmWOOKmoz4cirzD9oFdN2GoEj2MU9auC6fhUxxPCqa5LlDO3CXwsy7WTSDbNanEvZtAl0MDiV3+gp7KBhMWCbDBiOI4EeoNHu0rrYr2E3p1KzGywod81ajM8uso+g3UR+OkkT7VAu5IeKlW9DV1lixcsEk6RQuQeKKfkKRdtI3xIKsr+XFeIPy3qO2GpqkjPKD8oGHx5QQuwp7+2X6moptUkpU0phUpImHOX6mmzmjedRooRU0omuXuSP7RaktjWPOmoo6NIGqXuH3hod4etFQmoAg5rYZlEHYbkdazN6/BgCtVmF6E9eFUGItq3H3p0U3Ex5XFT3GcC8sJqxxHdgAoCTq3naNthtVbh7BDCN6m4sEDhuSCashcmr2JFnHgDdT/5f0qR/ayj8De/9Ki4bDat4j5ipaZYOZFR6fJaDyeBp81c/ANIHTefU0PE27tpH1pzE4EhfAw4+c1Cv4G56+lRV4BJT/wCw5cvp+ESeAkSTTGYYgr4dg3MD8PkT18hTQw7AzuKC4brJo0ympeS/yO7/AAR6n86n66p8mfivCdx+tXKWOprPNUzoYZaoqga6UDTiWl60lsbbUxInzNL54H8csXbtk085FtdTkACmRmAHn0A2FZ7Nbd3EseKoOZ2A/eoouXIJ5FBbbsczTtIHOlWIQEaivGPKlf3mw3R/aqE23KCyNIQE6io8T9JNI/uyOjf+VOcHwkZVl3bbv5GlwOIct4bUE8zNWWYZZcTRcZnCH/E0sV/Kp2Pz/QhZba7CayWN7T3sSIcgJ/Ku0+tUjqm7SobkcMUWm23+hIuxcY6TcVORLkz71Z5DmX3MsbQEsNyd6zRxRoDEHrT5YtSp8GOHUaHqS3HMcFLO/wAd52JNy5ufQCoi4/EgR3hjy2p5rxNNtVtCoU88rstsr7VX7VoCVYTwcEn3mrfDdozdHitp8jWNuDkaYt2QplSw+dLlij7GjH1E1y9vY6EpDfhil/2fNZLLs/dDuSw6GtVge0SkDwn6UicJR4NuLNjnzyKOVHlSf7HbpV1bzFYnSfpU1MSsTBrO8kkbFhgzOLkTHlTh7Ovyq5OcKDGk/Ss5m+PuX1IW69sEx4IBj1q0XkkUnHFFe45/YLjiUHzp3BZD3jEB0aOIUyRWGzXAm2Y7245IO7sTFar7MxZwOFaFZ7lxyzuYJMbAegFXyKcY2hOGWKc3F7BduMmXDYRrrH4SAPUmK5lazuQTHpWx+1PMfvty0q6kW3JKngxPAwOlY58oGvY7UYd2tyuX8O5Ovui4yHF22Oq6+iNxz3q/wWCtXie7ulhO87daxdvAlZAIjzqZhItbmSDxAMU9OXkySWNcKzY4zN8HYGlm1MOS71VP2ysE+C0T6mKyj5YG3B3NLt5RA+KlpSse5wrmvkaZ+1Nv/wCL/dTLdq1G4tf7qpVwBH4p9RSDl/p8hV6l7ClKPuWWK7Wsw/h2Y85FR7edXiOAHtUUYAyDq4cutPJl6knUW4bbnjUSmSUsf3Y++ZPG7wei8airnF5WJDGCNtW/0pyxlnVqmpgVHETVtEpCu7jh+ZWWswvsxLFn+ZUVbZViXUEtAJ4QJ59TSgoHKli9HAD2pkcdeRU8+rhUSzjHJ2k+bfnFC6zN/iOT5VEN40XeVbSKc2TrdwLwpX3iq/XQ7yppCsj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hQSEBQUEhQVFRUVFRQUFBQUFRcWGBQUFhQVFRQVFhUXHCYeGBkjGRQUHy8gIycpLCwsFR4xNTAqNSYrLCkBCQoKDgwOGg8PGiwkHyQsLCwsLCwsLyksLC8pLCwsLCwsKSwsLCwsKSwpLCksKSwpLCwsLCwsLCwpKSwsLCwpLP/AABEIAL4BCQMBIgACEQEDEQH/xAAcAAAABwEBAAAAAAAAAAAAAAAAAQIDBAUGBwj/xABAEAACAQIEAwYDBgMHAwUAAAABAhEAAwQFEiExQVEGEyJhcZEygaEHFEKxwdEjUuEVFjNygqLwYmOSJENTc7L/xAAZAQACAwEAAAAAAAAAAAAAAAABAwACBAX/xAAwEQACAgEDAwIEBQQDAAAAAAAAAQIRAxIhMQQTQSJRMoGh8BRhkbHRBXHB4SNC8f/aAAwDAQACEQMRAD8A6zNCaTNCaeZxU0JpNCoAVqoTSZoTUCKmhNJmhNQAc0JpM0LhmoQCXwTA3PrUgWXPAj0FZbMciDXVuBmVln4SRqB5GtDltsBJJM+ZNWlFJWmUhJttNBXWadzSsIi6vEKDuCetID0PBfyXC2V8qaxGLRQQT7VDS8CIJI9Kj3VHMVRR9y7ntsQbecXw7RoCT4BpMhfMzxqauaXT+JB/pP7033K9KPuF86a9L8CFqXkft5q0wW1HyAAqZau3Dxj2qsFqDsadTFOpkGfI1RxXgZGT8lsFPMD2pXd+S+1V6Zo3NR9acfMDyEUvSxupEi6jASNI84qoDTO878aO/cZviO3T+lNgxTYqhUpWxc0JpE0JolBRNFNJmhRIHNFNFQJqABNCaKaJgahBStJgAE+Zp/7q/RahmOm9Hr9fc1GiJk2aFFNDVVS4dHSNVDVUIKqBm2d2sMuq60TwA3Y+gqbNc57YMfvrlYkKqmQW8JVSNgRz/PhTsOPXKmZupzPFC0bFe0qGDpYBt1bbSw/6WGx+XDnTpz1R+F/9v71zzJSO8e0I0OhRwW8O8QShBh9jB5SK2uV5SBbXxsV5ST6c9z70zJijDkThzzyrYtHzKLYuaGKnhBSfbVVLc7cpvpQ7T8RPLjAUHfyMc6tVwtsdJ67T+dM3uz9i4ZMT13pcdC+JDsndfwNFFjO3xCgoqmTGw57bSaGV53exOoXvCNLFPFuAI8TD8K7/ADp/Edi7ZJ0jY8wzKZ9QYj5U7geyCW10yqgmTJJkyTuxMmnt4q2RlUeocvU9iqus8IRG91tLGfCo8SmAQRsOPmBzrW5PmgveFvC424RJ9ORqFc7Lqd2bUOmmRsZ57cd6rcRnNm1qVbnjXkYieW68fSqyrIqQyN4XcnsbC7gmHKo7SOIrCYTtbiLaC4124zyC6kHu1AO6hY5iAI8966HkHaK3jLZZNmX4kYbieB9D1pE8c8at8GjFnx5ZaU6ZF78c5FKF0dRVhintr8dsb8I5/LamRh7DcmBPk37UvV+Q/S+LI00NVSmyq0PxlfUx+dAZcOVwH1ipqRNMiOl4ije8TRXrYUxqExMA8RTdEFtAJoURopolQ6E0maE1ABzQmkzRFqJLFTT1qzPWoF5SSDMR/wA4U8mPZVgH2G/1qNexE1e5bplII4kVXXgUlNUgHlwpt8e5EBmA5702poKLXJaUk+EGTR955CkzQqxQm0KRNHNUGCy2wED150VJmhNQgqua9qroXGXiD4gysAOJ/hIvHkBBNdImuX9p2VsbfBmCNBj0E/kK1dMvU/7GDrn6F/f/AAyjyvMQGJEiXuXGM7tD7D2J+ldKwPaQLh1dhtpLAiAGETux2Bj5VyNn+63lZwGU6l3HEkahPzUV1HI7IuYS7alU0XQgB3A7xEYKDy8VyKZkpqpeGJxWpNxfKLbKc7sXpkOkCfHpEjyIMGpVzNbIEKmo9S6D8iTWU+znJrdxbrPxS6bayTIUAEgk8TJ4+ldDtZRbVxpVdMb9Z8qzZdEZVubcHcnBN0Ul/Ea1Gi2ob/MxHzgCapzh8Wb6nwC0IJtgEtMbw5krvuPyroNyyqqYA2BpuyNOld9gATwkxE7UpZa4Q+XT292Yp8od/jLMZ21sfbnTeN7IKLTtGltBOoEkggHcEmtbibLBVhgf4gIBHCJncHeqftnmYtYK+dS6u5umJhmhDAReZJgUxZpeBUunhvqOddjsML5ck6wAp+Z5+u1WuWXDZzO2luU71XVoOxZQW267ge9ZD7PccMObgusVRrLMWWdQKaSNC7ySC23GpXZHOjmGefeEDi2iBVDxIUI3IbDckxJ+KtMsjbp+f4MWPBGKteHz8zsf3i4fjhukrw9qeTMCOX0J/Oor3QokmB1JinAT51io6Sl+ZMGcHms1XY0i5/7aj0FOgn/hFFctkcfzqJJPYMm5LcjYfDaf2p4mo2JzC3bEu4HkASfaKz+O7aCYs22nUAWuKQo6iJBmDTY45T4M08sMa3ZqJoTVAvbBQCXtqo5HWTPpFP4XtVYcDVNstMbhhspYkxuNgT8qLxTXgiz43smW80U01axCuJRlcdVM+/Q0uapQ27Br68KXeKz4SSORNNk0U1KJYCaGqiJoqIBRaimioqgA5oTRUU1CE6aE0maLVVBguaE0jVQ1VCWKLVzvO8mb7yzuHZWciF8KyqliGbpCkmP1rcZnjltWXuOYVVkk8hw/Ws1hM3+9ZZibjFldL1xhJKsn8TdeHCHYeYp+FuLv32MnUxU1T8bmKxKLdsMdAGhhcVQCRCypEsSW2348q1/YJgbBJbV31wXSTvJ8Ok/7RHyrMYW615XjSBr0gEcV26SJLEjeNvStRkuGCtbRCQqlNEiJVBAEHhIrVkSaMWBtSSf3ZN7F4sW+/TredvkSR+lag5qFrC5PbK37x63bu3TTdcAfr86scbcbrSJ41KVmrDmlCFexqD2oQgqfepeFzgE7/Q/oaw+Hslv3q4wrFFmlSwxXBoh1E3yaV78xPKfqa519o2Vol61jWdmAKI9iABcUSQFuRKdTseG0GtEM63j6isx2ivG+Ct1tgzuttF1E20gGRrXUx17Cdt54CZjxuLsGXKpRr9zFZhjjfuPct2wg1FQqAhAIj4jxMcT1rV/ZdlqozlQAQsn1YxM/I1nrmE1XbRDMy3FaCyi3AVgptFAI1AtwIBhT0Na7sFa03745aVAHozCa1yp42znQTjmjF8c/uXfbW4wwbFeOpPz2n5xXPsN9pZsOLeIiWYtrEkBeAlBw36Gukdp0Bwl3VwABPyIrgHbfCaL9uN20ww32KmQPZhWe6w2vc2OOrqVFvZr+TumTZwt74bw4A+EEiCOTbVbHLQd2vP8ALavP3ZHE3u/t2FYKLhYjc7QJ8J6zW9xeNxthhb3cj5ny48atGHcVxdFJ5Xiemav2aOjrgrOkqbr78zEqeRBAqlx3Za276xiTq06SSF8Q5al4E+cVW4ftKAEN8NLCCpUQOniHCqLtBi2YOcPqbQVBAO51TusfEBHEVaGOSfJXJnxyWyv50aJ+xmoBdSOvPl7byN/PlUex2DdLhjdGESHIdV5gSCIO4PkazeX2MdMlyg4gayY6D0qe+S3rniu4lweACtAjnTPV7/QQtF/D9Ta5R2Zaw5KL8UzJHPfl51b3sEyiY28t4rlOOtG0d3MHhuTPkTPH5VCTN7mpQlx1kwNMiSTtzqsunct9X3+paHWRh6VD6/6OtE0VZjspm11na1eJYhdQJEMN4IPX+laaazzg4OmbsWVZI6kChNFQqowOaKioTUAHRTQmiqEJRx9v+U/M/tSTmKfyfU/vUXuqHdUNKDqkSf7ST+Qe7fvRjMbf8v1P71ENqkGxR0oGqRC7c4b7zl9+1YB711AUTsYYEgz5CuS5Jcxtp7yX3YC4CrW7hlidgpAGw258665mSlbTEDUQNh6b/pVbYuWL6fxAC6jwsZDpz2H6cKdjgl6t9jNmyN3DZNnN8XmTYYKludSt3zkgQzksygA7EANzre9msXcu2luG2FlQSjHYTvKsP6Vk+1/Z1w5uBw6s6KYEFQdKyRwgAceG9T8pxF1LzW7N0qqkIFfx6jsqwW4baeHWm023QhyjFJvk1WUYFjevEAQx7wyIPi5zO8xPz86tLmWdd6ayLstdGDS7h2C3W/iqhJFt1fco6mRIHA8qkumZkQbeEtmdmdzv6AE0iU7ezRohCo7xe+/vyHhbIBpOLwty6YRdojntuN/p9TTmXJiNX8a/hoX42t2WIHUd60IDt58aq8bllzG3mV8W7YfcIuFQ6I4S95AV1SIIB5cBwqt7jNtNU/p/JYYfs62oAkEmeG4BEcSOHEcaoO02S6WJ1rqtpflSJDDuiHHyDDkf1q+wP2dYbSgRbrAHdrz3SYA2jXuNwOEbcKjfahlQs4J7qy0ajoZiV2tkgxHLT9TUjlWqm/oSeB6G0vqc+y7JLzFC91iXulw0fEgXcjeTyNdHyzs+cNdBZgWdGXaOAKmT58frXH+zvaG9i3sJcDOcOri06+Fih0qQd/EQSvrp3mK6vl2EcXbVy4TqJuCWMkqVJA47xpHtTdeqGz2E9vRk3Vv3LLtDZL4W8o4lDHrXFM6w73r5a58RLq234gVJA+URXb81aLFw9EY+wrk3aKyynvFGoKQW4wQRBIPzBo4UnB2U6mTjkVckLKrCC9YfYNbuKVjjuYPqImuodq7Vtgl63IYnubkcmgaDHz+tYPsxgxfUNo8Voghhx3Zj7VpM3x5S6bMbO9q/PSF0nb1UGm0nJOIjU4wkpfL8ueBy7lfeKNvfn8qfwvZ4oNhFbnLsMotrI/DMRx6UnFWlrK+ofBuXRx+J8mJuYJ6FnLAJ23Me81pHwsmkDLZuTyAA+ZJ/ar90r2NzCfaJFrDW9UAG4JY8oB/esSmGe4NVjxtbKvAO4HEEe1di7dYW3bwjXbyo9tB4lclSQxA8BH4pjiKpPsV7OW3tXsU1shXc27GrgbS76o5ktt/pod1KNsn4dvJS/wBCfs7wlx7TYu8CDeMWw06u7UmWM8NTEx5AHnWwmpGYx3p07BQFA5COnvUWaXqct2PUFD0oOhRTRTQCHQmimimiAK5uCASNuI4j0nnTGk9D/wCbfvT5oUQNWP0KE0JqhcKKI0qiokIeZoTaYDp/T9a5g151bjuOfP0musXUkEeVcyxGF/i3B0J+hrb0r2aOT/UFvFkrAdotAYOttgwOrWpaR/KQDwqFZDNiUayGNnWpZAsaNLqw0sWLMNog8ufKit4cSV0hpB8iOcj2q3TKh3B0s6jZtpmflTZxSdmfFOUlXNGtbMUfC27N0YoG3oU9wpXgObkaSvWDO9MW8RhkMjB3bjDg+JbUf9OssB8oqLleFDWFBuM8bGSOPtT9jKrYOySeu7VhcUm1bOqpNpOl/f7sLOL5xaFXUIu0BXmIIPACOXzqswEYa69y1fdXcAPpQMDHDwmRO/EfpWmTA7fCB7D8hSRhT1FFSjVeAuE71XuU75zi3+DF311bD+DbIn5qYrO5/fxN5mt4i4biAEkM4CnbeUBAG09a3v3bnI4cY/f0rPYvBnXcIKNIIg214xA3jzq+LQnwKzrI0vU/kc0xGOwti54gEuKAw7vcc4KkSs10nshnv3kIbx1OviSQFKyu5YLsTx35T61mD2ctXne42GHeoBp7tSJIjiimDAkgxOw48Ktuxm2IAiPC/LpApjg6k3W3FCI5UpQUbd83/g2mbCbF0f8Abf8A/Jrk+ILP8RG5Jg8Wnjv+Qrq2Y22e06KpZmVlCggEyIgE8K5YSuFxDd5bZjoINu7ICFpCuIMjcDfcCeNVwNJNF+ri5STNJ9nWGW3rHLgenlUzOcKq4hzzu2yik7w5On5ACD71S9iL3ixB6Og/2A/rVrnxOuy25BY7cdwNv1q6X/JsUbrCr55/X/03N3OAlsCRsBwqrfNSx2gzyk/XaszZzT2qVYzEHypPY0mn8Vr8mzwFzwywidv+GputQN43M1jFzEJvqjnuai3M+ZzsflSuw2x/4qMVRm/t4zW5fexhbIJtoDduHkXaVQH0AY/6q2fZbtQiZbhlAClLSIVH4WUQR7iud9uMKzO99ryrbQWk0GdTO7EahygKJ/01V5VnaWrSqr3HDtAgMVBJ3aY8O4G3nVo4YXTFz6nIlqir54+/yO0WsRrAb+belVW9nr+vDWz/ANMH1BIqxJoSVOhkJaopgoTRUVVCHNCaKaKaJA5oTSZoVAD80JpM0U0C9i5oTSJoTUJYsmueZvY/9Rc/zMen4jXQKwvaS0RfJ/m4f89Qa1dM/Uznf1BXBP8AMr7jQRA4fr/z61p8rbVh/PT9YrKaSD151eZZmaJbIfw6Z4+4J58605Y2tjB0s0puzQ9nL/8ACjjB+vA1Z9/WSs9qsLl+HtviGb+OC9sIuosAYbhwg9etV1/7cMED4bGIfzOhR9WmublklJndwRk8aOg6iRTQU1jMs+2nCXGh07kci8tPQ+EbVMzX7TcMLZNm4bjRsEtsd/nQVvgtJpcmpKmKoc5za1YE3rir0EjV7DeuR559pmYXJVnNtT8IC6TFZrBYC9inManPFncnSoJ4sx4VXuJOkrZbtOUdUnSOwf3uw95B3bspZ+7V1AJLmIjkY1VZ9nEb7xcZ2DMoKlhtqMgT6+H865tg8J3BthGVhbLFX0ne4wILKD0naRyFdE7FPK3DMmVBPua2q9DbOW9LyxSd7v6cEztbnDWbdsq/d6mjWD4hA5Acon2HWsZ237X2L1nUe8+8vpglCFKqYARuBEkmfOtn2pyP7zaWCZtlnC7EOdDBVM7fEVPyrKZR3TM+GxQZ7YNt7a308C3NJa4snddjEzGx60rmPp5ND2ncuCX9m9p2w7uF+K4DGx20LV12h1LYPEGR5cTFTMpzT7ujtYsB1BhrdsBBZYAAACCSsQaiZtmdzEsmtglq7bBKuo0rc1KLfd3AAYaT8U/Krx1KSvgXkcHBpPd/a3KTB4ZmVTvwq4w+FIFabLey7LbAKkGYAgcI4zVjb7LT8RCj60J9TGw4uiklfkxGLci2yIq6n21ESQOg6etDLcouEAec/OthmNzBYJdV3xEdSB15EjpymmcJ22tOmq1YI9VbYTHEgA/I1TvSaqMRj6aClc5fI5n26u4XDshxdq9cD61WyjC0C1tk/im58WwdwIkHfhE1V28KjWUOHVgLoJ8R1d2h5F9tTRO9a77XcaBiLPeprCSVZkUqAWkQvEhZEmOlUOU5W1whGcguRbREA4fG+kcAAgJ6SRTMW/rfsJ6h8Y4rh/r8jbdjwBg7SSCUGhiOZAB1HzIINXM1WdmMoNtCj3LZdfjZF0yTw1rJhgABPlVwcN0YfUUiTV7GzGpaVYyTQmlvh2G8bdRv+VNUCz2DmioURNQAdCaTNFRAPTRilpZ5mrHA5fqGo7L1PP0qjkkMjFsrltE8qfXBGrhbA4KPn/SnBgFPE+xilPIOWEobiKvUnoOJqcOz9u6itdUrz0mJHrVmps2uBVfqf3qBje1Fm2YJLHoB+poapS+FBcIRXraM7n/YtD4sPK8Q0zHkRymaq8R9nty/aZ2A1gqoD7K9v8UTEEcuXKrvMe3cCbdoA8muNw+XKqn+87YhG75wwBnSogbdRzHnWuHe07nPyLptTrn9EYbtJ2Re7oshg/dIO7aF8JLEspCtA+XlVQPsfuk/41seik/T+tdQ7OYRTZ1KgEk/tV3aw5NTLpb3Qen7ij6Xs/n+5yi19jEAacS+r/6hH1NSLX2U3js+KYD/ALaBSR6zsa60mGjifc1CxWORfP8AL3pUX4ih815kzD5f9lOGR9bhrrbf4p1D1jgfnNH2nyOzh7I7tEUs4JAAE7HeBxrb2cXbbiY9R+tUucWkRmulw2kjSCCQsiJ24ncwPOnYnUjP1Ebhz9eDn+IywthhcUS2o+sAkR9OFXf2e3JF1f8AKfzFKt4vUhBk6jcMwAd2Jnbgd+VM9hrZW/d81n61qmnTMGKS1pI0Gd5uLHdhhIuNp4x6fUiqzMrz6/4NpBAALXAV1SoMz8op3tZly3nsLcYLbDlnJ6DSY+cEfOovaPtHbxLBLZJW0dJuLuBAjT/1Gl41uhuZ7N3x4Edlc9vYe81rEW1RXOtLitqhuEMY3XYCeI9OF/oS9ilS4p0kF2CniVdGEDgFkGfU1iP7RbSAfGh2B8+foausmzxregm9ZbTIC3FYNB2ieNWljq2uSmPPdRapI6/ex4UqFlpEwJ4Uq0zNyj1Mx6Csfb7bKBvctzH4V39yxqpzntlcuIRZvMh6qFJ+RERWBdNN7UdaXW4oq7+R0Z8ut6i5C6v52An35VRZvmdi2d7iE9Na/XeBXJ8Rl928PHisUZ/mdB9NBMUwvY8keJu8/wA6BifYCmx6Zp7v7/Uzy66Ml6V+/wDCLf7Scdba7YNtu97sXNRVlYeOIBgzI328hSMi7P2cbb7oXcP3gYsq961q6s6dXg0aoOkD0FUGN7Pt326hSCHUKCADy8J5eRqff7M37ui88akEJCKpUT8XrWjRJRpGTuwlPU7+X2zq+W9kbeGsEKUVjJOkbSSWIk7tuTvUE3CDVNkr4gIRdcvEAAyTEdauiuw/Ks7i4vd2bYzU4pxVBpiD1pz7xPxCfPgajxQoUWtkg253Xfy500TSQ5HClk6t+f51CWJmi1UkmiolbL7LbAuMWbcLEL1J4E1YYjFKm9w+grJ2c2NvEaGBhx/DYEgagJIJHOnL2ILGWJJ6mlPE29x8cyS25LXEZ6Tsggdag3MWx4sfQcKiG5Q1VZQSKPI3yPm55e9RsVb1iNvT+tKJotVXWxR78mdzbIjoJUnaTBM+xqksnSsep+n9K3jb1nc1yYyWSJPLhPp+1a8WXxI5nUdPXrgS+z2dC3ZKzEExtPt0qTe7ST/MfUwPYVm8Hg3Egqw36Gpgy1zy99qkscNTbDjzZdCSJl7tC3IKPkapb2NdySWnfqdqtbeSTxPsP1p9MjUfze4/apGUI8AnDNk5ZWW8S6nwkjhzG/y4UWY4x2SGJPyj8quRlC9D70dzKEPEf7j9KncjdlnhyOLVmPSa0nZbAFdTnbUAB6Sd6nWcrReAHsP0qcggUMmbUqQOn6TRLVJlL2rsTh3PQA/UVicu7u0yLc1C1JLaeJJMmBzJNdBz9h92uTzWPcgVzngjI3w8jzX0o4vhsnU1rotcThUZtVi06oY2c7nzImpNrLgxUMh9efpVZlWIuWxGtmXZQ7AEEx161o8qxQ1EM081PL0pttRMyUXPf/RNtZKkDwe8VLs5co4Koo0uT+1SbdZXKXudGGOC4QBhSB+Eegmldyf5jS96VNLtj6Rls+GnFL5oPzapHfKLQPkeB32n9aru1jxfQjhpj5hjPy3oZOAwDE/BO3XmPlWtK4Js5jk1llFeTTZYrKu5PnJnc7kVNL1Fs7KOvP1505qrK92dKOyocLUNVNFqIvQoNj+qjDVHD0oPUolj1wcwf6U1NGl6Kc1JQ4DyKt3xI1AGDI8j1FOPhpEoZ8udVHe0pcWRwNHQ/BVZF5Jh240RekLm/wDMAfWg+JRuGx9alPyG14Y9cxTOZbcwB8hwpGqq29mJU722I6rB/rSRndvnK/5lI/Sr9t+EKeaN7ss9VEd6g281ttwdfen/ALyvUe9DS0WU0+GOC0KUFHSkB54UcnoaARzVQ1U1v0ob9KgbHdVDVTcHoaM22iYqEFaqGqqh+0VoGJYnyU0LWeBmACXN+ZWBV9D9hXeh7h9prsYc+bKPrP6VkLeE7y1d4SANvmK22e5elyzBuqsENuJGwO31rBYcsrmIj6EU/E7jRi6lVk1P2GcNhS1h7bMVIOoeo4Vd5blTpam7JbbQevMkDnVfhgS5DxpJ3jpWg/vLJVUUCPCGbcgeXSrtNVpFRlGV62WuXEloIqzYVU4THi2u51MeJHWlXcyms0ots6MJxUSf3wmg+LqnOKY8BS0nixAHnU0A7vsV/ae1re2TsBIPpsf3p/LtIUkCANwI8uP0peY3rUDUQd5jn7VAxGd8kWB50+KbjSRjnKMcjk2aS3d2HpS+8quy67NpP8oqTrpDjubYztWP66GumNdDVQoOoe10YamQ1KWpQbHdVFNLS31pWtetVLCbmWOOKmoz4cirzD9oFdN2GoEj2MU9auC6fhUxxPCqa5LlDO3CXwsy7WTSDbNanEvZtAl0MDiV3+gp7KBhMWCbDBiOI4EeoNHu0rrYr2E3p1KzGywod81ajM8uso+g3UR+OkkT7VAu5IeKlW9DV1lixcsEk6RQuQeKKfkKRdtI3xIKsr+XFeIPy3qO2GpqkjPKD8oGHx5QQuwp7+2X6moptUkpU0phUpImHOX6mmzmjedRooRU0omuXuSP7RaktjWPOmoo6NIGqXuH3hod4etFQmoAg5rYZlEHYbkdazN6/BgCtVmF6E9eFUGItq3H3p0U3Ex5XFT3GcC8sJqxxHdgAoCTq3naNthtVbh7BDCN6m4sEDhuSCashcmr2JFnHgDdT/5f0qR/ayj8De/9Ki4bDat4j5ipaZYOZFR6fJaDyeBp81c/ANIHTefU0PE27tpH1pzE4EhfAw4+c1Cv4G56+lRV4BJT/wCw5cvp+ESeAkSTTGYYgr4dg3MD8PkT18hTQw7AzuKC4brJo0ympeS/yO7/AAR6n86n66p8mfivCdx+tXKWOprPNUzoYZaoqga6UDTiWl60lsbbUxInzNL54H8csXbtk085FtdTkACmRmAHn0A2FZ7Nbd3EseKoOZ2A/eoouXIJ5FBbbsczTtIHOlWIQEaivGPKlf3mw3R/aqE23KCyNIQE6io8T9JNI/uyOjf+VOcHwkZVl3bbv5GlwOIct4bUE8zNWWYZZcTRcZnCH/E0sV/Kp2Pz/QhZba7CayWN7T3sSIcgJ/Ku0+tUjqm7SobkcMUWm23+hIuxcY6TcVORLkz71Z5DmX3MsbQEsNyd6zRxRoDEHrT5YtSp8GOHUaHqS3HMcFLO/wAd52JNy5ufQCoi4/EgR3hjy2p5rxNNtVtCoU88rstsr7VX7VoCVYTwcEn3mrfDdozdHitp8jWNuDkaYt2QplSw+dLlij7GjH1E1y9vY6EpDfhil/2fNZLLs/dDuSw6GtVge0SkDwn6UicJR4NuLNjnzyKOVHlSf7HbpV1bzFYnSfpU1MSsTBrO8kkbFhgzOLkTHlTh7Ovyq5OcKDGk/Ss5m+PuX1IW69sEx4IBj1q0XkkUnHFFe45/YLjiUHzp3BZD3jEB0aOIUyRWGzXAm2Y7245IO7sTFar7MxZwOFaFZ7lxyzuYJMbAegFXyKcY2hOGWKc3F7BduMmXDYRrrH4SAPUmK5lazuQTHpWx+1PMfvty0q6kW3JKngxPAwOlY58oGvY7UYd2tyuX8O5Ovui4yHF22Oq6+iNxz3q/wWCtXie7ulhO87daxdvAlZAIjzqZhItbmSDxAMU9OXkySWNcKzY4zN8HYGlm1MOS71VP2ysE+C0T6mKyj5YG3B3NLt5RA+KlpSse5wrmvkaZ+1Nv/wCL/dTLdq1G4tf7qpVwBH4p9RSDl/p8hV6l7ClKPuWWK7Wsw/h2Y85FR7edXiOAHtUUYAyDq4cutPJl6knUW4bbnjUSmSUsf3Y++ZPG7wei8airnF5WJDGCNtW/0pyxlnVqmpgVHETVtEpCu7jh+ZWWswvsxLFn+ZUVbZViXUEtAJ4QJ59TSgoHKli9HAD2pkcdeRU8+rhUSzjHJ2k+bfnFC6zN/iOT5VEN40XeVbSKc2TrdwLwpX3iq/XQ7yppCsj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1.bp.blogspot.com/-bYjk2UAdrhs/UNisHjw6tzI/AAAAAAAADqA/dNfr9cpXme0/s1600/%D0%BB%D1%96%D0%B4+2+%D0%BA%D0%B0%D1%80%D1%82%D0%B8%D0%BD%D0%BA%D0%B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14752"/>
            <a:ext cx="3413102" cy="2450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2. Чи однаковий тиск людини на Землю, коли вона йде і стоїть?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929066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Коли йде, тиск більший, оскільки площа опори менша  </a:t>
            </a:r>
            <a:endParaRPr lang="ru-RU" sz="3200" dirty="0"/>
          </a:p>
        </p:txBody>
      </p:sp>
      <p:pic>
        <p:nvPicPr>
          <p:cNvPr id="19458" name="Picture 2" descr="http://megafriends.org.ua/wp-content/uploads/2012/10/masha1.jpg"/>
          <p:cNvPicPr>
            <a:picLocks noChangeAspect="1" noChangeArrowheads="1"/>
          </p:cNvPicPr>
          <p:nvPr/>
        </p:nvPicPr>
        <p:blipFill>
          <a:blip r:embed="rId3"/>
          <a:srcRect l="26239" t="18917" r="45579"/>
          <a:stretch>
            <a:fillRect/>
          </a:stretch>
        </p:blipFill>
        <p:spPr bwMode="auto">
          <a:xfrm>
            <a:off x="7072298" y="3503590"/>
            <a:ext cx="2071702" cy="3354410"/>
          </a:xfrm>
          <a:prstGeom prst="rect">
            <a:avLst/>
          </a:prstGeom>
          <a:noFill/>
        </p:spPr>
      </p:pic>
      <p:pic>
        <p:nvPicPr>
          <p:cNvPr id="23554" name="Picture 2" descr="http://i2.x8.net/T/mmdL_X.jpeg"/>
          <p:cNvPicPr>
            <a:picLocks noChangeAspect="1" noChangeArrowheads="1"/>
          </p:cNvPicPr>
          <p:nvPr/>
        </p:nvPicPr>
        <p:blipFill>
          <a:blip r:embed="rId4"/>
          <a:srcRect t="22436"/>
          <a:stretch>
            <a:fillRect/>
          </a:stretch>
        </p:blipFill>
        <p:spPr bwMode="auto">
          <a:xfrm>
            <a:off x="4500562" y="4357694"/>
            <a:ext cx="2755164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3. Хто перед загрозою страти замість подання царю прохання про помилування подав проект повітроплавального апарату?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64331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435769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М. Кибальчич</a:t>
            </a:r>
            <a:endParaRPr lang="ru-RU" sz="3200" dirty="0"/>
          </a:p>
        </p:txBody>
      </p:sp>
      <p:pic>
        <p:nvPicPr>
          <p:cNvPr id="18434" name="Picture 2" descr="http://bucharsky.ru/UserFiles/photos/c1ecee5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70345"/>
            <a:ext cx="2015741" cy="2687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4. Назвіть тварину, що орієнтується в середовищі за допомогою ультразвуку.</a:t>
            </a:r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Кажан, дельфін</a:t>
            </a:r>
            <a:endParaRPr lang="ru-RU" sz="3200" dirty="0"/>
          </a:p>
        </p:txBody>
      </p:sp>
      <p:pic>
        <p:nvPicPr>
          <p:cNvPr id="17410" name="Picture 2" descr="http://t0.gstatic.com/images?q=tbn:ANd9GcTmAMtE4CoeRaIPCUGyI498GTC-HafeErdIoNJWqUeGq8MuHaH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5"/>
            <a:ext cx="2861169" cy="2143116"/>
          </a:xfrm>
          <a:prstGeom prst="rect">
            <a:avLst/>
          </a:prstGeom>
          <a:noFill/>
        </p:spPr>
      </p:pic>
      <p:pic>
        <p:nvPicPr>
          <p:cNvPr id="17416" name="Picture 8" descr="http://vkurse.ua/i/2009-12/dozhd-iz-letuchikh-mysh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90" y="4714884"/>
            <a:ext cx="342898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5. Скільки протонів має гідроген?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Один</a:t>
            </a:r>
            <a:endParaRPr lang="ru-RU" sz="3200" dirty="0"/>
          </a:p>
        </p:txBody>
      </p:sp>
      <p:pic>
        <p:nvPicPr>
          <p:cNvPr id="16386" name="Picture 2" descr="http://t3.gstatic.com/images?q=tbn:ANd9GcRruL7JNCKBzCpyYr_ozVEnp_anK2gEMRtTgugsm6VRVfd_casbYA"/>
          <p:cNvPicPr>
            <a:picLocks noChangeAspect="1" noChangeArrowheads="1"/>
          </p:cNvPicPr>
          <p:nvPr/>
        </p:nvPicPr>
        <p:blipFill>
          <a:blip r:embed="rId3"/>
          <a:srcRect r="77226"/>
          <a:stretch>
            <a:fillRect/>
          </a:stretch>
        </p:blipFill>
        <p:spPr bwMode="auto">
          <a:xfrm>
            <a:off x="5357818" y="3500438"/>
            <a:ext cx="2214578" cy="273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6. В одній коробці є мідні і залізні шурупи. Назвіть найпростіший спосіб їх розділити.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07194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За допомогою </a:t>
            </a:r>
            <a:r>
              <a:rPr lang="uk-UA" sz="3200" b="1" dirty="0" err="1" smtClean="0">
                <a:solidFill>
                  <a:schemeClr val="accent5">
                    <a:lumMod val="50000"/>
                  </a:schemeClr>
                </a:solidFill>
              </a:rPr>
              <a:t>магніта</a:t>
            </a:r>
            <a:endParaRPr lang="ru-RU" sz="3200" dirty="0"/>
          </a:p>
        </p:txBody>
      </p:sp>
      <p:pic>
        <p:nvPicPr>
          <p:cNvPr id="15362" name="Picture 2" descr="http://t0.gstatic.com/images?q=tbn:ANd9GcRQWkH4oGMPza3J1kZKxquNMwrN86HGKQNVXRBaIm4SfSXZgVSsc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1714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143116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Запитання команді 10 класу</a:t>
            </a:r>
            <a:endParaRPr lang="uk-UA" sz="3200" dirty="0"/>
          </a:p>
          <a:p>
            <a:pPr marL="971550" lvl="1" indent="-514350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7. Який вчений за допомогою яблука відкрив закон всесвітнього тяжіння?</a:t>
            </a:r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Ньютон</a:t>
            </a:r>
            <a:endParaRPr lang="ru-RU" sz="3200" dirty="0"/>
          </a:p>
        </p:txBody>
      </p:sp>
      <p:pic>
        <p:nvPicPr>
          <p:cNvPr id="14338" name="Picture 2" descr="http://t1.gstatic.com/images?q=tbn:ANd9GcTdTXbQyW6K5rGAkswFfL5Me87XDLTZ6QTo4cQ5fc51vOtkjx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2714644" cy="292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8. Про що йде мова: математичний і фізичний…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71475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маятники</a:t>
            </a:r>
            <a:endParaRPr lang="ru-RU" sz="3200" dirty="0"/>
          </a:p>
        </p:txBody>
      </p:sp>
      <p:sp>
        <p:nvSpPr>
          <p:cNvPr id="13314" name="AutoShape 2" descr="data:image/jpeg;base64,/9j/4AAQSkZJRgABAQAAAQABAAD/2wCEAAkGBhAPDw0NDQ0NDQ0NDA0NDQ4MDA8NDQwMFBAVFBUQEhIXGykeFxkjGRISHy8gJCcpLCwsFR4xNTAqNSYrLCkBCQoKDgwOFw8PGikcHCApKSwpLCkpKSwpKS8pKSkqKSkpKSwpKSwqKSksKSkpKSkpLCkpKSksKSkpKSkpLCkpKf/AABEIAREAuAMBIgACEQEDEQH/xAAbAAEAAwEBAQEAAAAAAAAAAAAAAQIDBAUGB//EADsQAAICAQIDBQUFBgYDAAAAAAABAgMRBCEFEhMGMUFRYSIycYGRUnKhscEHFEJDYpIVU4Ki4fAWJDP/xAAaAQEBAQEBAQEAAAAAAAAAAAAAAQIDBAUG/8QAJxEBAAMAAgIBAwQDAQAAAAAAAAECEQMSITEEE1FhIjJBsRTB8AX/2gAMAwEAAhEDEQA/APxsAEbAAAAAAAAAAAAAAAAAAAAAAAAAAAAAAAAAAAAAAAAAAAAAAAAAAAAAAAAAAAAAAAAAAAAAAAAAAAAAAAAAAAAAAAAAAAAAAAAAAAAAAAAAAAAAAAAAAAAAAAAAAABJAAAAAAAAAAAAAAABJMYNtJJtt4SW7bAqD7rs9+yrUXKN2umuH6bHNm7HXnH+mt93xZ9XRreD8Pi6tJTXZNrDvvhG6yb+81hfBI8fJ8ulZyv6p/Dtx8F7/iH40D7rifEKb5S59Jp5Ry/drVcvrHDPO/8AGaLt6rLaV5TStin8Vhmq/Jrn6oxu3xrR6nXywPd1/Y/UVrmrSvh51J839r3/ADPGsolHacZR+9Fx/M715K3/AGzrhalq+4ZgA2wAAAAAAJAEAkABgABgYAAAADbSaaVtldUPftshXHLx7UpJL8z9h1vDtL2cqpVVMNVxCyGbNVas9J+PSi/dX4n49pL3XZXZF4lXZCafk4yTX5H7B+2CxSs0liaxOlSb+PqeD5dp2tP4l6vi1i1/L5Di/aO3VN232t7N4T2S+B4sLk4wy+5PL9Tklu3Dd5liMUs532Pp+Hfsy19lLv1HT0NH8L1blGya9IJN93mc4pWlfPiHtnljceNTqE+dd+7a+Bfh11sswrU3mWHy5Z6+n7PaDTS5tRq7tTt/89NX0oy9OeW/4HqW9sYVVdDh2lr0VfnFKd035ym/E52vE/sjf6Xz43w14bwbUVqFl0ujBb4m883rg6eLdo61iEOnasYkpVQcG/mfM6niN9+9ts5/elnBhGs4/S2ds33yMh12anSyebdBp8596tShnfyTPZ7R6Ph8+DVajT6SmjU8yUpVJrKhNxakvHJ844EcS1jjw6UF/HqpY38Fg9HHvaMl5eaI67L5Z6j0X0Ku70X0RkgfUx8/W0Z/D6AxAw1JIwDTIQSAAJwMAQMEgCMDBIAjB+la/jX+J6LSRjh3aeFVEovZ5wobvyex+bHr9muOPSWyk8uq2Drtit3jvU16p4Z5fkcXeux7h6fjcv07+f5founu0PBItUqGq4gl7d86+ZV2eKrb7kt/DOx43aPt5ZxBJSlKL5lsniKSPmuM8W5rrFYszz7UoPZt+OGZVe7Ccd4z5u7vi090zyRwzkWv7ez6lNmKu2zURjvJ/qZLXwl7r/QwcOf2WsRzv4v6nHdOuMnHd48VuvgdK8e+GLcmeXs137bfia9Y8arVrwsx6S2NHq142x+oninT6sO3UavCMeKy/wDR0v8AVOyX+5kcM0f73a6IWQjLpW2803iGIQcms/BE8chy6XSw2fLnu+LN0rFbRDjyX7RL54AHteSAABVwTgYKygFsDAFQWwMBFQWwMFwRgYJAwRg6uGafqXVQ8HOPN6RW7f0TOY9js9Xj96vf8nTTUXv79nsLfzw2c+WetZlqkbLytXbz2WT+1OUvqysLZR91tfkaWQM3E1GZhvnSV8n3yk/mULDBcTVQWwMBHpdmOJvTayi/7MpQfh7M4uP6nV2j1XUgmk2uZZflJ5bR4ZpqbZygnJprKxtu3vucrce2izpW3iYcwIJOjIAArUDAwbxgBIwXBAwTgYGIjAwSTgYK4GC2BguCuD3Ka3Xoc9z1N222G4QXnjz8meNGDbwu97L4nvcbShHT0L+VVv3byfiefmjZrX8/068fqZ/7y8SbzkqXaKYO0Q5qOJGDQrguIrgFsEYGCC1kvYUfFTb+WCMDBJquscEmmCSdTWRBrgkYupwMEhHbGEEkjBcTUDBOCRhqrROCQkXqajAwWGBhrq4Rp+pfVHwUuZ93ct/M6eMXc103ltJ8qz5I14BXyq+7u5YcsXv7z8Nn8O9M8615bZ5uvbln8eP9u0zlI/LFkNF8ENHo6uWq4IwWaIwXqmqkYLYGB1NVwCxGCdTVcDBbBDQxdRgEgmCScAlHXGUYBbBOC4aqkTgtgYL1RXAwWSJwXBXAwXwaabTuc4QXfKSRJyI2SPMvScenpK4/xWuVj2w8eHhn8WeXI9HjF6lPEUoxilBJLCSSx3Hn4OXDTK7PufLpyT5z7M8DBflHKdurnrPBDiaYIwOprPlGDTBGB1NZtDBfAwTqKYIwXwRgkwquAW5QMAlIlIYN4gTgJE4LiIwTgnBKiaxNRgnBPKTgvVNVwejwnSyatuUZONUUnJVylCLl9qS2j8zn0kFzx54TsgpJzjW8SlHxSeHj4ndHVuuNi01l0KbJZlBttNd2HjaXzR5ue/jpHt24489nnWvLb9fAz5Tptred8SzvleJSKXjH8T01jxsOU+2OPQYOl8n2ZL/URyx8n85IuDnwRynQ4rwX5srj/qLiax5SOU25fQtHTt7vZebM+lhzYIaN5pdy+vmUaGGssEYNGiOUmLquATgGcNRgnALI3EJMoSLJEpFlE1EJqqiWUSyiWwbiE1TB73ZDhdF1/PrW1paVz2xi8StfhBP8/Q8ZRNIXYTrx73tLwe3hk83y5tXht18S6cMRN41+h9oe1VM4dDRaWuimPsrkrjGTXxR8RGtqfPmUHzZzFtNepx2aiUcLm+Ut8fNHfRxKaj7z5fgpr6M/NVpNPMeX09ifCNdopqWZe1ndPC3XyOT93fk/xPolxBOqHPVU3jvcOV/gzFauH+TD++Z+l+Ne9+OszH8Pnclaxacl4aqfr9Q6X6/NnuLWVr+RW/vOT/Un/FWvcqph92pN/Vno/V9nPK/d4tfD5y92Mn8jZcKx78oQX9Usv6Lc6ruITl3ybXlnC+iOOcsl62n8JtSfTj7qc35yWI/Q5bpt9/8AwayRm4ljjxnswcSjibyiVcS9TWDiRg2cSriZxdZYBpygzgySLpBIuoliohRLqJKiaKJ0irOqKJdQLxgaKB1iqayUCLKMrbaS3TOiMDRQLPFFoyfSRbJ2HD05vGIpNeSyn6noaPRvZ2+ykvB7y+RKgWUDwR/5VN9zj0f5U56dN1ifd3LZL0M+n6FVEthn0q8UVjI9PNN98o6foQ6i+GN/M39NnsydZWVZq0yrgTouueUTOSOl1lZQJNDXI4FXA6nAo4GJqsS5nEo4nS4lHExNV1zuINXEGMa1iol4xJjE0jEtapMkYl4xLRgaRidoqzMqxgaKJaMDWMDrFWdUUC8YGkazSNZvqzrNVl1WaxrNI1m+qaxUCemb9Mt0y4mubkHTOnpjplxNcrgV6Z1usq6yYuuN1lXWdcqykqzMwuuNwKOB1ygZygZmq65HEzlE65QM5VnOata5XAGzgDn1a1zxiaxgIxNoQNVqkyiMTWMC0KzaMDtFWZlnGBtGBaMDaNZuIYmWcYGsay8YGsazeMzLOMDRVmsYF1AYmsVWSoHQoE9Mqa5+QnpnR0yemDXI6yrrOtwKusGuOUDOUDtdZlKsi64pVmbgdsqzKUCY1rjlAylE7ZQMZQMzDWuRxBtKAOfVrXJA6K4HPWdVQrBLaEDWMSIG8InZzmURgaxgWhA2jArKkYGsYF41msaypqkYGirNFA0jWTWdYqBKgdHTJVZNTXPyDkOnpk9MmmuTkIdZ19Mq6xpricDOUDtlWZTrLq64pQMZVndKsylArUS4ZQMpQOyyJzTRGolyzQFgMS286o66QDNWpdVZ01gHaHJ0QNoACWWqNokAjLWJrEgERdFgCIsEAZBlJAFgZyMpgGlZSMbCAVqHPYctgAacloAMt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://school.xvatit.com/images/a/af/FizI7-10.jpg"/>
          <p:cNvPicPr>
            <a:picLocks noChangeAspect="1" noChangeArrowheads="1"/>
          </p:cNvPicPr>
          <p:nvPr/>
        </p:nvPicPr>
        <p:blipFill>
          <a:blip r:embed="rId3"/>
          <a:srcRect t="14882" b="12848"/>
          <a:stretch>
            <a:fillRect/>
          </a:stretch>
        </p:blipFill>
        <p:spPr bwMode="auto">
          <a:xfrm>
            <a:off x="5786446" y="3643290"/>
            <a:ext cx="3000375" cy="3214710"/>
          </a:xfrm>
          <a:prstGeom prst="rect">
            <a:avLst/>
          </a:prstGeom>
          <a:noFill/>
        </p:spPr>
      </p:pic>
      <p:pic>
        <p:nvPicPr>
          <p:cNvPr id="13318" name="Picture 6" descr="http://lib.lntu.info/books/colleges/kovel/2011/11-66/page101.files/image008.jpg"/>
          <p:cNvPicPr>
            <a:picLocks noChangeAspect="1" noChangeArrowheads="1"/>
          </p:cNvPicPr>
          <p:nvPr/>
        </p:nvPicPr>
        <p:blipFill>
          <a:blip r:embed="rId4"/>
          <a:srcRect l="66372" b="15048"/>
          <a:stretch>
            <a:fillRect/>
          </a:stretch>
        </p:blipFill>
        <p:spPr bwMode="auto">
          <a:xfrm>
            <a:off x="714348" y="4357670"/>
            <a:ext cx="180975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9. Чому дорівнює швидкість світла у вакуумі?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300 </a:t>
            </a:r>
            <a:r>
              <a:rPr lang="uk-UA" sz="3200" b="1" dirty="0" err="1" smtClean="0">
                <a:solidFill>
                  <a:schemeClr val="accent5">
                    <a:lumMod val="50000"/>
                  </a:schemeClr>
                </a:solidFill>
              </a:rPr>
              <a:t>тис.км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с</a:t>
            </a:r>
            <a:endParaRPr lang="ru-RU" sz="3200" dirty="0"/>
          </a:p>
        </p:txBody>
      </p:sp>
      <p:pic>
        <p:nvPicPr>
          <p:cNvPr id="12290" name="Picture 2" descr="http://cikavo.com/images2/2009/03/17/img_125327075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3528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10. Які коливання називають гармонічними?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3643314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Які відбуваються за законами синуса або косинуса</a:t>
            </a:r>
            <a:endParaRPr lang="ru-RU" sz="3200" dirty="0"/>
          </a:p>
        </p:txBody>
      </p:sp>
      <p:pic>
        <p:nvPicPr>
          <p:cNvPr id="11266" name="Picture 2" descr="http://t1.gstatic.com/images?q=tbn:ANd9GcSUFgBSxRpVVlB84EVgORiMRz6dqA-eDjO_7gRXPZGPpnxAe4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1550"/>
            <a:ext cx="22002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Все геніальне - просте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00175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eriod"/>
            </a:pPr>
            <a:r>
              <a:rPr lang="uk-UA" sz="2400" dirty="0" err="1" smtClean="0"/>
              <a:t>“Він</a:t>
            </a:r>
            <a:r>
              <a:rPr lang="uk-UA" sz="2400" dirty="0" smtClean="0"/>
              <a:t>, крім хімії, займався питанням повітроплавання, багато часу присвятив палітурній справі і виготовленню валіз. Одного разу вчений купував у магазині матеріали. </a:t>
            </a:r>
          </a:p>
          <a:p>
            <a:pPr marL="971550" lvl="1" indent="-514350"/>
            <a:r>
              <a:rPr lang="uk-UA" sz="2400" dirty="0" err="1" smtClean="0"/>
              <a:t>-Хто</a:t>
            </a:r>
            <a:r>
              <a:rPr lang="uk-UA" sz="2400" dirty="0" smtClean="0"/>
              <a:t> це? – спитали продавця.</a:t>
            </a:r>
          </a:p>
          <a:p>
            <a:pPr marL="971550" lvl="1" indent="-514350"/>
            <a:r>
              <a:rPr lang="uk-UA" sz="2400" dirty="0" err="1" smtClean="0"/>
              <a:t>-Невже</a:t>
            </a:r>
            <a:r>
              <a:rPr lang="uk-UA" sz="2400" dirty="0" smtClean="0"/>
              <a:t> Ви не знаєте? </a:t>
            </a:r>
            <a:r>
              <a:rPr lang="uk-UA" sz="2400" dirty="0" err="1" smtClean="0"/>
              <a:t>–здивувався</a:t>
            </a:r>
            <a:r>
              <a:rPr lang="uk-UA" sz="2400" dirty="0" smtClean="0"/>
              <a:t> той. Відомий </a:t>
            </a:r>
            <a:r>
              <a:rPr lang="uk-UA" sz="2400" dirty="0" err="1" smtClean="0"/>
              <a:t>валізних</a:t>
            </a:r>
            <a:r>
              <a:rPr lang="uk-UA" sz="2400" dirty="0" smtClean="0"/>
              <a:t> справ майстер…</a:t>
            </a:r>
          </a:p>
          <a:p>
            <a:pPr marL="971550" lvl="1" indent="-514350"/>
            <a:r>
              <a:rPr lang="uk-UA" sz="2400" dirty="0" smtClean="0"/>
              <a:t>Про кого йдеться?</a:t>
            </a: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9291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Д.І.Менделєєва</a:t>
            </a:r>
            <a:endParaRPr lang="ru-RU" sz="3200" dirty="0"/>
          </a:p>
        </p:txBody>
      </p:sp>
      <p:pic>
        <p:nvPicPr>
          <p:cNvPr id="10242" name="Picture 2" descr="http://www.ng.ru/images/2009-02-25/222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381000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Все геніальне - просте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00175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2400" dirty="0" smtClean="0"/>
              <a:t>2. Одного разу репортер запитав ученого, чи записує він свої видатні думки , і, якщо записує, то в блокнот, записну книжку чи в спеціальну картотеку. Вчений подивився на пухкий блокнот репортера і сказав:</a:t>
            </a:r>
          </a:p>
          <a:p>
            <a:pPr marL="971550" lvl="1" indent="-514350"/>
            <a:r>
              <a:rPr lang="uk-UA" sz="2400" dirty="0" err="1" smtClean="0"/>
              <a:t>-Милий</a:t>
            </a:r>
            <a:r>
              <a:rPr lang="uk-UA" sz="2400" dirty="0" smtClean="0"/>
              <a:t> мій… Справжні думки приходять в голову так рідко, що їх неважко і </a:t>
            </a:r>
            <a:r>
              <a:rPr lang="uk-UA" sz="2400" dirty="0" err="1" smtClean="0"/>
              <a:t>запам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ятати”</a:t>
            </a:r>
            <a:r>
              <a:rPr lang="uk-UA" sz="2400" dirty="0" smtClean="0"/>
              <a:t>.</a:t>
            </a:r>
          </a:p>
          <a:p>
            <a:pPr marL="971550" lvl="1" indent="-514350"/>
            <a:r>
              <a:rPr lang="uk-UA" sz="2400" dirty="0" smtClean="0"/>
              <a:t>Про кого йдеться?</a:t>
            </a:r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9291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Альберта Ейнштейна</a:t>
            </a:r>
            <a:endParaRPr lang="ru-RU" sz="3200" dirty="0"/>
          </a:p>
        </p:txBody>
      </p:sp>
      <p:pic>
        <p:nvPicPr>
          <p:cNvPr id="9218" name="Picture 2" descr="http://img1.liveinternet.ru/images/attach/c/7/95/94/95094197_AlbertYEynshtey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267652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285860"/>
            <a:ext cx="3714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dirty="0"/>
          </a:p>
          <a:p>
            <a:pPr algn="ctr"/>
            <a:r>
              <a:rPr lang="uk-UA" sz="2400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Миколай</a:t>
            </a:r>
            <a:r>
              <a:rPr lang="ru-RU" sz="2400" b="1" dirty="0" smtClean="0">
                <a:solidFill>
                  <a:srgbClr val="FF0000"/>
                </a:solidFill>
              </a:rPr>
              <a:t> Коперник,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/>
              <a:t>великий </a:t>
            </a:r>
            <a:r>
              <a:rPr lang="ru-RU" sz="2400" b="1" dirty="0" err="1" smtClean="0"/>
              <a:t>польський</a:t>
            </a:r>
            <a:r>
              <a:rPr lang="ru-RU" sz="2400" b="1" dirty="0" smtClean="0"/>
              <a:t> астроном,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автор </a:t>
            </a:r>
            <a:r>
              <a:rPr lang="ru-RU" sz="2400" b="1" dirty="0" err="1" smtClean="0"/>
              <a:t>геліоцентричної</a:t>
            </a:r>
            <a:r>
              <a:rPr lang="ru-RU" sz="2400" b="1" dirty="0" smtClean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</a:t>
            </a:r>
            <a:r>
              <a:rPr lang="ru-RU" sz="2400" b="1" dirty="0" err="1"/>
              <a:t>світу</a:t>
            </a:r>
            <a:endParaRPr lang="ru-RU" sz="2400" dirty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http://abc8.ru/news/img/56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480"/>
            <a:ext cx="3634414" cy="4235437"/>
          </a:xfrm>
          <a:prstGeom prst="snip2Diag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пантоміми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Вгадайте, що зображає ваш друг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28612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1. Гальмування автомобіля</a:t>
            </a:r>
            <a:endParaRPr lang="ru-RU" sz="2400" dirty="0"/>
          </a:p>
        </p:txBody>
      </p:sp>
      <p:pic>
        <p:nvPicPr>
          <p:cNvPr id="6146" name="Picture 2" descr="http://www.autoexpert.in.ua/files/vazhno_znat/upravlenie_auto/keruvannya_vzumku/keruvannya_auto_vzumky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86045"/>
            <a:ext cx="4214810" cy="252888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285749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eriod"/>
            </a:pPr>
            <a:r>
              <a:rPr lang="uk-UA" sz="3200" dirty="0" smtClean="0"/>
              <a:t>Що має більшу масу: пуд заліза чи пуд пір</a:t>
            </a:r>
            <a:r>
              <a:rPr lang="en-US" sz="3200" dirty="0" smtClean="0"/>
              <a:t>’</a:t>
            </a:r>
            <a:r>
              <a:rPr lang="uk-UA" sz="3200" dirty="0" smtClean="0"/>
              <a:t>я? </a:t>
            </a:r>
          </a:p>
          <a:p>
            <a:pPr marL="971550" lvl="1" indent="-514350">
              <a:buAutoNum type="arabicPeriod"/>
            </a:pP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маси однакові</a:t>
            </a:r>
            <a:endParaRPr lang="ru-RU" sz="3200" dirty="0"/>
          </a:p>
        </p:txBody>
      </p:sp>
      <p:pic>
        <p:nvPicPr>
          <p:cNvPr id="30722" name="Picture 2" descr="http://os1.i.ua/3/1/1837769_f23d58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96"/>
            <a:ext cx="2852731" cy="35928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521495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пуд = 16.3804815 </a:t>
            </a:r>
            <a:r>
              <a:rPr lang="ru-RU" b="1" dirty="0" err="1" smtClean="0"/>
              <a:t>кілограма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пантоміми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Вгадайте, що зображає ваш друг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378619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2. Політ повітряної кулі</a:t>
            </a:r>
            <a:endParaRPr lang="ru-RU" sz="2400" dirty="0"/>
          </a:p>
        </p:txBody>
      </p:sp>
      <p:pic>
        <p:nvPicPr>
          <p:cNvPr id="6148" name="Picture 4" descr="http://www.freetorg.com/_data/lead/2835/1451690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3810000" cy="28575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321468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Четвертий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71480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ораторів (риторів)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14324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1. Що зображено на картині?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48577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Пісчаний</a:t>
            </a:r>
            <a:r>
              <a:rPr lang="uk-UA" sz="2400" dirty="0" smtClean="0"/>
              <a:t> </a:t>
            </a:r>
            <a:r>
              <a:rPr lang="uk-UA" sz="2400" dirty="0" smtClean="0"/>
              <a:t>годинник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857628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1285860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err="1" smtClean="0"/>
              <a:t>Найславетнішим</a:t>
            </a:r>
            <a:r>
              <a:rPr lang="ru-RU" sz="2000" dirty="0" smtClean="0"/>
              <a:t> ритором </a:t>
            </a:r>
            <a:r>
              <a:rPr lang="ru-RU" sz="2000" dirty="0" err="1" smtClean="0"/>
              <a:t>Стародавньої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 </a:t>
            </a:r>
            <a:r>
              <a:rPr lang="ru-RU" sz="2000" b="1" i="1" dirty="0" smtClean="0"/>
              <a:t>Демосфен </a:t>
            </a:r>
            <a:r>
              <a:rPr lang="ru-RU" sz="2000" b="1" dirty="0" smtClean="0"/>
              <a:t>(384—322 </a:t>
            </a:r>
            <a:r>
              <a:rPr lang="ru-RU" sz="2000" b="1" dirty="0" err="1" smtClean="0"/>
              <a:t>рр</a:t>
            </a:r>
            <a:r>
              <a:rPr lang="ru-RU" sz="2000" b="1" dirty="0" smtClean="0"/>
              <a:t>. до н.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.).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err="1" smtClean="0"/>
              <a:t>Сучасники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зазначали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силу </a:t>
            </a:r>
            <a:r>
              <a:rPr lang="ru-RU" sz="2000" dirty="0" err="1" smtClean="0"/>
              <a:t>Демосфенового</a:t>
            </a:r>
            <a:r>
              <a:rPr lang="ru-RU" sz="2000" dirty="0" smtClean="0"/>
              <a:t> слова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порівняти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хіба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блискавкою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9154" name="Picture 2" descr="http://ugabuga.ru/files/monsters/drev_mif/demosf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1589240" cy="2004165"/>
          </a:xfrm>
          <a:prstGeom prst="rect">
            <a:avLst/>
          </a:prstGeom>
          <a:noFill/>
        </p:spPr>
      </p:pic>
      <p:pic>
        <p:nvPicPr>
          <p:cNvPr id="49158" name="Picture 6" descr="http://kmpp.com.ua/wp-content/uploads/2009/07/76.thumbn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86124"/>
            <a:ext cx="1866905" cy="308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Четвертий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71480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ораторів (риторів)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14324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2. Що зображено на картині?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48577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Мильна бульбашка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857628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1071546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Найславетнішим</a:t>
            </a:r>
            <a:r>
              <a:rPr lang="ru-RU" dirty="0" smtClean="0"/>
              <a:t> ритором </a:t>
            </a:r>
            <a:r>
              <a:rPr lang="ru-RU" dirty="0" err="1" smtClean="0"/>
              <a:t>Стародавньої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 </a:t>
            </a:r>
            <a:r>
              <a:rPr lang="ru-RU" b="1" i="1" dirty="0" smtClean="0"/>
              <a:t>Демосфен </a:t>
            </a:r>
            <a:r>
              <a:rPr lang="ru-RU" b="1" dirty="0" smtClean="0"/>
              <a:t>(384—322 </a:t>
            </a:r>
            <a:r>
              <a:rPr lang="ru-RU" b="1" dirty="0" err="1" smtClean="0"/>
              <a:t>рр</a:t>
            </a:r>
            <a:r>
              <a:rPr lang="ru-RU" b="1" dirty="0" smtClean="0"/>
              <a:t>. до н. </a:t>
            </a:r>
            <a:r>
              <a:rPr lang="ru-RU" b="1" dirty="0" err="1" smtClean="0"/>
              <a:t>є</a:t>
            </a:r>
            <a:r>
              <a:rPr lang="ru-RU" b="1" dirty="0" smtClean="0"/>
              <a:t>.).</a:t>
            </a:r>
            <a:r>
              <a:rPr lang="ru-RU" dirty="0" smtClean="0"/>
              <a:t> </a:t>
            </a:r>
            <a:r>
              <a:rPr lang="ru-RU" dirty="0" err="1" smtClean="0"/>
              <a:t>Сучасники</a:t>
            </a:r>
            <a:r>
              <a:rPr lang="ru-RU" dirty="0" smtClean="0"/>
              <a:t> </a:t>
            </a:r>
            <a:r>
              <a:rPr lang="ru-RU" dirty="0" err="1" smtClean="0"/>
              <a:t>зазначали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силу </a:t>
            </a:r>
            <a:r>
              <a:rPr lang="ru-RU" dirty="0" err="1" smtClean="0"/>
              <a:t>Демосфенового</a:t>
            </a:r>
            <a:r>
              <a:rPr lang="ru-RU" dirty="0" smtClean="0"/>
              <a:t> слова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вихором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блискавкою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9154" name="Picture 2" descr="http://ugabuga.ru/files/monsters/drev_mif/demosf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1160612" cy="1463629"/>
          </a:xfrm>
          <a:prstGeom prst="rect">
            <a:avLst/>
          </a:prstGeom>
          <a:noFill/>
        </p:spPr>
      </p:pic>
      <p:pic>
        <p:nvPicPr>
          <p:cNvPr id="50178" name="Picture 2" descr="http://t2.gstatic.com/images?q=tbn:ANd9GcRaUIO_337XrFLHnN29XX6-Xs0ABpTNAyU0C8RcfjXhHSE3Avc75w"/>
          <p:cNvPicPr>
            <a:picLocks noChangeAspect="1" noChangeArrowheads="1"/>
          </p:cNvPicPr>
          <p:nvPr/>
        </p:nvPicPr>
        <p:blipFill>
          <a:blip r:embed="rId4"/>
          <a:srcRect l="23768" r="7570"/>
          <a:stretch>
            <a:fillRect/>
          </a:stretch>
        </p:blipFill>
        <p:spPr bwMode="auto">
          <a:xfrm>
            <a:off x="6286512" y="4214818"/>
            <a:ext cx="1857388" cy="1685926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</a:t>
            </a:r>
            <a:r>
              <a:rPr lang="en-US" sz="3200" b="1" dirty="0" smtClean="0">
                <a:solidFill>
                  <a:srgbClr val="9900CC"/>
                </a:solidFill>
              </a:rPr>
              <a:t>’</a:t>
            </a:r>
            <a:r>
              <a:rPr lang="uk-UA" sz="3200" b="1" dirty="0" err="1" smtClean="0">
                <a:solidFill>
                  <a:srgbClr val="9900CC"/>
                </a:solidFill>
              </a:rPr>
              <a:t>ятий</a:t>
            </a:r>
            <a:r>
              <a:rPr lang="uk-UA" sz="3200" b="1" dirty="0" smtClean="0">
                <a:solidFill>
                  <a:srgbClr val="9900CC"/>
                </a:solidFill>
              </a:rPr>
              <a:t>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71480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Темна конячка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107154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128586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rgbClr val="0000CC"/>
                </a:solidFill>
              </a:rPr>
              <a:t>	Потрібно визначити, про яке фізичне явище  йде мова. Учні однієї команди задають питання іншій. Якщо суперник не знає правильної відповіді, відповідає команда, яка задавала питання 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52226" name="Picture 2" descr="http://sint.if.ua/sites/default/files/light-pigment-d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0301">
            <a:off x="571472" y="2928934"/>
            <a:ext cx="2267872" cy="1428760"/>
          </a:xfrm>
          <a:prstGeom prst="rect">
            <a:avLst/>
          </a:prstGeom>
          <a:noFill/>
        </p:spPr>
      </p:pic>
      <p:pic>
        <p:nvPicPr>
          <p:cNvPr id="52228" name="Picture 4" descr="http://znaj.net/up/article/img/day_n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3722">
            <a:off x="6500826" y="2857496"/>
            <a:ext cx="2143141" cy="1607356"/>
          </a:xfrm>
          <a:prstGeom prst="rect">
            <a:avLst/>
          </a:prstGeom>
          <a:noFill/>
        </p:spPr>
      </p:pic>
      <p:pic>
        <p:nvPicPr>
          <p:cNvPr id="52232" name="Picture 8" descr="http://i1.poltava.pl.ua/news/13/1269/content/clock-pushk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76614">
            <a:off x="6357950" y="5143512"/>
            <a:ext cx="1484191" cy="1539849"/>
          </a:xfrm>
          <a:prstGeom prst="rect">
            <a:avLst/>
          </a:prstGeom>
          <a:noFill/>
        </p:spPr>
      </p:pic>
      <p:sp>
        <p:nvSpPr>
          <p:cNvPr id="52234" name="AutoShape 10" descr="data:image/jpeg;base64,/9j/4AAQSkZJRgABAQAAAQABAAD/2wCEAAkGBhQSERQUExQUFRUWFxUXFhUUFxcXFxcUFBQVFxQUFBQXHCYeGBkjGRQUHy8gIycpLCwsFx4xNTAqNSYrLCkBCQoKDgwOGg8PGiwlHSQsLCwsLywsLCwsLCwpLCwsLCwsKSwsLCksLCwsLCwsLCwsLCksLCksLCwsLCkpLCwpLP/AABEIALEBHAMBIgACEQEDEQH/xAAbAAABBQEBAAAAAAAAAAAAAAAEAAECAwUGB//EAD4QAAEDAQYDBQcDBAECBwAAAAEAAhEDBAUSITFBUWFxBiKBkaETFTKxwdHwFELhI1Jy8WKCwgcWM0OSorL/xAAbAQACAwEBAQAAAAAAAAAAAAACAwABBAUGB//EACkRAAICAgEEAgICAgMAAAAAAAABAhEDEiEEEzFBMlEFIkKxYXEUI5H/2gAMAwEAAhEDEQA/APb0imSUIKFh392dbVBcwQ/Ugfu/lbqSXkxxyR1kFGTi7R5M+6n4ohQrUhTEDN254dF1XaghlVxGWQJ6rin1sRJK8h1OJYpuKO/gk8sU34FCvsZYKjPaTgkYo1jdDypmnPJZLp2zW0qo274pWYBvsqksdk5uRc2NHDlrIWe65Q0SXy3luFnTn9lr1HkUmN5eiZOaduq/0L1ljSSZnPcNAIHD7qYDj4fmScuVlOpqs8m6GJjUWvG8b8vHijmWJr9DB5fPoggZRdgecYiMg7rBGnSVeOVyqXgDIuLXkT6DaRz7zueyqr1C4yfJK1VMTydNusKB4oZy9LwVCPt+Sh5Kuo2yRhdodxr48UHVeq3VyPsjjDgc1Z0TbHk04jA9QdkPabedGkgDKZzgCB6JrPaXfp8+MDoUBUfkqlw6iKhG23L0OaquoWgjmOB+nBCBWiogaoe1fBp0aBcJEgOzE7wSMk1Wyhmbz0AVditJbpxGX2VdtfLzyyVfrXHkTUrr0EV7WRk3Ju2WZUW24nJ4keRCrdWmOAEfdVNKDeQSxxrwXfpMWbDPJJliec4jqpUH4TIRtqtRa2Bqcp5ffNHHVqxbc4ukUUy2nrm75dE1S8BUkOB67eKCcFZZBnO2/irWZpUvAbxJ8vyU2mxxmMxxH1VDAQYHotr9Q0CA0BXWksZTxDXYQJPkmRSmm0+ED3ZRqLQFZqWGHVDJGjfuFZTvFrnCRDhO+RBBBE8wVnVahOZKgGSosjjwvAfZ25l5Gwlpg5KbxJ5bK+jVxQx4kcdx/CO9zc3DqosbnzEksihxM9HCSZOvoB5MdIlKVjdq7z9jZ3EfE/uN6u1PgJQzkoRcmFGLk6RyF/3j7V1V40xYQeQyHyXPtYtSpZiKMePUoR9mc0Bxa4A5gkEAjivF9TOU5uR6LAlGNIpAhRe9JzkwWZf5NaRFmoG5IHnktO3nOOAEIK6bMX1mnYOBM+iNvNkO9PJFNCpyTlQCVNpyVVWrAyzQwtU5HJUoOSJFchjrRsETdPxOdwaZ8Vmgrcuqy4aZLpBd8tB9VeqirQWVpRoFLpKao7uqbaQnMqNopyMlnZUWgB44Znip06IGZMlW4IHBVgTlqSnbN+BpoV3xRZzn6rOla15Wf+m0DYD5BZBbzVvyLxO0LErWKIACk1yCQ4Ipap60yeKnYmS8eZ6BW2r4iktUrFOX7UCxGSdpTPVcqVYwvNRG2l0tHT6BZ7EfahkD+ckUV+shWT5IDeVOg6B1VLnJ8UBLrgbRZUqIq1GWNPIfILOlHVastYI0brx3+sJiVRaF5FygNyaVEuUgwn19FQ8TTutunaDA6A+YlYblrUWy0ZtyAGfIBOxS1MvUK0j0ZOkEl9APKiXCdtbbitNOmNKbcR/yd/AC7lxXmF81sdurHbER4NAH0XO/Iz1xUvbNnRxubf0hqPtDqe6SQBGua2LL2gkYKjQ+mwRkO8C3IZ6GVodm7plntagkuHcadAzbLmFuMu+mAQKbQHCDAAkDT5lZMHQZFHZSpsbk6iLdNHItqWCscx7M8wR/+TCqtrLEwFrKbnQD35MYgfhOclNb7pa2o7E34Xa8dwR6LDtdpx1CCYzPmcySuXlyuNxcFf3RuxwUuVJ1/sJ/X4fgAaJnIblQr29r8n5HiPqqK9iJHdMxr5LMtIjdZYpvhs1RxxlyaVSyECRmOIzQr7CX6Dx28UTc1tw5EDCSBHM/6WtelTC3uDlPBT48gOUoy1M+nSZRAkYnwB3tAeIGyt98O4CPzdZtaplJ14odtWDxU5lyGse3k1X2lrv+J56FKCNQfos3Vb9zVQWFhgkDInhyhLeNMKX/AFq0ZpBdkBKsbUbT0ALvQIq868ANbAGen22WG6rmpCP0Gv3XJq+9ycnAQh6llxDEzThuFudnuyJtFEvcS0k90EagbhUXj2SrUjIBI4haZdNlUVOnX2IjlxbaxdMwhkiLMwvMAZ+n8I2xNxOIqMEjiIVtttwpDCwAH81WZ0/Ix5HeqXJF1VtEcXHX82CdtoFUZZO4GMxyWO60SZJkp2O8ELjwF2vb8hVQZ5iCqw0q9lqkQ8YuehHkjv0tMNxSS382QJP0Rz08oBs9PEY6fkratNMOZA2+ixqlpnTIcAotqFsEGDw+6uM1FNV5BnCU2mFGi0c1INEaCPsot/qQR8W44qQpP3aeqVq74JtXkBcc8lp3lZyAANvsFH9PTacTtdmjTqinWtlbug5kZeW0rVDEtWm+Rc8tyTS4RiFsa5Jm1gMlK1WVzDn4HihiErX0zWmpKwkraoWeGNxZGAsmxsjvOyA0ndH078ZGfqE7DGK+Rl6jaXET0kJFJMV7w8uD221Cmxz3aNBcfD8C8xdVJhx/e8F3IOcMR8ASfBehX7ZnVaLmMEkxvGUgn5Lz68GPpS1wgA6EZgn6FcT8nJqUbXCOh0iTTXtnplNgAAGgAA6DRWBeaWPtnWpNDTD2xAnJwG3eH1Rg7YCs9oNN8xkA8xzJhaIfkcTiDPo8kQ7tLav6juA/7QuLrPkl3UrXvaoXODdo+azn0ANSvPdRmU8jZ1OnjpAlRtsMIKzHS4q+oPJNiCCPBsiqC7laO9TP7sLgebDPyR14Wn9s6wSOmn1Q9w0Zc50fCAPM/ZU2yocbupQTtsS6cym2OhqGolX3iMQbHj1UaTI1RqlEdEup09ytC7HQ8RwM9IWb7VaV0MkPdygfMpTTu2Dkf6sOqdnqzpqPbgaQI4nLWJWHWo4XEcF6Fd96C1UAQIewgO5OA1/xKwb77PkkvaIO7Tr4cQt2fpVGKnitoy4Ope2mTgybHf1Wn8Lj0+i6KxdvSBFRs8wuTNKMilCzY+ry4vhI0ZOnxZPkjrLwttmrNNVmP2sgGcUR/af2xvHJclbnS89UTY3kYhnBAynKQcpG+6CrZk9UOTL3ZbNJP/BWHF220mRY1XgKpoUjUASpcmkJaFYX9xwngVmurkoqwAkkcQg7bXIM1xY7VPCIClTo55qVq+LoEsilzRGg3MeOaPfbIaN9lmPqwp4+6DxJ9FFsuUDOCdWNWJObkOKnBSqPlQaExL2xsVSo2LDa/aDA+CY1O/8AKptWCmYDZd8kLZSQ9pnceqe8qBxucdCck7faPJn7aU+PBXWrF2bj0AVMK0Usk5SXKvBpSSR7BKSSS+gniyt7V5926q/1SN+76D+V6I4rz3tZd2Ku+HCThPTEND5LmflL7KS+zZ0bSyWzkAc+S27msuGajgIIgA/MKh9GnR1h78jyHIjdD1bS55zPhoF561F2dmV5FS8GrfrsRDgIgQfmFiPk7oqlaSMpy4HNWNs7aphktdw1nol/J2iorRUzMcFNllc8wASfQdTstJtylplzgAOWZQtptxOTMhy3RWO3viJsXa1lJhaXtxGSc9zw6fRZ97WTPE0yCsaoCibJaajBAzb/AGnTw4FHKmgVicXsmVuB2ScXHUrXstmbVkgFhyEHMZ6eCvqXK0CXk+Aj1SXOvQW6XD8mVY7KXmBPM7Ac1v2e00qQw4h/PMrGtVujuMGBvXM9UK1sqlbdsko7+TorHeRs9U1KZBacnAaH+V0NHtrSjvMzjb+VwllY5pkGOWx6o1tla/JpwngdD0KZj6vLh/WEuBWTpsc+Zldpr43udxJPmVRKKddzxqAEK+s1umZ4/ZZtW2ak1VRDLK0NBJMEjJAWtsGRoqK1YkySq/aO0EpygUoNOyZeU5zUn0gScMt4A5+aGqVHMMOCJK/Adl4C0bnZLzyafX8Ky6dqB5LprnsUNByz8xEa+amrbpi801GAMxneUbS/vmRpCMttLvnDtxQzLI55Exnpnl5rK4PmIqM15YDUGeQhWVRDGeKNqWXLJsHjtzlXU7rNQ0mCTJgxw1PRXGMpPVIN5lSbMWEwMLsr37I02M7hfPPMaZDJcW4J+Xp54ZazCw545VcS2nU7wPMfNaP6oY3YjIByBz8llN18Qiba2Kh80rwFNJsnWq4jJVYYqXPlN7QpWrGJUeyJJJL6GeMKbTWDGlzjAaCSeAGpXmda9C8VbQdajjhB2A7rB4ALof8AxBvbDTFFpzfm7/AaDxPyXH3jIbTaP7R8v9rgfks9y7a9f2dXo8PGz9/0gH2hMk5k7lISradm4q0OAGWZXFcvo6rdFLaZKIoUizvTmNFFlRTayTHFLbZXnyaN42iabP8AkAfTNZTXbDxRF5Ve81v9ohDTCKXLLxJRiTJUHPjUoetao0Q+LclFHE/Y2zSsdtwuETBIkjWJ/Ml0VqrwYIBymHDL/a46k+XNA1JAHiV1142gEBpHwjM8ySSemiKUdUZsyuSOZtr8VRx5p6RgKm0PBcSNJyVzRkFT8D4l7HK5tWDlqhWq3Hks8o8hB9427+gD+45Lny9ad6jDSp+J81i06mpWyCtWDiSS4Di4DqhqluDSDrBmOMbLPtFuKzq1Qk5p+PBfLGWemW3s37Wk20WXvseJLZBc3i08SDKwKNbvFtRpDf3YtjlESuPp3lWpghlR7GnMtDiAY0kBSsd51KtRtJ9Uhr3AFzySGyQMRnYarTPpYvmHAiKkk1N3/Z6bZrlo/EA2RETJnmEPe99eyGFkYyNdcI+5RZZ7GlBc2phEYm6ODR8Q6wFw1e0lziTqTJ6rJrcq+hOKG7tu0G+3c+S4knmZU2PI3MdUPZCcPiiQxKlw6OgkqCKVoOkmOpW7c97YKjc42Dp0lc61SDkpXGSlEXkxqa1Z1N59qa7SWENyJgkS6Oq5tz5M8VtWdza1MBwEtyJ35FVOu2nT7zpMI8kpz5k7M2Nwx/qo0wKx2NzyDGW5+3ErVvayS2W6geY5IB9udo3ujgPqibJekZPkjj9xukxcXwwprJey/wDDHCUrobRdLKneHd0OWYMpqN1sAggHmdUbxSRa6mJ6Mme5MSsbtJefs6Tmt+N4IbynIuK9tOahFyZ5eMdnRxF5Wj9RaX1D8OKG/wCLcmj0nxUrzsuMYmiC0TA0jTLjmt3sfc4dNRwmO62dJ3MdMl1FpuxlRsOaCNtiOhGi4i6GeeLyN8s6L6lY5KK9Hj7n9Uwcuuv3sfhJe093iBp/kPqubq3S9piJ5jRcrLhlieskdHHmhkVpg8rQuamXPnYA5zusu02unSkOON3Bp0PMrPd2peD3S1rdhA+akMMpc0HKVqka97yyoZ0OY+qza1oJ38Ex7VNqACowOIIgjLecxGe26dtqoVDhDsDnOlsj/wCgExqfRMWJx8otT45KQ6EzqiLqXJVBiMuMiFOkaNEgvIqOGeGe7lxRWvQTmkH9nbsxPxnRufiOHRGX8wl/ARHXNBWTte01mjuNYTEGYAdkDIzMfRbd93hRAYxzfiH/AKrHBzXeGoPLmhljbi2ZnOXcXBzQohEimC3mFP8AQYgXUyHga7EeCVCxPcchA3JyAWSSbNSkioIixWUvPIEYjySeym3Ulx4DIeaXvQgQ2Gjl91El5ZTk38TSvOwCoMPKGHg6MtNeEc1x9rbhaQNfqttl4O/uQ1WxNqTBDTwzgnlwTYTp8l404Kmc2fVUvajbZYy06QRshnsnTyXRjJPkcwR4SsF0PrVA1vi46Ac1sWW6WhuKqTM5N0yjfeZ2RXvAtyYA0DQAeqks78QAfPg62scTcP8AxI8+i5Q2QA5yr7Jf1QEYwHDfKHRyKPqU21BjZmNxuD0WCTlB2xcE8fDAbM0AQrXKFSiW9E2JLf7co0pkgUgVAuTByuiGtctT+qBxBCNvmp8I6n6BZ9wt/qydgT12RF5Ol/QBLm6jRmkk8oME8pgE5WYdYddV4FpDdpy5HUeCOvCtDhnGX1Kx7OzvN6+gWvbbPjcDyC0RnKUKMmWMVOz0IhB2q6mVCC8THPZEC0DiEzrWwauA6le5kotcnm02vBOjRDQA0AAaAKxBG96I/wDdZ/8AIIa0dp7OzWqzwM/JC5wiuWi9ZP0H1mgyDoRB6FeP9ob3c4uZTJDWkt5kjI5rqb97ektLLO0ycvaOyjm1p35lcY9rQIJk77yTmSSuH1+eGSUdOaOn0mJwtyOcrUHH+5COshOzl0rmZ91Ra1x1HokRztG/g5t13u5hW2Kw99upzC33DLMKFJobmr/5DaCpFl42kuAa0uaBwWW27RxJ6rRwDVUuspJ1hKg9VSK1LaV2NBOJs7fYgbhSfScJA4zgIEH/AB/hFUqrogacSmdVMQYj1lK3lfJKoHsdudTeCMoOh08V1dvvVpp9wACABHq4niVz7LK2oM9RqY+aQGGGzI2KGU9lSI0pNNlwEyh21FcTkeh+SCpOQQj5NNmjRjgrJzyyQlOdVdSfO8JUo+y7TNKxWBtcEPjI66HPbmgrXZWUQ5jAAZzOpykCCdNUbdLh3yNgOm/0WfaXYnnfMok2IXza9AH6MuzJnqpiwBXipGUJnVkzaTNBWKDRsrLPXwOluX236qDqsquc9VEm/JdcHUXhd+A/tMgHIggg6EeBBWDabIW5t0RtzWgua5uoGYjYHbzRDqRGxIQSWruK4MsZOD1Zj06ROaup2UlaBol0ANPXRJxa0Zmdu7xjRA5SYzufRbddCDPH5KN5Mh88RKlZr4GhybMjyjMqy9BLQdtQeRQuPAm5KfJnSkSq5UmoGjQgixViKjY1mPMQukB8Fh3bRHx8NPqUd+q5gpkJqCMuZbS4OX/8y1+PqoO7RVjqVSaCj7Fbe/L7FdqP0J15vccwPLNL9WTrPmoGgkKCByTGKNDl0qQ6pNs6mKKBsYhgOZTlnNS9ipCmhtl0ih1Odc1D9MUYGKcKbtEpAbbIeauFkKvDlLGgc5l0gf2JGiTqE7InGmxodpFUikBzW4QZaTOEwRPHMZFQFLkQiS9IPV7yJSBw1wUBZyjMYSkKbyQVgveHFVo0wqjSCJT+yFlmtjgxzWxBk85IhDUa5Y6SJyIg8wRPUTKs9iOaX6YIt17K8WUPtJIhNUAygknf+ER+kH4FE2XkiUo+i3NgmaZEGh1TspePJHug1IKuauGYid4Hl/K3KNqaG4p6rConBnAnrl4jdTNocf3R0EJbmxE4qTuy68byc52WTeEa9UDUtLjAiANMslaROrneqWAcZS9vsZFxiqRQ3FwPgFrXfaCGYHtIbn3jw4FBgEaGFL253z6qOb+iSakhPEHIzzSxqB8E0JdMtSRr2e1tiNvn0T2h4J02WQFLGpzVUKcVdl7rA0phd7efmiSOqYBaO3ISpA/u9vPzSbdzefmiQFY2keBRdt/YSkCtu1v4VYLvbz80QKSsaxTRl7Anu5vPzUvdzefmiyxNCrtsvcG92t/Cl7sb+FFgp/aDgq7bJuB+628/NP7rZz80a14Ug4KtJFbAHutnPzTe62c/NHl4Tyq1kTczzdbOB8ykLrbwPmjy5IE8PNTSRWwD7rbwPml7rbwPmjcaYvCmki9gP3Y38Kibtbw9UaXKotKvty+y1Io93M/CkLsZ+FEso5Zz4KvBOkqLG/srYh+hZz81E2BnPzUiCFOpSIjPUK1if2SwepYmHb1UWWBnD1KthMEXbYQ3u9vA+qQu9qPu9hMkbbfJaHu6WzAkoe3IVKaTow/d7fwpe72/hKMtFPCYiPFU4+Xqq0kMQObvHD5pjd/L1RjKvKfFF2ZmPRsc9R0VaSBboxjd/L1S938j5rWfTgpvZlVTLsy/0HL1S93jgfNbTLESpuscahXpJg7o6n3FT4KLuz7NgPJaqS9l2YfSODvL7MGp2WB/dH/SEPW7KHZw9QumSSpdHifoYs017OCtt1OpfG0gcdR5ql1m6ELv6tIOBBEg6grg7UCwuHAmP8ZyXM6nplia18M14crn5B3tA1UWvHBVG2gc1Ubxz0hZu2zXTCXZ6JgxUOvARklZrScQHFXoy6L8KbGFY9kFVOs0nNDqirRewxqM+KZ0nQoptQZgf75hQfVHQbkiD4IdQbFQpDCZA/y1jlmqnU88jPNVVKxcYGQ9Fpmx4WBRwZLoD9nr0KGphaIZkeiGZSVJDUxMA4JNs8ohlJTFNVRV0W2GjLHNIHGeoiEGxmB3mPMQtW7qUk58EJb6MOMcUVOkLT/ZoBc2dslU6zoxnNSIQ1Q7YzzQTGzo5zFUKeaKi1IvuelBeeQ81oCrGglWvsopiGmeJ57/ACQVaqG9Vc04ujLfcdllbC4jE3PYhUV7FIygnjplwSFeRmrGPS3fsNWvAJTu8kxEdUe6n7OmGj8J1KKs754dd1Tbc4CKqXALm5OmZoYphit9mlhS9RthNlzbzSfSJP2VdndDh5LV9mmRxuS4ETerNxMkkvVHJHSSSVkGK4ntB8ZSSXN67+Jr6X5MxHKhySSxI6RRUV1j+JvUJJK34LZs27ZBtSSSF4E+gyy/D4FD2zZMkr9lx8iofE3wXTW7R3/T8gkki/iwcnyRlqgJkkhDkFUknJJISg279Chrfp4pJI/QpfMzWq5iSSjNBNM3XySSVFGpVWXaviSSU/kJxEArWpJKMaw+xa+Sa1fEnSQ+hK+RQEikkhDRKzfEFshJJa8PhiM/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6" name="AutoShape 12" descr="data:image/jpeg;base64,/9j/4AAQSkZJRgABAQAAAQABAAD/2wCEAAkGBhQSERQUExQUFRUWFxUXFhUUFxcXFxcUFBQVFxQUFBQXHCYeGBkjGRQUHy8gIycpLCwsFx4xNTAqNSYrLCkBCQoKDgwOGg8PGiwlHSQsLCwsLywsLCwsLCwpLCwsLCwsKSwsLCksLCwsLCwsLCwsLCksLCksLCwsLCkpLCwpLP/AABEIALEBHAMBIgACEQEDEQH/xAAbAAABBQEBAAAAAAAAAAAAAAAEAAECAwUGB//EAD4QAAEDAQYDBQcDBAECBwAAAAEAAhEDBAUSITFBUWFxBiKBkaETFTKxwdHwFELhI1Jy8WKCwgcWM0OSorL/xAAbAQACAwEBAQAAAAAAAAAAAAACAwABBAUGB//EACkRAAICAgEEAgICAgMAAAAAAAABAhEDEiEEEzFBMlEFIkKxYXEUI5H/2gAMAwEAAhEDEQA/APb0imSUIKFh392dbVBcwQ/Ugfu/lbqSXkxxyR1kFGTi7R5M+6n4ohQrUhTEDN254dF1XaghlVxGWQJ6rin1sRJK8h1OJYpuKO/gk8sU34FCvsZYKjPaTgkYo1jdDypmnPJZLp2zW0qo274pWYBvsqksdk5uRc2NHDlrIWe65Q0SXy3luFnTn9lr1HkUmN5eiZOaduq/0L1ljSSZnPcNAIHD7qYDj4fmScuVlOpqs8m6GJjUWvG8b8vHijmWJr9DB5fPoggZRdgecYiMg7rBGnSVeOVyqXgDIuLXkT6DaRz7zueyqr1C4yfJK1VMTydNusKB4oZy9LwVCPt+Sh5Kuo2yRhdodxr48UHVeq3VyPsjjDgc1Z0TbHk04jA9QdkPabedGkgDKZzgCB6JrPaXfp8+MDoUBUfkqlw6iKhG23L0OaquoWgjmOB+nBCBWiogaoe1fBp0aBcJEgOzE7wSMk1Wyhmbz0AVditJbpxGX2VdtfLzyyVfrXHkTUrr0EV7WRk3Ju2WZUW24nJ4keRCrdWmOAEfdVNKDeQSxxrwXfpMWbDPJJliec4jqpUH4TIRtqtRa2Bqcp5ffNHHVqxbc4ukUUy2nrm75dE1S8BUkOB67eKCcFZZBnO2/irWZpUvAbxJ8vyU2mxxmMxxH1VDAQYHotr9Q0CA0BXWksZTxDXYQJPkmRSmm0+ED3ZRqLQFZqWGHVDJGjfuFZTvFrnCRDhO+RBBBE8wVnVahOZKgGSosjjwvAfZ25l5Gwlpg5KbxJ5bK+jVxQx4kcdx/CO9zc3DqosbnzEksihxM9HCSZOvoB5MdIlKVjdq7z9jZ3EfE/uN6u1PgJQzkoRcmFGLk6RyF/3j7V1V40xYQeQyHyXPtYtSpZiKMePUoR9mc0Bxa4A5gkEAjivF9TOU5uR6LAlGNIpAhRe9JzkwWZf5NaRFmoG5IHnktO3nOOAEIK6bMX1mnYOBM+iNvNkO9PJFNCpyTlQCVNpyVVWrAyzQwtU5HJUoOSJFchjrRsETdPxOdwaZ8Vmgrcuqy4aZLpBd8tB9VeqirQWVpRoFLpKao7uqbaQnMqNopyMlnZUWgB44Znip06IGZMlW4IHBVgTlqSnbN+BpoV3xRZzn6rOla15Wf+m0DYD5BZBbzVvyLxO0LErWKIACk1yCQ4Ipap60yeKnYmS8eZ6BW2r4iktUrFOX7UCxGSdpTPVcqVYwvNRG2l0tHT6BZ7EfahkD+ckUV+shWT5IDeVOg6B1VLnJ8UBLrgbRZUqIq1GWNPIfILOlHVastYI0brx3+sJiVRaF5FygNyaVEuUgwn19FQ8TTutunaDA6A+YlYblrUWy0ZtyAGfIBOxS1MvUK0j0ZOkEl9APKiXCdtbbitNOmNKbcR/yd/AC7lxXmF81sdurHbER4NAH0XO/Iz1xUvbNnRxubf0hqPtDqe6SQBGua2LL2gkYKjQ+mwRkO8C3IZ6GVodm7plntagkuHcadAzbLmFuMu+mAQKbQHCDAAkDT5lZMHQZFHZSpsbk6iLdNHItqWCscx7M8wR/+TCqtrLEwFrKbnQD35MYgfhOclNb7pa2o7E34Xa8dwR6LDtdpx1CCYzPmcySuXlyuNxcFf3RuxwUuVJ1/sJ/X4fgAaJnIblQr29r8n5HiPqqK9iJHdMxr5LMtIjdZYpvhs1RxxlyaVSyECRmOIzQr7CX6Dx28UTc1tw5EDCSBHM/6WtelTC3uDlPBT48gOUoy1M+nSZRAkYnwB3tAeIGyt98O4CPzdZtaplJ14odtWDxU5lyGse3k1X2lrv+J56FKCNQfos3Vb9zVQWFhgkDInhyhLeNMKX/AFq0ZpBdkBKsbUbT0ALvQIq868ANbAGen22WG6rmpCP0Gv3XJq+9ycnAQh6llxDEzThuFudnuyJtFEvcS0k90EagbhUXj2SrUjIBI4haZdNlUVOnX2IjlxbaxdMwhkiLMwvMAZ+n8I2xNxOIqMEjiIVtttwpDCwAH81WZ0/Ix5HeqXJF1VtEcXHX82CdtoFUZZO4GMxyWO60SZJkp2O8ELjwF2vb8hVQZ5iCqw0q9lqkQ8YuehHkjv0tMNxSS382QJP0Rz08oBs9PEY6fkratNMOZA2+ixqlpnTIcAotqFsEGDw+6uM1FNV5BnCU2mFGi0c1INEaCPsot/qQR8W44qQpP3aeqVq74JtXkBcc8lp3lZyAANvsFH9PTacTtdmjTqinWtlbug5kZeW0rVDEtWm+Rc8tyTS4RiFsa5Jm1gMlK1WVzDn4HihiErX0zWmpKwkraoWeGNxZGAsmxsjvOyA0ndH078ZGfqE7DGK+Rl6jaXET0kJFJMV7w8uD221Cmxz3aNBcfD8C8xdVJhx/e8F3IOcMR8ASfBehX7ZnVaLmMEkxvGUgn5Lz68GPpS1wgA6EZgn6FcT8nJqUbXCOh0iTTXtnplNgAAGgAA6DRWBeaWPtnWpNDTD2xAnJwG3eH1Rg7YCs9oNN8xkA8xzJhaIfkcTiDPo8kQ7tLav6juA/7QuLrPkl3UrXvaoXODdo+azn0ANSvPdRmU8jZ1OnjpAlRtsMIKzHS4q+oPJNiCCPBsiqC7laO9TP7sLgebDPyR14Wn9s6wSOmn1Q9w0Zc50fCAPM/ZU2yocbupQTtsS6cym2OhqGolX3iMQbHj1UaTI1RqlEdEup09ytC7HQ8RwM9IWb7VaV0MkPdygfMpTTu2Dkf6sOqdnqzpqPbgaQI4nLWJWHWo4XEcF6Fd96C1UAQIewgO5OA1/xKwb77PkkvaIO7Tr4cQt2fpVGKnitoy4Ope2mTgybHf1Wn8Lj0+i6KxdvSBFRs8wuTNKMilCzY+ry4vhI0ZOnxZPkjrLwttmrNNVmP2sgGcUR/af2xvHJclbnS89UTY3kYhnBAynKQcpG+6CrZk9UOTL3ZbNJP/BWHF220mRY1XgKpoUjUASpcmkJaFYX9xwngVmurkoqwAkkcQg7bXIM1xY7VPCIClTo55qVq+LoEsilzRGg3MeOaPfbIaN9lmPqwp4+6DxJ9FFsuUDOCdWNWJObkOKnBSqPlQaExL2xsVSo2LDa/aDA+CY1O/8AKptWCmYDZd8kLZSQ9pnceqe8qBxucdCck7faPJn7aU+PBXWrF2bj0AVMK0Usk5SXKvBpSSR7BKSSS+gniyt7V5926q/1SN+76D+V6I4rz3tZd2Ku+HCThPTEND5LmflL7KS+zZ0bSyWzkAc+S27msuGajgIIgA/MKh9GnR1h78jyHIjdD1bS55zPhoF561F2dmV5FS8GrfrsRDgIgQfmFiPk7oqlaSMpy4HNWNs7aphktdw1nol/J2iorRUzMcFNllc8wASfQdTstJtylplzgAOWZQtptxOTMhy3RWO3viJsXa1lJhaXtxGSc9zw6fRZ97WTPE0yCsaoCibJaajBAzb/AGnTw4FHKmgVicXsmVuB2ScXHUrXstmbVkgFhyEHMZ6eCvqXK0CXk+Aj1SXOvQW6XD8mVY7KXmBPM7Ac1v2e00qQw4h/PMrGtVujuMGBvXM9UK1sqlbdsko7+TorHeRs9U1KZBacnAaH+V0NHtrSjvMzjb+VwllY5pkGOWx6o1tla/JpwngdD0KZj6vLh/WEuBWTpsc+Zldpr43udxJPmVRKKddzxqAEK+s1umZ4/ZZtW2ak1VRDLK0NBJMEjJAWtsGRoqK1YkySq/aO0EpygUoNOyZeU5zUn0gScMt4A5+aGqVHMMOCJK/Adl4C0bnZLzyafX8Ky6dqB5LprnsUNByz8xEa+amrbpi801GAMxneUbS/vmRpCMttLvnDtxQzLI55Exnpnl5rK4PmIqM15YDUGeQhWVRDGeKNqWXLJsHjtzlXU7rNQ0mCTJgxw1PRXGMpPVIN5lSbMWEwMLsr37I02M7hfPPMaZDJcW4J+Xp54ZazCw545VcS2nU7wPMfNaP6oY3YjIByBz8llN18Qiba2Kh80rwFNJsnWq4jJVYYqXPlN7QpWrGJUeyJJJL6GeMKbTWDGlzjAaCSeAGpXmda9C8VbQdajjhB2A7rB4ALof8AxBvbDTFFpzfm7/AaDxPyXH3jIbTaP7R8v9rgfks9y7a9f2dXo8PGz9/0gH2hMk5k7lISradm4q0OAGWZXFcvo6rdFLaZKIoUizvTmNFFlRTayTHFLbZXnyaN42iabP8AkAfTNZTXbDxRF5Ve81v9ohDTCKXLLxJRiTJUHPjUoetao0Q+LclFHE/Y2zSsdtwuETBIkjWJ/Ml0VqrwYIBymHDL/a46k+XNA1JAHiV1142gEBpHwjM8ySSemiKUdUZsyuSOZtr8VRx5p6RgKm0PBcSNJyVzRkFT8D4l7HK5tWDlqhWq3Hks8o8hB9427+gD+45Lny9ad6jDSp+J81i06mpWyCtWDiSS4Di4DqhqluDSDrBmOMbLPtFuKzq1Qk5p+PBfLGWemW3s37Wk20WXvseJLZBc3i08SDKwKNbvFtRpDf3YtjlESuPp3lWpghlR7GnMtDiAY0kBSsd51KtRtJ9Uhr3AFzySGyQMRnYarTPpYvmHAiKkk1N3/Z6bZrlo/EA2RETJnmEPe99eyGFkYyNdcI+5RZZ7GlBc2phEYm6ODR8Q6wFw1e0lziTqTJ6rJrcq+hOKG7tu0G+3c+S4knmZU2PI3MdUPZCcPiiQxKlw6OgkqCKVoOkmOpW7c97YKjc42Dp0lc61SDkpXGSlEXkxqa1Z1N59qa7SWENyJgkS6Oq5tz5M8VtWdza1MBwEtyJ35FVOu2nT7zpMI8kpz5k7M2Nwx/qo0wKx2NzyDGW5+3ErVvayS2W6geY5IB9udo3ujgPqibJekZPkjj9xukxcXwwprJey/wDDHCUrobRdLKneHd0OWYMpqN1sAggHmdUbxSRa6mJ6Mme5MSsbtJefs6Tmt+N4IbynIuK9tOahFyZ5eMdnRxF5Wj9RaX1D8OKG/wCLcmj0nxUrzsuMYmiC0TA0jTLjmt3sfc4dNRwmO62dJ3MdMl1FpuxlRsOaCNtiOhGi4i6GeeLyN8s6L6lY5KK9Hj7n9Uwcuuv3sfhJe093iBp/kPqubq3S9piJ5jRcrLhlieskdHHmhkVpg8rQuamXPnYA5zusu02unSkOON3Bp0PMrPd2peD3S1rdhA+akMMpc0HKVqka97yyoZ0OY+qza1oJ38Ex7VNqACowOIIgjLecxGe26dtqoVDhDsDnOlsj/wCgExqfRMWJx8otT45KQ6EzqiLqXJVBiMuMiFOkaNEgvIqOGeGe7lxRWvQTmkH9nbsxPxnRufiOHRGX8wl/ARHXNBWTte01mjuNYTEGYAdkDIzMfRbd93hRAYxzfiH/AKrHBzXeGoPLmhljbi2ZnOXcXBzQohEimC3mFP8AQYgXUyHga7EeCVCxPcchA3JyAWSSbNSkioIixWUvPIEYjySeym3Ulx4DIeaXvQgQ2Gjl91El5ZTk38TSvOwCoMPKGHg6MtNeEc1x9rbhaQNfqttl4O/uQ1WxNqTBDTwzgnlwTYTp8l404Kmc2fVUvajbZYy06QRshnsnTyXRjJPkcwR4SsF0PrVA1vi46Ac1sWW6WhuKqTM5N0yjfeZ2RXvAtyYA0DQAeqks78QAfPg62scTcP8AxI8+i5Q2QA5yr7Jf1QEYwHDfKHRyKPqU21BjZmNxuD0WCTlB2xcE8fDAbM0AQrXKFSiW9E2JLf7co0pkgUgVAuTByuiGtctT+qBxBCNvmp8I6n6BZ9wt/qydgT12RF5Ol/QBLm6jRmkk8oME8pgE5WYdYddV4FpDdpy5HUeCOvCtDhnGX1Kx7OzvN6+gWvbbPjcDyC0RnKUKMmWMVOz0IhB2q6mVCC8THPZEC0DiEzrWwauA6le5kotcnm02vBOjRDQA0AAaAKxBG96I/wDdZ/8AIIa0dp7OzWqzwM/JC5wiuWi9ZP0H1mgyDoRB6FeP9ob3c4uZTJDWkt5kjI5rqb97ektLLO0ycvaOyjm1p35lcY9rQIJk77yTmSSuH1+eGSUdOaOn0mJwtyOcrUHH+5COshOzl0rmZ91Ra1x1HokRztG/g5t13u5hW2Kw99upzC33DLMKFJobmr/5DaCpFl42kuAa0uaBwWW27RxJ6rRwDVUuspJ1hKg9VSK1LaV2NBOJs7fYgbhSfScJA4zgIEH/AB/hFUqrogacSmdVMQYj1lK3lfJKoHsdudTeCMoOh08V1dvvVpp9wACABHq4niVz7LK2oM9RqY+aQGGGzI2KGU9lSI0pNNlwEyh21FcTkeh+SCpOQQj5NNmjRjgrJzyyQlOdVdSfO8JUo+y7TNKxWBtcEPjI66HPbmgrXZWUQ5jAAZzOpykCCdNUbdLh3yNgOm/0WfaXYnnfMok2IXza9AH6MuzJnqpiwBXipGUJnVkzaTNBWKDRsrLPXwOluX236qDqsquc9VEm/JdcHUXhd+A/tMgHIggg6EeBBWDabIW5t0RtzWgua5uoGYjYHbzRDqRGxIQSWruK4MsZOD1Zj06ROaup2UlaBol0ANPXRJxa0Zmdu7xjRA5SYzufRbddCDPH5KN5Mh88RKlZr4GhybMjyjMqy9BLQdtQeRQuPAm5KfJnSkSq5UmoGjQgixViKjY1mPMQukB8Fh3bRHx8NPqUd+q5gpkJqCMuZbS4OX/8y1+PqoO7RVjqVSaCj7Fbe/L7FdqP0J15vccwPLNL9WTrPmoGgkKCByTGKNDl0qQ6pNs6mKKBsYhgOZTlnNS9ipCmhtl0ih1Odc1D9MUYGKcKbtEpAbbIeauFkKvDlLGgc5l0gf2JGiTqE7InGmxodpFUikBzW4QZaTOEwRPHMZFQFLkQiS9IPV7yJSBw1wUBZyjMYSkKbyQVgveHFVo0wqjSCJT+yFlmtjgxzWxBk85IhDUa5Y6SJyIg8wRPUTKs9iOaX6YIt17K8WUPtJIhNUAygknf+ER+kH4FE2XkiUo+i3NgmaZEGh1TspePJHug1IKuauGYid4Hl/K3KNqaG4p6rConBnAnrl4jdTNocf3R0EJbmxE4qTuy68byc52WTeEa9UDUtLjAiANMslaROrneqWAcZS9vsZFxiqRQ3FwPgFrXfaCGYHtIbn3jw4FBgEaGFL253z6qOb+iSakhPEHIzzSxqB8E0JdMtSRr2e1tiNvn0T2h4J02WQFLGpzVUKcVdl7rA0phd7efmiSOqYBaO3ISpA/u9vPzSbdzefmiQFY2keBRdt/YSkCtu1v4VYLvbz80QKSsaxTRl7Anu5vPzUvdzefmiyxNCrtsvcG92t/Cl7sb+FFgp/aDgq7bJuB+628/NP7rZz80a14Ug4KtJFbAHutnPzTe62c/NHl4Tyq1kTczzdbOB8ykLrbwPmjy5IE8PNTSRWwD7rbwPml7rbwPmjcaYvCmki9gP3Y38Kibtbw9UaXKotKvty+y1Io93M/CkLsZ+FEso5Zz4KvBOkqLG/srYh+hZz81E2BnPzUiCFOpSIjPUK1if2SwepYmHb1UWWBnD1KthMEXbYQ3u9vA+qQu9qPu9hMkbbfJaHu6WzAkoe3IVKaTow/d7fwpe72/hKMtFPCYiPFU4+Xqq0kMQObvHD5pjd/L1RjKvKfFF2ZmPRsc9R0VaSBboxjd/L1S938j5rWfTgpvZlVTLsy/0HL1S93jgfNbTLESpuscahXpJg7o6n3FT4KLuz7NgPJaqS9l2YfSODvL7MGp2WB/dH/SEPW7KHZw9QumSSpdHifoYs017OCtt1OpfG0gcdR5ql1m6ELv6tIOBBEg6grg7UCwuHAmP8ZyXM6nplia18M14crn5B3tA1UWvHBVG2gc1Ubxz0hZu2zXTCXZ6JgxUOvARklZrScQHFXoy6L8KbGFY9kFVOs0nNDqirRewxqM+KZ0nQoptQZgf75hQfVHQbkiD4IdQbFQpDCZA/y1jlmqnU88jPNVVKxcYGQ9Fpmx4WBRwZLoD9nr0KGphaIZkeiGZSVJDUxMA4JNs8ohlJTFNVRV0W2GjLHNIHGeoiEGxmB3mPMQtW7qUk58EJb6MOMcUVOkLT/ZoBc2dslU6zoxnNSIQ1Q7YzzQTGzo5zFUKeaKi1IvuelBeeQ81oCrGglWvsopiGmeJ57/ACQVaqG9Vc04ujLfcdllbC4jE3PYhUV7FIygnjplwSFeRmrGPS3fsNWvAJTu8kxEdUe6n7OmGj8J1KKs754dd1Tbc4CKqXALm5OmZoYphit9mlhS9RthNlzbzSfSJP2VdndDh5LV9mmRxuS4ETerNxMkkvVHJHSSSVkGK4ntB8ZSSXN67+Jr6X5MxHKhySSxI6RRUV1j+JvUJJK34LZs27ZBtSSSF4E+gyy/D4FD2zZMkr9lx8iofE3wXTW7R3/T8gkki/iwcnyRlqgJkkhDkFUknJJISg279Chrfp4pJI/QpfMzWq5iSSjNBNM3XySSVFGpVWXaviSSU/kJxEArWpJKMaw+xa+Sa1fEnSQ+hK+RQEikkhDRKzfEFshJJa8PhiM/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8" name="Picture 14" descr="http://vkurse.ua/i/2007-05/v-maz-ot-ozhogov-dobavlyayut-pchelinyy-vos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15186">
            <a:off x="3643306" y="3143248"/>
            <a:ext cx="2095488" cy="1309681"/>
          </a:xfrm>
          <a:prstGeom prst="rect">
            <a:avLst/>
          </a:prstGeom>
          <a:noFill/>
        </p:spPr>
      </p:pic>
      <p:sp>
        <p:nvSpPr>
          <p:cNvPr id="52240" name="AutoShape 16" descr="data:image/jpeg;base64,/9j/4AAQSkZJRgABAQAAAQABAAD/2wCEAAkGBhQSEBQUEhQUFRUUFhQWFBUVFRUUFRQUFBQVFBQUFBQXHCYeGBkjGRQUHy8gIycpLCwsFR4xNTAqNSYrLCkBCQoKDgwOGg8PGikkHCQsLCwpLCwsLCwsLCwsLCwpLCwsKSwsLCksKSwpKSwsLCksLCwsKSksLCwpLCksKSwsLP/AABEIAMIBAwMBIgACEQEDEQH/xAAbAAACAwEBAQAAAAAAAAAAAAAEBQACAwEGB//EAD4QAAEDAgMGBAQFAwIFBQAAAAEAAhEDIQQSMQUTQVFhcSKBkaEGscHwFBUyQtFi4fFSciMzgrLCB0NTotL/xAAaAQADAQEBAQAAAAAAAAAAAAAAAQIDBAYF/8QAJBEAAgIBBAIDAQEBAAAAAAAAAAECERIDEyExQVEiMmFScQT/2gAMAwEAAhEDEQA/APjMqBXbTWgpL2CicrkjILRjVo2mtBTVUZuaMmhXDVqKauKaDNzMQxXDVsGLuRBm5mQarZVqGK2RIlyMQ1dyrUMVsiRORjlXcq1yKZECyMsqmVbZFMqBZGWRTKtcqmRAZGWVQtWuVTKgMjLKplWuRTKgMjLKuZVtkXMiQZGOVcLVvkXMiY8jDKuZUQWKpYgrIHyLhaiCxVLEFKYMQqlqJyKpYmWpA0LiI3SiCsjNlJXFNbimrimizN6hgKauKa2DFYMRZm5mQYrimtAxXDEjNzMQxdyLYU13IgnIyDFMq3yLuRBOZgGLuRb5FN2gWRjlUyLfIpkQLMwyqZVvkUyIDMxyKZVvkUyIFmYZFMi3yKZEBkYZFMq3yKZUBkYFq5kW+RTIgeZhkUyrfIpkQGYOWLhYiMi4WIHmD5FUsRORcLEFKYMWKpYiSxVLEilMHyLiJyLiY8ygprQU1sKauKaRk5g4pq4prcU1bIghzMRTVhTWwpqwYmQ5mO7Xci2DFYU0E5mG7UyIgUlbdIFkDZFMiJ3Km5QK2D5FMiK3Km4QFsGyqZETuV3coDkEyLuRFCgu7hAcgmRTIi9wuCggfIJkXcqK3Cm4QLkEyKZEXuVzcoHyC5FMiJ3Km5QFsFyKZEVuVzcoC2Cli5kRRoqpooHbBd2qmmijSVSxIeYNu1ERkUQPMgpq4pIxuGWrcMlZHICKKuKCOGHWgw6dhQAMOtBQRzcOrjDIsMQD8OrCgjxh1YYdKx0L9wrblMBQU3CdjoX7ld3KYbhd/DpWFC7cru5THcKbhFhQvFFTcphuF3cIsdC/cqblMNwu7lFhQu3Km5TDcKbhFhQv3K5uUx3Cm4SsKFu4U3KZbhc3CdioXblc3KZbhcNBFhQu3K5uUx3C5uEWFC7cqpoJkaC4aCLHQs3KoaCaGgqGgixUK9womG4XUWKjduGWjcOj20FoKC59xG602Lxh1cYdMBQWgoJ7qHtsXDDq4w6PFBWGHRuIMGADDq24R+4Vhhk9xBgxeMOp+HTH8MoMMluIMGL/AMOp+HTIYUqfhCjcQYMXbhTcJmMGVf8AApPVQ8GKtwpuE1/AdV0bP6pbyDbYp3Cn4dOBs7qrflo5o3oj2mJdwpuE6/LRzU/LRzRvRDbYk3Cm4Tv8tbzXDs0c0b8Q22JdyuGgnX5cOaodndUb0RbbFG4XNwm/5f1XPy/qnuxDbYo3C5uE4/L+qn5eOaN1BtsT7hVNFOvwAUGBHVG8g2mI9wqnDr0AwjeS4cKzklvIeyzzu4UXoDhW8lEt9BsmIoK4orXIrgBclnTRiKC0GHWrQtAxOxGAw6uMMiGsVsqMhcg4wyt+HCIhdDEsgpmAoLu5C3yLsdkZCpmAoru6RDWSu5Esh4sG3Sm6RBCmVGQqZhu13drYQuwEZBRhu10U0QGLgCeQUzDIu5FvlUsjIKZhkUyLeAuWSsVMwyLhYURC5CLCmYFi5kRBauQnY6YPlK4WFEQplTsKYNkVSwootVYRkFMFyFVLSiy1VLUZBTBN2V1EZV1Ow5AZE/zxXN40FJDNv5B+Su0aZjA9fQBUtNew3PwdfiW39tVb8U21z1sgGsZFnu849mqrmAHWB148rcEKMQcpDJu0ADafNWdjxM3+/NK6bwBp5k/wrjEW4eieCFkxrTxQPFaDE2tBSUVea619/wDJQ9NBmxu6o6dW+oVmV4H7boIY3wkGDMaNDeOukrmHcJuY5fcKMfZQf+JA1I8pVxXQNevTb+kz3BHsbLtHauXRoPcdI4JYtq0h2vYWMc3jmXW4tpNp7XKxG13Gxazl+gLVu0A0WcZ4wxjbdLTKlqvA1/paniC6zATz+yr0czzAY6Rrw+ayqbSB/cY8pB9FZu2GtbAm4InXXr9VNS8IfHlh9PCuiSA0e6uKQ4usON9eRSY7U8PXoT5GJutKe0cwuHH/AGhS4SKuI2GDzC38RaVm7Dt4ujgYB1HNCDaLgABTcRFrR/ZZVcbUbJLCOpaPcoUZA3EMfSYP38fP0VnYYWh0nuI9u6RVccXa6qUsUBqdORM/wtdqXsjKI2cCdI7SuZTp4fVKjtEg+E5ewHusqu0Hu1Mx091S0pEuaHD6B5t9SqNqtB8R9EmFRx1PujsDhM40B65o9ABPsm4UuWJSvpDAYilzcR6K1Z9P9hJJ6TdBv2I7g4dB/coinsR4u2oAfvRZvD+i1l6Mi8jh81ZrC4SjKOz3OMOeO4Blbu2O0fukRxt7BS9SKGoNi1tIm06Kbk90ydQa0QC0DuUNVLeYSzvoMaBS37hRab+n9kKJ2FHz8Y1aMxJ+yssw4e6s4DWP4X0E0cXy9moxBWtOtzQtJ86esokU+evv7qnihLJmza08R9+3NW9Pvqt9m7BfWMghrRbMRaeQ5nnykTrCcD4TAH/Mk9W28gDZYy1oRdWaxhJ9oRsYea3DOvtATU/DrgJDmO1sQW+4lK6lMtcQ6xHD+FG6pdF4V2ccw8D7fyq35omkZiLRNyY+7I/AbDdUIsADF3H/AMeOiW6o9j276FGaeIPS6aYbZrbEua7Xoba3ITmlshgJyeLKJcTAA10ab8CdVZ7GREgEgG0CZ0c2RBgXg3uLBYS/6L4RpHSrlnH7JpNaNAUuxeGphps7uJieyc4vFNIa1oiB3EmOev8Af0XYqiHgS51hHidMC8D3WUJy8mkorwIt4JsLctVR+JkRAHYGfVH1dmNOjh9690FicKaZBBJ5OtY+RXZGSZhJNEZX/wBTZHDWyNw2PfHgaMs30HfUpTvdZPXnPdanaGQcBPAC/RVKN+CYv9PTUsVaSCu/mrToCLE3EWv/AAvLN26/QCel5PREjHVCJIa3px8p091g9GuzVaifQ0Apu8QbF4BjU6wBxN+CKoU8wgBvYAEyeB915+ljKmc/1crD1PC3FM6WLaxuVpkjjMN9ZB6Q3/7aKJqSKjTNq9A//E1xjhe3aFm3EZBemWj+kWjrzV6DC4h0gcdPSwtCbCvIALeEd+8pOVcMKQno4ujrDL8xfqiKWKY3xNaJ/pEgelk2a9h1Y0cP0iFhisW1osBGkkDL2uQpzvwyqBZDjJkTfSNeIlaVqtMAAGO+nzUrYphbeYjVzSARziNJtfjZcofDjHNzC4N9CR2F7pWvIU/BynWpTrM8pWuenyHmgsQ3dj/hCRysCe1wl52yf3Mn1j3VYZcoWVD0tpu/aFz8O3l7D6pCdsunwt91pT2u8/0+59JlG3JBkmOjRHL2CiBZtUx+33K6oxkVaPnrATx/hFUaQ79beyY1fhsNI8bwD+59MMbY3iXy7sASthsqk3WuD03bg7WJAJMjW663rRfRzLTZhQENtYWvHsDw/umGAqFkuDhlIMuMFoIMkNa4G+lyJ8tbYfBtdIa1jjJa3NVkutIhjWB0kRFxx0unmKwRqMDKlQNAgxTmzuAFyCB9wdOeWoujeMfIPjsUKWQZs5LSfCJIEzcdbmLfp80G+m97GOp7wOOckuD8uVsXsCI/uYuFSnsMNM53WJgwGu1BBNynGJ2vVDCBTcbQCcpBBtJA4X0U/X6j77PPto16jg1lUuJAtdsxNmkTy4xx1iSyo/DDw0moCXwXBgIA7ve4wBJ01MdyhtnY2ph3EhlnAB0AT5RomuOFbEMjxMab3lpMSLA3gz00VTnLpUkKMY9g+B2QXjMHMmYIiXMMnyBtrJ1BB0TKpsFwhwcDA/dOsR0gaGBGl5ha7KwQpctIsb+ZPaf8IzE4ixAcNNVg5ts1SVHm8JWNGoc2hDmG4Njpc+es69o63F0/EA67oBBMu8NgJJmwGndA7SY/MZuBxBBtzItH3qgt7AuLGbmLjtpw9luop8mVjE7VEQADPnpcHS3NZ1NoSRMEcbyfIaf4ScGT4jmGmgB6aKlbAAGPEDycFsoRIyY6rbVgQyO9x0sP7IH8TMzF9DAt9/VKxVc09PUeSKaCPp0/lWtPEjOytRhH3qmmEwNBrQ6q8ZiJPiAA6c5S0tvB/wAHkqU2Emw++pK0lyuzNcMZnZ1EuneGP+m8otmzqZ/9zt+n+VpsD4dfiJJcGNbxgmTyboDHG/FMnfBLhmJqtAAJBDSSYE6EgD1K5J60U6cjqjpNq0gFuxgR4XH0t96LM/DrhfMJ7H3M29EVhPhWu6CHZWnRx8Jjo0TPqtsbsPE077xrgLk5g2wjUOjnop3VdKRW3LuhczZVRo1a6+mYgdzYK1TaT6cNLGttzEdxAv3cSsPx1Ukj9XAWmOoj5wtqNGtfwCTqXBoIPd15sqb/AKJolPaFX+kZtMwzHX9jcsuPYRzhMtnMGYOeyvVeIyuqBrQ08Moe/wBz7LuA2fWLgS6n4h/qJcRzaB9D8kwdig12V1Op/uLMrT2zRPksZST4RaTXLFuJ2VVrVMzsrBMxnz+dtTFuAt3Rroa0bxwAAA8RgQNABPylF4SuytIZe2txY2sdT5LV+z2ZRmpte+DDi1ru0kgdDdZudcMpQvkXBzT+mCOY0Vm0giPy12UeICNdYGtoEW00PBFUcE3LGaXDUz8wSYRuINti12z2E/paT2HzWFbZrQZAbOnL5J62gBxJ9AO6B2kwwC2L2yngdbkTPkhT5BwFBwLf9DfU/QKLQMqG4aPIkjyPFRXl+kHmMBsyrWOdzmgG5JJdmM6AgREgHw2vGsw6pbIpAZXkvdYuOYgnkYBho9+qB/PWzu2GYEF0G8CPC2THHWfqtsNtdhHhc25PWTxMqnbEqHNPCgNgNa0X/TAMHrE8ljisUAOfICEhx3xTTZLTVaDxGp9AvMbT+I3vcN0TDZNwRIieZm3ZVDRlImU0j2lPHEu1iJ14G9keaJLc7rDmQQCOJk8F82p7TeazHSbNIDddREZdBqPQcbJrW2vVyubUMtsQ0G0gOAPv2Wk9JqqJWomegobba5xFPKCNC51iZcAByJy+6u74hrl+RtIzJEA5jaBm8IgtvYjXhwnxI2u4N8BIP7v0m55SLorD450AuJJgzP15JvSrkS1Eeo31fM5xqtawOIyG74BFms5kWnQXnS8bjwJLi9wdNnOAyRMQQbyY8uqTsrui9hFiVBiRmEm3NRRdjyltSnAJa2e2Yg9C6A0Xmwk8UxLqdQDMGx1g+5CQvqUWtEOOa1x20tYInBVg9s1HGAb2ytnoRc+qlxKGT2sBBblgW8IAInkfRYVKTKhBLNDckuaY4Rl4a3MKmJbTyzlEaC2Ses8ULh6VOcsuPUkmJn0EBH6Ad+V0oJLGFojRxJuYMyQLcpHRUxvws8kGnlII/T4WgDhFhI04q9PadKgAGuNR18rQCRPE5j4R5D0lGYD4hD3CKjWg3JqCA0nWL+KDYAQOo4y5TXKGoxfDL7N+EwwtNRrakghwIlrbWyzcmbTHXhBan4co5g7dMBiI4cNW6E21Uq4x4Y43Anwxke8ybREMaO89Ss6vxExrQSWucSBkY9ryOZLha3+Fzuc5OzdRiho2llAA0AsBAA6AaBDfmDc2U3sZnhe4cOv0PmPitvsYDYmOAgk6aSeqTja2clxaWzeACco4AmLnmiMG+xSlXR6KrtNjcsn9Tg1sXknnGg7rR1TOy7HXMFpgE3LTmBMFvzC8yyvmItBBkZxcdYOliqY/4gBa5nidNsxtPOBy7pvS9AtT2egwrKQD921hDXXbTg3gTI0Bnny9F21caykwUwxmYwcpGcDqSeNp9L3QmxscW0oHhbJMuNpMDtw0sEFtrGUxWJbBeYBdEtaW2nKTBd+kaQI56Ch8uRZcD/ZO1B4g9wuAWkz4yZE21iALfRNKFaRmsYkA6E2EyOcrxeD2057w0Mc5xJzuEGTGro005m0dgZS22C0kTl56TPGDHunLTBTo9FRwlNhJbEnsI4+EAc+C1fimhwB5E6TEdfX0Xl/zQOGonlIm3Dr98jFcziQbQbmTfvI+X2Vt/oZ14HONqMqNMPd/tkAHhF2mL+4WWz60Atc7SwMAZgJAmDf+/dJ6VGq1xc6o1zSSQ2LtHAA8ePDhqlf5nUGIywSMzgGkicpkgk2FhBMcla0yHM93UrZYkhDVMRmNxPnp9/VLqZhpc5wYAdCRI9TcdUux21ctJtVr2va5+UAfr/dBi+uX3UqI7Hof0nyaurxb/iloNyQeR1Ci022RkhdWwFVziQ2mBbLBLQBIOUBuW0CLQbm9ysR8GPeCXVACRADQXQNAJMQI+SyZ8bUgIc18i0RHrdb0f/UCmTEuYJ1I9/CuhLUj0jJuD8mGL+CDSBcHMd/S6WkX1mSBEfNLcRhHMYGOmx6OYSRPDTinVfbmYF5a9zCYaXCGmOQOoMapHiNukyIDR/pA0POedlpGU32ZyUF0bYWrlBiOAPGOt+Hmifx+dpBAJGhPG49LpI3E5nCOfHlxlGiu1pgXPST5zb7KuUSFIIE/PyV2PANteZ4LIP5AN6A/yVo10cB6qGykjbemRzK3pC4zWE3iJjshHVSCbfNXzkj7+SllpjGriGOAysDY/dmPPjzWlJ+UNh1wJ1gNvYC2upgcws9jbEqV3gueG0xP6Wgk3sDPqvStoUMOw+EOcLhzgHOnkLW8llJpcI0jyebxOMc97XHNEGz2Wt+qDliOv+V14dUBABg3hvhiBYC4EeSPrYmkWxBN+N+Okm44cVffU6RgEhwklsvJteCXN1A7D6vIeIJSwFTLAY4jsY99QsqpOYgiOlxHRHHb2+O7aCx2l/DA5k6+iKo7Dbq95dy4fUpW12FehfiMW5zGNLyQ2wB0jhbpoOi7h8Y5jg7yPUWBE8O6JrbHgan5D04+yVVTBgODuccEuxjbE7dLi7wANdaCAYEQb/fklj9qPBbktB4ES4cbcTfQocuIBuZ4R9fuypqJt6fKeKpJIlth2H+IS85TYyRezjHKRY62IVqkgZg7MDOtnAi5Bbe/aR1Sl9NuYOvJ4DTr99SiSRlJEzeeQnj6fJNpeBW/IY7Fkxe4Fo4HosXVNOfPl26oQVFdn3/dTRWQbg8UaZzNJaZ/Vq6ON+HDSFHYoSXQBN4bm5RaZJOhkmTEyh83RYPYHAgyeY4FTxZV8DF+0hFhIEWLi06R+onlwn+EIfiKsJ8FhqJm3CJKHbhm5hzAtwgCNAFepW5jTjrporVLwTbC8D8QCo8DMeoOscfRFVaoZUc5s2baTxI0kjqCvPvA3gfEEdY9R7IivjPCSNYgz2GvWAEnFeBKXsdv2oTRO81dIgQNbDjw5jpCQ4qoIa1ps2Ta2sXdA8Wmp06JfUxRmde/NUp4mB9fvRWtOiXOw81ObWk89Pool/4pv+VEYisTYn/ivc5xgm8xOp4+SIwTRReHgguGmYAi/EA8db9UvrYvK8g2j/SZHkRqFsHSOI6fyuh3VeDLoO2tt2vWMTDYiGnWwnMT2S6ljjMVPGO/11C5iA5okO8o0WDak6tg+3otYJY9Eyt9jXegxlaWCATJkk9CbgLSjWAPMnQAHyn58ULhRaw0i9uJ4z27KzzBmddZA9goddEc9jSnVmen+PmtadUSloeGhwJMB2oM5rx4TxmNeShrgGJMnlByjgJnl81njZpkNt5/Okq+94Ja3FXgefRGUKk/eg59VDjRalYzw+06jW5WuIHSBE/furVttvPhgl1gJ8InvMns1C06bSOBI0nQHgZPFHbJxu6kmxHS/aeGiy4NVZKHw7iajg92a8a+G2sBoMgfNFv2Kc4a4WF9beYabol/xcQIg+vE/eqWY34nDv0xmjgcxlJOch/FHosHgAwWMdNeyMY23EjtA9185p7WqZw6pnc2xLZNwNei9xgfiA1BmyODJIkiLCL3Ol9I4JTg4jjJM5tNzwCchgRexGvLUrzeIYQ6Yd5iPb71Xt349pAM+/yQtbazBN7xz1UqRTVnjs5vPvZcaAOPkf481TauJc55c8QTyEwOFx80vdjCLXP3yW6i2jBySYXia0D68V1uNMwPu6BxGLlok8LdIVKmPmOfTktFDghy5Gu+AH3x5q1DETYlJm4s8L+WvZb/AInQm3ME8PKNbqHplKY3fXjST0VN9HCO9vmgKeKLjp9Fo9/eY59tCVnjRpkEuxYm2pjsqb6dfRBsrgHn81zf+6eNE5WXebyOf9lg+q6ZGuneOq6H3v1VCR/lWiWCVMQZiDpPXiOC5UqWH3K1qCSOYPORyPmu1yHNIPqBoeB++q0yJpgwePsj6qLA4bk4R2UV2ifkJMHc35j5prQ0++q6oq1OytT7Eo6+RWDx4vNRRKHZmzbCvIdqdD8iict/+o/VdURLshlcVr981g1xXVFUeiX2EU/0jqvVUaTfwwMCecCfVRRc2t4N9EXVtUQHHIb/AL//ANKKKGbAeNcd26/JLdkf81v+4KKLeH0ZjP7o9lgh/wARo7fMJxtFx3Dzxyn5hRRcS7OtdHnGVnFxBcYAbAk2uVTEOJiTNjr5qKLR9k+AZ2h7JbU0d3Cii2gYzO4bT/p/lYTBMf0e4BKii1j2Yei9J53YueP/AHLen/yz/uH/AIqKKWaI4HHI650P/cAiuLRw8P8A2qKLORoULYNlm7h5qKKQRUa/fRUqaeSiiaGzNug8/or1RYdx81FE32IFA+q4ooq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42" name="Picture 18" descr="http://eslovnyk.com/img/49476832_932c1ee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94661">
            <a:off x="428596" y="4929198"/>
            <a:ext cx="2095478" cy="1571609"/>
          </a:xfrm>
          <a:prstGeom prst="rect">
            <a:avLst/>
          </a:prstGeom>
          <a:noFill/>
        </p:spPr>
      </p:pic>
      <p:sp>
        <p:nvSpPr>
          <p:cNvPr id="52244" name="AutoShape 20" descr="data:image/jpeg;base64,/9j/4AAQSkZJRgABAQAAAQABAAD/2wCEAAkGBhQSEBUUEhQVFRQWFRQUFhgXFBQUFxUVFRQXFRUUFBUYHCYeFxojHBcXHy8gIycpLCwsFR4xNTAqNSYrLCkBCQoKDgwOGg8PGikkHyQsLCwqKSksLCwpLCwpKSkpLCksKSkpLCkpKSwpLCwpLCksKSwsKSwsKSwsKSkpKSwsKf/AABEIAMEBBQMBIgACEQEDEQH/xAAcAAABBQEBAQAAAAAAAAAAAAAAAQMEBQYHAgj/xABCEAABAwIDBQUFBQYFBAMAAAABAAIRAyEEEjEFBkFRYSJxgZGxEzKhwfAHQnLR4RQjM1JighVzkrLxJEOi0jSzwv/EABoBAAIDAQEAAAAAAAAAAAAAAAAEAQIDBQb/xAAsEQACAgEEAQIFAwUAAAAAAAAAAQIRAwQSITEFQYETIjJRcTNhsRQ0kaHw/9oADAMBAAIRAxEAPwDmFb5FKXxT7m/JObTADrRDmyI5yZj4J3A0A+o1puCRP4Rc+kKqLMyqF7r0sr3NOrSW+RheFJAIQhAAhCVACISoAQAi9Flp4fWqGjuTtMdPIoAZAThp8OM/QCtsBsp9T3aTyeBY0uvzPD0VpR+z3FnSkY6lrT5Ei6izeODJLlJmTaxOOpmBAK3+xvs/Lan/AFVNwbBy9psOdOhynWJMcVsv8Nw9QNY6nTNMwILWwOBAPCPRUc0mP4fGyyQ3N0cLLV5c2NV3LHbi4KvSLfZto1ADlcwBpECbjR/iuS7wbu1MJWNGoJ4scNHA8WnkfUK6dimfTSxFMiEpSKRURCVBQQIhCVACIQhACoQhAAhCEAIlQgIAIQlQgC3e645SOsc/kjH4tzGgtOUzqLHS9wvA97x+Sk4jB5sPUfxZkjxPa+CCWUVSoXEkkkm5JuSeZXlCEEAhASlACJUIQAJQhK1soAWnRLjAEldD3R3CbAfWGZ2uX7o/FzK8/ZzuOap/aK1qTT2eb3f09BzWx3hx5b+6pDKIvl4DqeJWGTJXB0NPsx/NJWxw7Vw+HGSRI+7TaD+QTZ32pAgZKl9PdnyUTA7snLmIlxv3JcHsWHE5Rm4SLNHDxS3xR/8AqcjLOvtylUpkOa8TcBzRci9i11jyPMKM1zj22Q5rtS0RMcCIgOEmxA+a90dhy4B/a77q6fu5Syyz90+PeFwejxxGmvJQ8qb5N8OrcfqRAbjw4tBBJbftNy6cZ0lRN4dlUsZScHjKWAuZUg9h2tjxBi/DxUnE4bEUzLWUS3mHVZA55byO49y94TZ7qjmivUBpEhxFJsZoMtBcSZZIFhExfitoy+xvkljy43X26OK7wbt1MNUyvHUEaEcxzHcqYhfRW9m7jKlPLUaHU3S5jx9xx4t5d2i4fvJu6/DVIN2kFzHfde0GCWzoQbFpuCt4TUjy840UiEqRaGYiVCEEAkSpEAKhCEACEIQAIQhAAhKlQBaUzfz9VGxuNeCWBxDSBIBgHvHFP0BJP1rdeNsFhFPKZcGkPF7HMXf/AKI8EAytQhKgBEqSEqABCEqABX26Gw/2muAfcbd3dOneVRBdW+zXZgZRDjq85vDRo9SssktqNccbZ0jZuz8mHENi0MaLBo0FlAZu3mqwbukOf05BXlLGtaGjV0fXw9VOpuDBOr33Pfw8lzZOx5cDTsCxgDYkppuy2/yhTKTL3ueJUljFCiW3uJUVcGBoAmmCHDhzHAq3r0lBr4aVDjRpGakuSs2jTbq23Th5cCqP24ZJEkTJA4c3Ac/XoYVjtXDOZcEx0WddtC5nzGo7xyQpOLslNwdo1mBxgINNxDqbxI6f1N6cVid8dkhs0an8N5zU3RPs6os1/QOHYdztyCtNm4wh2XlL28ubgP8AdH4lZ7w4IV6MRZwkf0nl4LZZNr3E6jEpx3x9T53x2FNOo5p4EqOrnejDllch3vRB6lpgHxGVU5XSi7VnGap0emMleCEShSVBCEIAEIQgAQUIQAJQEJWIAfZhCRohdM2H9pWzqGHp03bLpve1oDnEscXuAALiXNJvqhZb2Qc8phQ8bhyyo5p1a4j9VMYTHZ1uR4Xn4Sq+tXc9xc4kk6k+S1JZ4SpEqABCRCAFQhCCT2Cu07qNDMPT/A30lcWaF1/YRcMNT4H2bfiEpqbrge0mKWSVRVmpwWJJfnd4dAPmtTgqZjM73j8ByCw2Gx4pkOMGDMEwLaX+K0eyt72PIa8ZZ0cCS0+J+SRjjl2zqT0uSMbo0LRCZrbapUzDngHjEkjvhRN4dp+yoSw9pxgHkIkme5YyrUoD/uVHnlTaBfjwc5bRivUzw6dZFundfsavH71NFqYzdTYeSrae+jS/I72ZJ4Nd2vKSsp/jLS79zgn1CLZq0kf+Zj4KS7aL3NipUw9Hjka1pjkdWBa7VXQ5HBiSrb73yboVGVWSLg+YPI8isfvFs72Zzi448/1UnCbe9jTBAFQG0tIAJ5yJ4g+ZULau9AqsLXMDeucfMLCeOmUejyP6VwV9J0OD2GQCHdx/I3BWqw+IDqJb1Bae8SPrqVg8PXaCYcSDwF46gjRafZbKjKJe8QwwGl1ieUDl5LJp9GLjKCcJHPftKwHaZVFplru/h81hSun79MzYapxyuB58Y+ZXMCujpncDi51UxEqRKmTAEiVIggEqRCABCVIgkEqRCCD1mQvMoQBY08SafaAmJsdL2kx3/FVqsauIAY4QTmAbOgEEO8dAq5AAlSIQAoQhCABKEiVBJY7AwgqYmm06Fwnu1K6NtDFBpLfalmgDWNl2k8rWXNNk4z2VZj/5XA/G66jtnF02Np1GVS0ObLv3ebMYHuFt9Pkl8qbPTeJlFYWvW+RMDjXtBdSoXn368SPwzMDuUjDbUfWqZamID3i4p0W+0056keAVVhaVKu6XUq7wBIL5DXG1gC4DzKscIz2Zj2jaBNgyjTBqRwDnH/1KxVLsfld3H/JoRjXvZldc0nA3aTE2GbxGi8YrHOMg4kd1OmR8CQPgVcbq4ZtSlVDrguy9bNF++Solek+i403VKjWXy+zaCXX9el1Ld9GEpRc3Fdoz/wDhJe9riyvUgf8Acf7GkTzglpPxXqphWscXFmDpHWxJjyYPVXD9jkmTRrO61qwpN8QC35pmphcgJH7LTi/Zb7R1v6stu/MotvgqpJvj/v5I1DZ7cXVpUnw9hz1HZC5rS1jYEHMTGZzeKvmbr4WmCGUKY6loc7/U6SnN2tnlofXqCH1IDQbFtIXbI4FxOY+HJSMTVusZytmGfLuk6fC4Mv8A4LFaxyt+9y1WmLW1WOcQQcsUpEQ0DUDr6ALxgaYmo4jRrRrxJ/VTNr41jGFjfeDSGzxzdlsHlN1i/uKbvQ5HvG+MNVPRp79JXN6ovbQrq2/mEFLC1hEdhgHeazR6Ark5K6On4ic3O7kIkSoTIuIhCEACVIlQQIlhCUlBJ5KEFCAEhKhCAJmKrfuw3Lqc4dOtssR4KGpOPcey0wAGgiOTu1fnclRUEAlSJUAAQhCABKkSoJQBbPdPeEGn+z1HZDcUn27JPC9ljEoKrJWN6XUy089y9zpmEpPZXIIxVR0EF7n5KcHqD7p7/wAlpMA10ZWPZJOXJRZDSTwc+xJ8Fy7Z++NVjclQNqs5PmR3OF11z7PKrKlNtaGgkdlrRDaY0I6u5n6KmVbeWd/Hq8M4tx7+xsdi7ObRYac+6ASeZIknxMpMTSZVBaQ52ujXQCOTtAUxj2F1VpY/I6AHGAQ5skwR0vB6q7wFRjGZS4d9gsY8s5s5yj8/qZbE7p1mgP7NVvJ7nNIHJ0GD8FJ2bu0J9pWawXBFNg7AI0Lj97u9eGjftJugJPcCfRMCoCSGgjoQR5SrybQf1OWSpkWu6SqzFU4Mq3dSuomKpWS5pFqqKiljW08xe7KJB4kkwQAALkrObc3hc+swNblptMgHV3IujzhW9SkDVvwEjz1VRt3Dszdm8uyiOUFVkuSt0ii+0XaZqYZoIMEtDoi4ZmInz+C5dVPIQun7Zwgq4dzeOsaSY0HX5hcyr08pI5W5fBdDTSuNHO1EalY0kXqEgTQsIhCEAK1s6K82buy+pqIHX8km7Oz/AGlS4sL+K6Xs7AABYZMlcIaw4d3LMc3coR17gqrau7DqYJC603Z/RQ8fsxpasllaGHgi0cRKSFot7djeyfnAsTfv5rOpqMtytHPnHa6YIQhWKDuLILzBkTAJnQaaplenXJ6mV5hAAvSRewEAeYSQlSgIA8pUFEoAJSpEIJFBW/8Asq3kFKv7B57NQy08n8vEeiwAU/BUoIdLg4doEcCLi6znFSVM1xycZWj6V2zs7PSbVpvylsTxBHHQiLceCfwO12C7MK4GSM1R7L9QQXGFmN294H+zFOuAKhpsc5vBzXtBFRvQ6EcDIWi2dgIEB5y8Baw5Sk4vZwdFJTXzE5+Iq1OySGA/dZItPPXxsrFmHytvrr1JPEowOHa3S580/Xqc1MnuQtJq9sUQHMUDGvABU3E4kNBJMLDbX22/EPNHDXOjn/dYOZPyWDGsdjHty+pULdAWsnrcn1Cqse+GkTcBzgf6gRHheFpaWym4fD+zEkgFxcdXONy495WO21iPZTmMZhbqAeHUEjzKquZEzVIw2K3lfLxzbA75F7dPQKgqPkzz1VhtrEE1CJt43uq1dSEUlwcqTbfIiEIWhUEIQEEGt3Mqdoju+a6bs4gALlm6rf3gPNa2ptGsHBlMhrQC5z3SQBMACLk9Ak8kbkP4ZVE2jnOOgEKt2rimUW5qrgOmpPQAaqkwOOquAqiu57MxblIawktgnsAExfn5FLtxoqZLluoB4tMg3+I4a6qlJOmbJtq0Z/eHFmqC00ntY4ENc5pAJ4WNxeLrBrrFfZJLZmRlAI/mIHvxJhx1tzWG3q2Y2m2g9gA9pTdIGoNN5YSepMpjFJdIUzQfbM+lSJVuK0KvVNgJuYQArbA7LzsJAuPiFDdFlG+iqfQISQpL5a4gTB8UrsMTpr4fmosiiGGoSubBXmVYgQoQhAAla2ShXG6+zxVrQdAC48e5Q3RKVscwuxxkE3cRPcDyT9LZ2RwzDsmxJ+X1wWqp7OvmAkEEeGh/NTKOxs1jpwSryDSgQNp7WdVe2ox2R1CiIPC0AMPQmZC3W5G+VPEUwCQKjbObN+jm82rHbf3eIouyAzHaHE6GR5Ln1ZjmOkEg8wY8lVRUkXU3Bn1XR2wxrbwOsgLNbc+0WgyzXZzybe/euDbJrVsRVbSzucXWAc90c+JXZt0/s+bhw2pUPtXi8R2W9WjieqzyXHg2xKD+c9YTBYnH9qsTRoahgs9468h9dVfYTZNOiMrGgD6+KtWtKbrUryVg0bKfNFVtWn2Vh9+NimtgyWjts7Q8NR5Suh7TbLFTOoSwhCe12DW5Uz5vcbrytZvvumcNUNRgJpvc7h7hsY7jNj0IWVhdWMlJWjkSg4ujygIhSMDTBeAeatZVIYyL02ibDmtfhNmtjRvkFA2vhwGzy0/RU32avFSsuKG7NTDszlwJYWmMpBHF0Gb2MrR7Ma18AiRN/DRQ93t9aeIBbVa0VsrRf3Xlv3wOcat1tbp7wjfY1nUx7tnMvPZMwJ4xBH9qWmm+xqDivpNJU2cMkjgLdwvACqX1WCm8PaSSCWm8SdADzU/GbRd7O3I+Aj/lVdLEBw95uk3Ic48PdBA+J1VUhhO+idQqtdRFxmi4XLd7qhOIjgGiPEkn4krdYYXqTb+W0cePVYDeSvmrk8mtHjE/NbYlyK6l8UVCVCEyIjgW13NbLCCNQT5EAj0KyGHAhwPL4rR7o1O2GscWvNSByLXtIgjvA81lk5Qxh4keNrYEU3usIJlpIUJlEOAkddNOHP5LV724csptD2HP2XGNG9qDJPPSFnsA2agHNRF3GwlGp0iuxuzTEj68VVimZg8Nei2mOwhaCD9fmsljB+8PW/iphKzOcdrG6lIBuhubHge5MwvTidEi0RRgtd9nLA6vUbxNFx8nNJ+CyKs93NqnD4mnVGjSQ4c2uBa4eRKiStExdM6Tgq+XEPonRsTz0BDh5+i0mEwjRY+6bgrL4nEUxiGVqZbFdoio6Y7N8uUEAHXX+XhBnSbFeKpLQ4EQe0wmJGoM2m/VKSVDmP5kT8U1gbe4jy6grjW28Ec7ngdguI7rrf7c2i+k4im5mXSDnkkGC2wi0G4lVmxtnftFQUibEucSRBgAk5QLeahPbybrS5JXwZbc/APdimOaDFPtOPAWgAnmSV9C7CxMtErIYfZdOjlp0mwxszzc42zE8T1WnwVMtuFhkybnZaGOo0aL2aYqU5S4fFSISPqIMEmmV202w1QMHSVrtGnLDHJRcBTlizfY1F/KU+0tmh1iLfms1j9y2OacrGgxYAQ08Yc3S/Nb51C3ffzUf9n1Cnc10aQdOzh2K3dpyBliJ5jqQY+rJp+6QaDUpuJyiS090mDx8l0neLYQbU9pFnXP4uPn6yq5mGAIMAjQ9R9eifxtyVnWej0+fHaVNnP6OLqM0dPep20MAx2GZWGaSS18kkTcWk9NOqk7d2T7KpYdl3ab46jwNvEJjCDsPpcHDM38be0PMAjyW1HnFFY5yxz9vyU9LCNqVmZ5AlrTlsQAQJHVburs9rQXNzFzW2OZznEWscxOYHhGh71Q7F2Gapk2AhapjjlBPA5XT3Q6fH1UMd8ZDHkU8clyMYLaoItB+R+SkYbDsJMEgngITX+EsqTIh4sXCx6HqIjVR3bHrt9yq0jm5pn4GEtxdMXyQnhk4nvbbxTpnhAuZ5Ll+1aLm1Tm1MO/1NBjw08F0bGbCOUuq1S8jRsQ2eccfFZPeDDQ5hP3qbfMWW2Jq6Qnmtq2ZlCkV6QBshb0Kj1Ol2y3vCvNzTlxE8QWEd4qM+RKrKjwMSSPdzHy0/VWm6mGLsRTEauk66C/yWE3wOYl8yOkb27HbiaMTFRt2u68j0XLGyxxBEOadO6xHwXUdp7cFAEhkmCcrGt0AklznG31ZcxxOONeq6qWhpc6co4CAADzP5qmG6LahJO12W2Ox4q0oMjsngS53AEcGibTKymIwUOkuA01mefBajAVBoTaJH13+qqt6MCGCi4ffpB3cRB9HBaR4dIxycpSZRYgCbGfAj1TYC9VaLmEhwLSNQQQR3g6K23Z2McRWAjstu4+g8T6Fa9IpixyyzUY9s8O3Yrh5ZDSQATke2o2CA4dthLdDzUjZu7bXVMlap7IzA7Jv4nRdGoYINaA0Q0aAeqp95Nnfu2u45oPcQTEeCpbO/k8VDT4/iN212vQo8dhTh2uw+Yupkh4nUHWW/ynmndnbXqsDhTqOpQCRkAEmwgxHIX6Jms91SM0lwESeIm3zTbWls9RHhIPyU1aOPKUFkbj0XOE2s+s3K+7wS4um5nnwtJV1un2cUybSHDza79Flti9mtTzWBMGeRstrhqLWVGOj3XDy6LDJjbuj0ugy/H0zT7XBtaWDlWVGjAsmcPhgRLTYiQpDKbgufRy5P0HqQgyPJPn3u9Rm0zMp9zTA+oV10LS7Ha1KWxzCrfZ5BHP04qxp1STfgioGmfJTVlYyceGQQ4lD6cJ2yjvddVYwuSvxuCzsc3np0PArHsbBg/lf9Ct+Vjd48IadYnQPuOU6n43TGmnTo6miyc7GUW3MMHUtLtdbuOvy8lS09ljy1+vrVasNDxBgzqOf6fqquuAx+Xw7xwPy8E+I+Ww01kXuSNkPa2kI/q6Xbr8C0r2XAvj7r2gn4A28j5rPYTG5czSfddmHofgfgpLto9pvS3mIjumFV9CGgy/Dzxf34Lv2pp9oDMQC0iYzECWib3i39wTWE30w1QQ4mkf6xb/AFN+cJwGfFsj8Tbj5eSwu8eB9nXcWjsv/eN6B2o04Gfgo+HGZ1vKwlCssfc6AclT3S1w4EEOF+qz29uzGBhDoBbTL2O/qa4djucCR3hqyGFxT6bg5ji1w4i3/PcVY7a3jqYqmxtQNDmky5ts+kS3QEX08gojhcZWjgyzKUaZnnU5QpDqEoTIsehhC54niQY710LdXZLKOatiCabi0hgyusIF4ynXQcyntjbC/wCoDrS1o8Dy+K02MqAMIOi50sl8HUjj2qzn/wBoO0WQxtCsHZi4PGjgwegPdwWQo1e34/kpe+NdpxMNGjb+JmPrmqthgApiCpCWR3Jk3FYmHCLSIPjqpG8UvZTH8osOhgW5+6FTe1zOHf6LTVsEXMy9OzmEAwYI1lvDpI8VLjzZS+KMliMQ97pe5znQGy4lxhogCTwAEALo+4+z8mGa7i8Pee6Qxvwk/wBy53XpgO0MzBBmxHVdb2Az/p6H+QPOQfmrM7HhoJ5HJ+iLNlLQKHtmkDRcI0v5QfzU5puEYmmC14PEH09VCO9nW7HJfsYvFUAyoIHAqNiaOlrFXJwvtajW86Zae9wiVXCgSwz7zR/tMH1UniSI9kRbjqtpRqSNbx8R9fFZR7JHcStJhbR3CecxAKh8M9H4XmM1+Dd7p4sPZkOrdOrTp5aLSMA4rmuytomlVDxeDDuoOv10XQqOJDgCLgiQUnmhtlaMNfgcMlrpkpoCKp4rw2olqVVlZzadkd9YRI+IIPcQU2asQE82gHTPK0X0vpMc1FxVAtgggg8vmolGVWjXG4t7X2EygtTLHLxtCu9tJxpMNSpHYbpLuEkxbiskrN5cEiE1isC2owscJB+HUcisds/D7ZfVZ7UinSzDOQ2jmy6mBBvwV1vJUxlNgdgxndPaa4NILY4SQRw0K2UGmVU32jMvwQDnNnRxgxxE/kFC23hyaeYe8wg34jv8lX096zTqFmIpOY8GHRMg9Wn81ZUto06rTkeD2XyNCBHEFdJVR2ZZMeqxuF26/wBmPrYge2kWDhfpzTlPTusFH2lSLajmn7pt6+R18V5p1TwQeU5jL8G0wlUOYHD+l3gdR6+Srt7cJmo5+NN3/i/9U5u7WzUo1hxYe51x6uVjWo52OYb5mubz0m/qojwz2DS1Om/KObkryE5UplpIOoJB7wYKbIumDxTVOhIQlKEFTsuApiky2upPMpcRjqbmxInvWRxm/VEA5X5ugBWI27vLUrutLG8gYJ7yPRc2OJs6c86XQ7vd7M4t2U6ATHOTbyhVT3ZrBQwnqb02lSoQbt2ScDhwKgLiItP1C1VENdTHMxp2s0RI85txhZZosn8FjnU3SCYkSJ1g2n81ZOirQ3tOiW1SCZ0I7iJA1vGngumbtXw1D8EfD9Fk2bNZi2F7SQ9tiDw+9w4G/LitVu/QdTw1Nrhdp01++7jxsVW0zveHTU5J+qLgCwXrj9cl5nXvRN1DPQNWV+DwsP6gls9JJ0VZvBT9nVGXSoXA95ElXrLZ+na9Z9FQ7w1Q40o4VAZ1jMCI0VjxGaO3I1+5U0SSwnXX0WqoN6G8cI4W+IWZ2K2aT+k+mq1lDDkATy5eKiuTueFdb/Ycb69y0m7G0h/Ccerfm35jxWcJXplQtIIsQZtz1BE6qJwU1R18+JZYOJ0iF4hQ9kbWFZnDOLOHzHQqXK5k406Z5twlBuL7JlIiB/T1j9E3igDIiOgj4xx08kyHpMVicrCfAd5V/iNqhdYqlZEe4ZwORv8AIKU/FOMlrRZVtFhlo4kyVaBsAtB/5VUMTpVZ7wmJdHaZPcfkn/bt/kPwUMOe0xl/VSv2gx7g81ZC8o82v5OOfars9/7YawpltNzWNz2Ic4TMxcGIF9YWGaSNPVfQG9WyHYrC1KIDWlwEEyYcCHD0+K4JXolji1whzSWkci0wR5hN4pWisoO7iJVrl5lxM6Tr5pGrz8EsFvD5hbC8rvkv92q37xzf5mz4tMj1K0ov3HUdRf09FhdnYsMqsdpBE9RofhK29KsDdpkHtAg6n69VB6bxWVSxbPVGJ3jwuTEP5Oh4/u1+MqrIWw3vwRextQD3Bf8AC6IPh+ayJW6do4XkMLxZmvR8knZ2xatfN7JubLE3AiZjXuPkhRQ8jQx4whSIFfVUev8AmhCxLDXNe0IQBYfdH1yTDdEIQWNTuf7z+6n6rY4T+GO4+oSIWa+pne8V9XsT36n64ry7h+H5IQtD0AzV0qdyyWI0Z+NvqEIQeL1n9xP8jm638Ot+FvzWppe6zx9EIQuzqeH7l7Htmh/ChuniPkhCk9CXG6f8b+w+q17kiFz9R9R5/W/rCOUTav8ADb+L5FCEv6ii7QuF/iHuUuj7/wDcPQIQrxDL37E3H6juSU+CELV9isfpQ5iPcK+f97/4p/zan/2uQhaw7GdN9EjPu0T2H9w9yEJhCmfsjP4rS7pau8EIQx7xP63sW20f/j1f8t/+1YAoQtYdGnmv1I/g8uQhCszg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46" name="Picture 22" descr="http://image.tsn.ua/media/images2/original/Mar2009/32598f7e3c_1196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75522">
            <a:off x="3500430" y="5143512"/>
            <a:ext cx="1895070" cy="139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90750" y="5373216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Вітаємо переможців!!!</a:t>
            </a:r>
            <a:endParaRPr lang="uk-UA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16768"/>
            <a:ext cx="47625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2. Найсильніше місце магніту?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42900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00050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полюс</a:t>
            </a:r>
            <a:endParaRPr lang="ru-RU" sz="3200" dirty="0"/>
          </a:p>
        </p:txBody>
      </p:sp>
      <p:pic>
        <p:nvPicPr>
          <p:cNvPr id="29698" name="Picture 2" descr="http://detstvo.ua/media/img/gallery/406/91f4e1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429132"/>
            <a:ext cx="2117687" cy="211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3. Ідучи з відкритими </a:t>
            </a:r>
            <a:r>
              <a:rPr lang="uk-UA" sz="3200" smtClean="0"/>
              <a:t>очима до </a:t>
            </a:r>
            <a:r>
              <a:rPr lang="uk-UA" sz="3200" dirty="0" smtClean="0"/>
              <a:t>Сонця, ніколи не бачиш…</a:t>
            </a:r>
          </a:p>
          <a:p>
            <a:pPr marL="971550" lvl="1" indent="-514350">
              <a:buAutoNum type="arabicPeriod"/>
            </a:pP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Власної тіні</a:t>
            </a:r>
            <a:endParaRPr lang="ru-RU" sz="3200" dirty="0"/>
          </a:p>
        </p:txBody>
      </p:sp>
      <p:pic>
        <p:nvPicPr>
          <p:cNvPr id="28674" name="Picture 2" descr="http://versii.cv.ua/i/wp-content/uploads/2010/10/100_371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7628"/>
            <a:ext cx="3185559" cy="2389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4. Хто першим відкрив магнітну дію струму</a:t>
            </a:r>
            <a:r>
              <a:rPr lang="uk-UA" sz="3200" smtClean="0"/>
              <a:t>? 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4000504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Ганс Крістіан</a:t>
            </a:r>
          </a:p>
          <a:p>
            <a:r>
              <a:rPr lang="uk-UA" sz="3200" dirty="0" smtClean="0"/>
              <a:t>Ерстед</a:t>
            </a:r>
            <a:endParaRPr lang="ru-RU" sz="3200" dirty="0"/>
          </a:p>
        </p:txBody>
      </p:sp>
      <p:pic>
        <p:nvPicPr>
          <p:cNvPr id="32770" name="Picture 2" descr="Ørs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86123"/>
            <a:ext cx="2286016" cy="294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5. Чи завжди в киплячій воді можна зварити м</a:t>
            </a:r>
            <a:r>
              <a:rPr lang="en-US" sz="3200" dirty="0" smtClean="0"/>
              <a:t>’</a:t>
            </a:r>
            <a:r>
              <a:rPr lang="uk-UA" sz="3200" dirty="0" smtClean="0"/>
              <a:t>ясо?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3786190"/>
            <a:ext cx="4143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Ні, оскільки температура кипіння рідини залежить від його тиску</a:t>
            </a:r>
            <a:endParaRPr lang="ru-RU" sz="3200" dirty="0"/>
          </a:p>
        </p:txBody>
      </p:sp>
      <p:sp>
        <p:nvSpPr>
          <p:cNvPr id="26626" name="AutoShape 2" descr="data:image/jpeg;base64,/9j/4AAQSkZJRgABAQAAAQABAAD/2wCEAAkGBhQSERUUEhQWFRQWGRgaGBgYGB0fHRsgHhobHBwdHiAaHCYgHRwlHBwfHy8gIycpLCwsGB4xNTAqNSYrLCkBCQoKDgwOFw8PGikcHB8pKSkpKSkpKSkpKSksKSkpLCkpKSkpKSkpLCkpKSkpKSkpKSkpKSwpKSkpKSwsLCwpLP/AABEIAMgA8AMBIgACEQEDEQH/xAAcAAACAgMBAQAAAAAAAAAAAAAFBgAEAgMHAQj/xABPEAACAQIEAwUEBQYLBQcFAAABAgMEEQAFEiEGMUEHEyJRYRQycYEjQpGhsRVSVJKy0RckM0Nic5OiwdLhJTREcoI1Y3Sjs8LwFlNkhPH/xAAXAQEBAQEAAAAAAAAAAAAAAAAAAQID/8QAIxEBAQEAAgMAAQQDAAAAAAAAAAERAiESMUFRAwQTcSIyYf/aAAwDAQACEQMRAD8A7jiYmJgJiYmJgJjy+PTgTVrUSSaEJhRDG3e2Vu8G+qPSd16eLAFseE4F0Zljl7tzJMJC7iTSgWMbWjOk3+BtvvgpgNVPOHUML2IvuCD8wdxjGokZSCFuu+r87YbaR1udrYEPGFzBTE0AeSMmdWLd6yrtGVF9IUG9yRi7U5odYSJe8Ooq5Vl+iOm4Li97cthvgLdHVCRAy/YbXB6g25EeWMMynZInZQCVUkCxPIXtYbn5Yr5DlvcxaWWISMS8ndKVVnbctYkm5xM5zIxLZNBncEQxu2kOwF9N/hgLOX1omjSRQwV1DAMCp38wdwfTFnA7JMrWCLSqldRLsNRazNu1i29r4IXwHt8DGz1O8CIryKRITIgDIhTmrEHZvIYJHA+lgEAlJ7qOMuXGldAANtRck2LX3J2wG7LcwSeJZY9WlxcalKn5hgCMSqzFEeNGvqkJC2UkXAJ3IFl26m2K2UxeOaQrIpd+TvqUhQAGQAkKpG9sUc8qo6aojqJFlKlWR5A9ool2bXIpNue2oC+AN0U7OgZkMZN/CSCRv6bb88br4whlDAMpuCAQRyIPIjAbi2uaKFSDZWkRJPA7Eo50nT3e6tv73IYC3+Vwar2caSRHrbxeJbmy+G24O+/pi3Ul7DRpJvuDfcWOwPQ3tucaqHL0iRUQGyqFBYktYcgWbc/PFCKWonYFbQxaZEdWAMoa9kdSrFbdbH7MBcyXMxPEH8IYEq6q2oKwNmW9he2N0dWTI6aHAUKdZHha/QH064F/leGkiZJZjJJBGry2F5SCbayiC92PkMZUsTTVHfSRsixi0LCQ2kV1BYvHsFIPngDd8S+KVbWFDGq6bu1rM2kkWudO25Hli4MB7iYmJgJiYmJgJiYmJgJiYmJgIcD4srCStIhI1m8i8wxtYcz4belsEMYSXsbWvba/K/TAUXTvJlIAKRhrMJDs3IgqNjtvvyvi5UVKxoztsqgknnsBc8tzjns/bBQ08arGfaalyQY6eMrqe+nfXyJItvc4AJxRneZSaYI/YoRMIpCEvJHtcs2u1xb80DAdKpqtI1M9RLCNZJSRlEZEZ3VSXNycL+bdodJl0kgqSrSSHvV7iEktGdlLN7rN63tywucX9k8ckpkketmZo5Gd1COA4tayEhrk3sq7dMMebcPxPBSqYXfRTyqob6OEXiG09jdAfTkfhgmglb26mzGDL52CqH1SsI10k2DcjsTtzwwcFcU1OYQzPNSpBJExWLVqI1aTv4he3LccwcBcxhZaeZO6lSEUcKhkAqacEMNo4zu5H5xPS+GanqYoKaoeCX6RArOZRIUVtC28HNVt9VOWCue5lm3EauiyFYleVow0cSsNhfVsCdJtcX3xQyKXPK4UzDMCkc4l8YCDR3ZI3FgzX25cr4cJMn1yBu6gb+Od4dFY4O8d9QUkWfr3eNeRZfFHLloVBCFaq0R1hPtNzue707ab774oWMpy/OKiKCRMxnk71pgTFZkj7sHTqYke8wt6XGCnB+R5pM+mozGojlj0NJBJFqQgty130uCBY25YZYakGOk72pDlmqAEol+in8JurafdIHW48WDfBsSLRRCKGSBLG0cxOtdzz1b74JpW4yy2vimLw5wsCyajDBJGo91blFIBuAPTCXwTxnnNbUpEJEniOgzB0jKqhNjqsAb2B+7Dtns0i1iDvJE11Emj2mASoLRe9AwF0TzuRhk4PfVSxustPUMwIM0SBA1j0AHTfEArtG4orsvQT00MElMigSa9QZSWsLBSPDa2F3h7tfevnFDNSSQPMCpkikIZLr71ioK7db4u8U8RGdmkglqu4WCRZJaYK8SOrb6kYAlxy58mGCfBlKFnnnWlm+ljgJqpGF5/ALkRk3Q+YwVZqe0OgoJhRTzSo8aqA8qswYEXBL739ScGOGI0CO8TwvFNI0kZiW1wedzfxNfmdsc37Tsv/KLxqYK1HheVAVptXeXUMCGLABdtr+eNPH+RyjLqEUzLTCkiZmMkvdyCyLtpXmSRfY88E10/hsBxJKXErmR17zue7YKrWCHqwXex642Zq8rv3EYeMOjH2hSngYEWUK17k/C2Oe51xhmtIKaaGNaykenjZ7AkqyoO8JddxfncgjnjGLtWoatFqQFjrqZWKRzyFEIYDWAy3DeEGwIvfBXUKSh0FmLO5a19RuBYW8I5LfrbFq2NNFVrLGkikFXVWBG4IIBFvtxvwExMTEwExMTEwCzxrxquXLCzQyTGZ9CrHa97X688a8h7SqKqbQJe6m5GKYd24PlZtj8jgD2rnxZad9qxeRsfdPlhhz3hqmqxapgSYAbaltIPg43xZ61Le8M2oY9vjmcXCtXSknK65tIP+61fjT4Kx3H44sDtUalYJmtHLSnl3qDvIT8GG4+G5xFPtbWJFG0kjBEQEsx5ADmccZzjj2XOJu4pZ/Y6HvFjeY31yFr6VGndQwBsNvUjlj3ta4zjr1pqOhlMyzMWl7kamIFrLp2JPM6fTBrKBHTRtHFVCPu56ZWWOhAkFxssosb3/P8Aq2xRUyPhyihjdY4KZmhrlTXPUjUStrNqsLP5R8jhleoDzODOJDHVqQtQpTu/AfDBa3et1F7jfFWRlYVIMtPJprV2q4O7VP6KkW7x/wA18G4E72eYJUrMY5kZo3jBEA0+4p6MRvq6Ygs0rF6G7tPITGbsE7uY8+S/VboMZJU64TF3bj6FbNUL4SWFgr73LfnDFDP80WR2VI5ZhEJVlMc3dhDouFa5Fyw5Ee6cL0qgxyOKIN9BTWFRWjSbMLBvEQGX8/61vXFTHubZUYyVVKsVHsar/ERohGmS9o9eyv1semC2TZy8dROsq1zgvCq95GGVSU+qU5Lf3ieuLmbZfHJIonkmWKSFlaJSRDsQxdnHusOQNxtgXmGSKlSJo46gI8sDd7TTlgyqh3mRjYRi1vDe+2Cjma5VGzROtIkh74OznSrRkLbvf6ZGwthXyrO7mg01kU4eSdS1REVmcg7LHt4bcidr3wyx8ZwLTQTSShlncRo8aOVLEm2xGoDbqMLeR8SI70iCvp52M06nvISsrb2Cxge5b842vhAQp3qI46cRR0+XKXmEkUhUki11aPSbE38RwKpcykDwOzsxYRa8wgj1xTgOwEOhSdHPd7dMWaejjC0wOXVMv089mqGuYi31zcm6N0vyF8auHsoET99LA+XARrqMNQhp9nvptyBIG5wQ3ZhRSyNGVmaLQzMVFtMgtbSwIJ0g77YSOEeJu7ljp/aI6pyADBRxKIo7yG8uvYbbBl9cWcr4lgq65HjkhqRHJOFkZhFJECAQsaX+mQ297AztHnijlWHvFVLROKZU7oEmX3xOq7Hc+HBF/P8AKZYJVm7y0mioK1epIooAbkB4R/KkAkarX5X5Ywy7MikjSw/SVTpS97UTMyU0ym1zDchdduQ264auKMhhmQTMIu+gjk7p5iTGupbEyC9mX44UpJkk72KQNmJRKUtSwIFhjPSSFr+75gef2FF8y0rKrxe2NM8kjRhmkMCvo2EgX3YfTzvjDiWjaWKKQxxNOkMneSxeKSI6P5lH2a52s1tsaqenFTR62rJJVheVm9lGguoBBhZQbkgbAjHvCgjmV6bQopjCgVXkJqNLA375T4kPkfhgzr2sDF8vJUNpjfW8svdMt4h70INn2O4F+XTHFuJcjgKRvFPSFu5kZlgVwGKudgCNjY9bcsdgzB4vaKeCKk796UqNbkqIUZdnDNtJsOVzyOE/MMzlkSFlfWvd1ak0EaAenhYBtVjvbFalWex/tSdXjoKw3U2SByLFTbwo3oRsCfhjuIx8icRB1lMt5A0fcD6RNLX0XBbpe459cfWOVTF4Inb3mRCfiVBP34yq3iYmJgJiYmJgObdrLWOW/wDjU/ZOHmZSSN9upxzzttrRFFQyEE6KpWsOZsp5YYuG+PaSsAEEoJ2ujWDg35FTufiMXj/rjOf5aMy0Zs1jy5bXvbz/AH4wFQHjOtbi12jYBlYXttfp6Y1ZvXyQRyShxpUqTrQkKosGt3Y1En1xTzHM43WRFDxmJFk7xlKoVbckM1r+R8jg04f2o0ENHmt6VNEeiKXTGxT3r6tJG63Hlyx1rLswaogJieqP+6nRGVUqCBfTO4+mT87r0xz6nzGN+I4WcKyNGsbgi6m8RHXz54YeJ+BqijjkbLR7RRuyPJTMSxjKNq1RWYbenP44BprJGYVQMqS6amOy10emKMbbRkW1/wBFvPBB8xjFTIssynTNFpSEMHUsmwm031A87nYYU6PjWnq4K2RJQoWWG6ZiR3SctkUeJeRtfrgFn3aXmDPU1GXxq9DDKg75YxuFA1A9SjHr0FuWIHjj54Iij1LU5BE2j2gsAo7qxChB9ICbXDb77Y5vNxaY4nl/JCPA1NFEXMMixkqQd7k/RdQOew3w05hkGa5i1JLVGmFL3sczQILFFHiuzOLsbbEA9cdDzDNKZIGkldO403YnddLeG5A5g8uWA5LxH2qU8zxCkilmcU8iXQPoRnUAKYSNMoH9L0xZP5YzOngNOi0S0xBVnLRtKwXSbIBYIDew5YM8LwTZQlPCyxGOpq5V0rcuFe5iZbW8IA3vyBGHKXJ27ySWGoaMSKdQsHXVyDjXysBaw2OA5DU5FxDUU6QPGAaWXvFkMgDuwuVsblWtfbYYs5P2RwTUyyR1hXMyO+Lh9lOo3utgwAbbV546pl1dF3b1AlkkViASQ1rr4SUW2yk7+HbrhV4hi/KOZ+wKTHBDEJKpo7B5NRukOobhd9RGAU6Ps5rZRHG+cxF42Z1jVy5BbmfeBN/I+uN03ZXNTpTQVle8lD3wBiSN7am5AkXspPU7C+H+p7LctaPR7JEo6Mg0uPUON7/HyxV4Cr5Yp6nLqiQytS6GilPvPE48OrzZeV8Bz7OeG4JK+mOQ2WoQuJSqt3UYXw6mLjnckWF72xbouz3PKZ+8jqIKgAFdErMy7m/uutr33GO1hAOQAwLni7qoM8kgWMosYBYgai2219O97cr4DkC5znAq5qNxDmHgBmQi0cWoXKFhba21sUOJuK66lU09dT9zA3dmnWlYIqhG3AdblhY2KnrY465keXR0LVJbU5meSoebQdNmOyXF7lR0wsce5W+ZtFTwwPHHBKsslVKuhAum/g1bvcHfYW04sosDjuhlpH7qqRbxOWCELMuxJ0hrXe/XAOlrIpIhMWeqQJTFVj8Nds+nVMVPijv05csZcJ8FU2ZCsaeMTwicrTz+47KOdmQAFQdhthczDsleOpq1jrFpoI1QoZZRqYWuoOlgVXUDYkdBthamOhcWcPRCphqisksrzwqFkqDGkZH1lU2DNa11645vxbmUaKjGajqCVqgHSBkYEmwAKWAbfn+ON9B2vRSU0EdfTieaCVGEjGykLtrGkXLgWFjseeKbRV2cIv0aU1HGze4vdrJqe9wv1n9eWCESvMkqtIA5jQRq51Myg2styeV97Dpj69yQ/wAXh/qo/wBkY5DxhkENLw7URwrYLOniPvNZ13Y/PHXcgP8AFYP6qP8AYGI0v4mJiYCYmJiYDm3bLoWmpZJCQEq4iSOYFm1W9bY4tXx+2zxGjWWSVtRa4AdWMhtqdQq+7bfpfHb+2CjaWkp0RtLtWQKrEX0ltQvbrz+7Gqm7G0exraueoPVFIijPyQX+/CdBGy3tUrcsZYap4axQACFkBkSw93UNmPxv8cOlPxTlma+KymYIyaJfCwDWuNBOl9+XPDZlXAVBTi0VLEvqVDN9rXOF7j7gnLZlklm0RSrGX1xmzgL9bSvvD5fPF1Mc2gyF6bPqGN2V9YBBCBBp8agWHoMdmWkKuDGWTRe9up9ejDHB+Hndc6o1kmknVWVY5HBXVGVJFtW9rnH0lAg6/LF+Jfbn3FHD1BVm9dCY5yP5WLZiOhOm4P8A1DHuRUNXQwiOilpa6mF7RSWhlAPMal8LH/mAw6VeWKWuAPxvvgdmGRRyfzag33K7Hf1GGNF+v4uQPrqKety+ayKZu671NCtqK3TUlj52vbGFXnwmWWWgraGSbRIqJoRXIveJdTuLaTc7ixPlg1+R54LiKUlTbba/7rYo1uVQTWWqpaeRjcAyRqOXkyi98TAr/wACMktMZpauV8wILhg90DWvovz9NQI54ZuzvKKtsrMFWDCdDwrG0amw3HeEH3ib7g7G3rjQvAFKhOiOop2H1qaokC/YWP4dMZHJHjB7vN65LcllVJD/AHk3+3EGyryuSeno0pysVbQ6ZFilGkuqq0diEYhVe2x3ttgvllAy1jVAiaKWaFGqFPiQsosiI4Ngy7323FvLCZmVLWyo6flY223NIEbY3tqQ3tfpi5T51mh2StppCL3/AIq/T4MMAyca8V1FKkawU4klntHFd1sJG6MvUAb3vbASDgGvhketjrg9dIiiVXjXunC7iMW3UbWDDFNs+zRtNqqivt4fZ31C/wAWOJ+V85I3qaRT5eztc/K+CadMvz+SWkjqmj7lQrPPG6trXSDqC8t7jmRuMEcrzCOqgjmQXjlUOoYdDuLjHJM0pM0royklcdFzqWGHRcWI3Ia52+qce5dwpV92iNVZgY18KrE6IABsBz2FsMNddjhjp0CoFjQXNrgDz6nzwpZlm2UwafaKxGKSPKoacuQWBBGlCbpY20kEYSajgeFmKzLUORe3ezs5v6jYYL5BwbTxk6aSMeTOLn5A8sXxNEk7WoCojy2jqKmw8Iji7uMfNuQ+WFTilMwzK8UsdLTrIFBRAJJSFOoBpOlvIYc34fdreJmUdLgD7BixDlgjkEhuXUki52Atbp6YuM6WuHOyKkp1Ekg76QDdpN1B/ory29cE5kCxlRsobYg8ja+3lyxdrs4CNY6bEef/AM88DVrdSMENyxB26dLYqB/HrE8OSuTcySI5285F2xbyLtCq6Omi/KNC4h0JpqILOunT4S6qTY25741doURHD9Sp+q8f7aX+WOjZEg9lhty7qP8AYHTGHRqyLiqlrF1U06SegPiHxU7j5jBYHCfn3ZdR1Ld4EME3SanPdsD5kDwk/EYCiPO8vPhaPM4Bfwt4JwP/AHH7cB0vEwjZF2u0c8ncza6SfkY6hdO/kG5fI2OHhWvgEjtM/wB3pT5V1J+3hinqahh9FGqXVvFKfdYEabqvvAi52YYX+0t9NLA3lWUh/wDMGG2rrY4lLSukajq7BR9pOChpyOSQkzVEhBZHCxnQFsLFbjxMhO9icWaDh2nh093CilQwU2uQGN2F2ubE72vhbzDtdoI7iJ3qXH1adC/97ZR9uEriDtuqLEQxwU3kZZO8k/UTYH44Iz7RkVM+y06RvsRfzkYD7sdPjleO4I1LvY9R+/HzLBxNNU5hTz1ErTOJY7EgCw18gAAAPhj6YNTza+2xA8743J1GfqJmIJHMeYPPBCOYXIty64EVEXeEXNrdRz88SkpZL+8fDcgm1j8cQFqoKq3O3L/TA6SlV0s45kj4fD44ykMpJ5KHsNzqtbrbpjJspTw31Xv72ognbzwFUOyNYqXB5G4uLdD5421Kh+oUgbg7XA3xsMBQjxFlBHvcxv0PXGRMb+G17kg4ATTRiynT4W8XpuTbBZe7A90cvhi7NCthtsOWKkioCt973v6YAd7IhbkDv0xuqKFTdQNPltfbG2CpjLWFrrcfHHlawspJG+xN8EDqGi7pyLWWxK2xYicXJtsNse+3Kb7bKLYwir1Cglbg4qKdc2ollO+3z3x7T1ZR9JU78icbamqHMAAYrz1H0ZPPDQXLAWDN72w6YBVebCKVo3Ora23qeu3O2Bs1bodSwLaeQB68xzx7vVMXdo06WB39bnzw0VkC6i777FV8hY4OGVY4wVXcgC4AtzxRlygKngINr2Btv5jG9rGMWBsLdPLDVwM7SZb5FU7EDVFz2+st/vwZ4Yyqvpqd5RUe2a4YzBBIAuk6V21jpbbFHtTX/YE/xj/9RcPWQj+LQf1Uf7AxhtSpuJ19oipZUZKh4hIVAJQea6wLEg4KxSpINSlXHK6kEbeoxsZd/kcLk/BgSFIqGVqNVm75tAvr3uynUeR/wwAXtny6N8qqHZFLxhCrEDUvjXkefI4bOGXJo6cncmGIn9QYS+0mrqTl2ZrURIkIVBA6tdnuy+8On3YcOD5NVBSnzgi/YGJQnduExXKza4Pfw2I5jxEgj12xzXL+FMwrQH9lLX3E9bKxv6qjG32KcdQ7ZpAuWam2Anpz9j3P3XxWk4ty2aORHrY5RIBfU2koB9VSADzF8akClP2alNS1+ZWVI+8aGAWOn0QAEj/pwXyzg6iiGmly5qhzEJEnqD4LnkGBN1+zFTMO2OkR/oaeSplA0K2yKRyA1WLsMWaNOIa25RYqCJrbkDVbpb3m/DAJfGvfe1UTziKMBgvdxrYRlXXUL/WB6E47qVA26E7Y4Lx/wHNl8lM9RUe0PPIdTWOxUrfdjc3B+7H0BLEG09FCfutjU9M/VGqpWIHdsduY88WoakoFVwRckX+G53xhFPpsp2v1PLGK21WEmxJOk/vxBe9tUMAeu9vTzONNRW/SaSDpPJvLywLFGVkOo7Wt8N+V8GaeNQCp8RB5n18sB7CGuVbc7b38v3411SpvYtqI+r93wxteIKdQ2J2xVmlGojzIII9OgwGKTFVAY6jcj1t88V3qxuOXPl/jjbUE3F18Nud+WMJwQwIW66bG2LAMd9Mlxex52wQebXYDlvt643rAN/D4Te3ngbmCugBXn5YrLPLlRWkjvcncY9nhS+19r9caoKchdZXfly5HG0x6dzbfnfEG6lqVKtpTceeKdRXWNrDY2I+ON06FORJ6G1uWMauFNOsWuBt64YKUdHGzGRh122wR9mjC7hRqG5AGKVPWqyC43I5YihTto3sd7m2GD2aNEUMLXBHl9mLCr4bLffzwHhfvfH0UlQD1IPPBeicMtjYnUcMagV2o/wDYE9/OP/1Fw+ZF/u0P9VH+wMc/7UXJyGe+1nQf+YuG7gniKnqqSLuJUkKRorgHdSFAIIO45Yw0YcTGOrHt8Aqdp6Xymt/qSfsscX+Bj/s6k/qIv2Rit2jC+V1o/wDx3/A438AvfLKM/wDcRfsjChV7blvloHnPCP7xxsPC1M8ZVaegmIYEBo7HRtquRyYeY2xj22qPyWxPSWH9u2BLdrWVwEaO9lIRUtHH4bWsQdZGE9LWqv4Dpi0oXKo3CldHc1DozA2BPiOkW+/FGr4eggvZM3prSCMGKbWpuL6wb+6MXYe2Kmne1NRVbm1iqKpHpsrc8WzxhWNGqR5PVuBq3k8O55bW5YI5hx4hHcP7VWToS+n2pCCukgXU6iGv6eWPoXLZvBET4rov3gY4zxymZT0Kxz5c8MUD953moNpFtNrX5b32w+9n3EntlBE384g7t7W5r19Li2N8fTPLo01kGplJG24t/jitFlyh7H5E4IUET6bMOtr/AI4tCJW8JIJGIBctIVNiSV3OLS04G4v0/DF72cDz88aTLbkL2tvflgMZIgbXDWFuZ6/LGloittubbE9Bzxc7y+4B53+zFSqkFyQTc2+XwwLWNTINS78xf4/64wjcMwUEbjGE2pwAfX06YrpRA87XHIi+rb1xYzryeJ1J3PLoMD/GXOpH7sC4fz+ODhhcHYltrbkdMU3BJty+J+7bFaSGQqoYBtz5/jgRmlHNNIxLARsOXX7sHGSTu1VSAyne42ItjUtS5HiQA8tjzwAtKCUjShNl5bc/txlVZcVAQud7EgAAfbghM8oO4CjYcxinVq7NYftAYMvKWhAW5tf78aayjBX+V0gG5A5/DGcVM5v9GWIH54A/0xYCyKt/Z2+Vjt9uJoXZmUODGD72/wD/ADB2KE6AynxBrkDla298U5MtIk1EAM2+kdMXqeFz4G2BIGoW2HMk+eI1Cr2n1hXJ51f+cliVNtueon02XHO6PKK6oeCWmp1orKqLKjNFrO3jJJuSR5C2D/a1n4laGgUgaGLyEkWBNwo57ELc/EjFei4nheOFaiYTJEGdXa8c0ZUaUVVU6ZPQE74lijVFwbWVDM35c7ysjRnSKN2b3dvzh125dcPnZZxz7dShZ3HtcRKSodmNuTafXrbqDjjGSVq09U9TR1AeQU5ICQaTqbYgpfSbbE/H0w6zVtHXNeuiNHPHEkhrYj3ZuwHMDxXv0a/LExXSuPE1ZbW/+Hl/YONXZq18pov6hPwwiZ9W5rSUcyvpzKikhcLOvhkRWUgM9veFje+/xw69lj3yij/qgPsJGFAbtsiBymS99pITtz9+23rY4QF7Nkp2hrUhkq6G2qSnkBSdRy1FNtagi/w9MdC7aHtlMp8pIT9jjBKgroJohNTTRid41RZipfZbXDC/ncWwn1bRThKto5adXoO77o9I1C2PkwG4b0ODYxzHNckZKhqmgYUVVq0d3IVWGt2vcKDsSbi/PDHwlx/HVMYJkamrEHjgk2PxQn3lwQzVNKrqVYXBuCPMHY3xwrN8oqOHa41FOrSUEvvKN9Iv7p8iOh8sd1qKtUXU7KijmWIA+07YTOJe0/Ko0KS1CS3+rGO8P3eH7Tidy6DfDXEUFbAs1O+pTtb6wPUMOhGCElMtuW9+fXHzGc3dK1p8mjqYUPJSCwPncDw6fQk2x0bJu23QRHmMD08n/wBxQWQ/Fef2Xx09sZY6bJRuPdZh88etTPYXa5tvitlnEUVRGHp5klU89LA2+XMfPF95SwJ2t5/uxcq6pNEyC4J9ca45mY+Ielzi4sbW964NrgjGjRZvCwtzNxb78ZKweVlPugjpY/vGNhqdI2QD4m5Hx2xgJ21bi/zxh+VVZ9JB523HPAVZKmRnOwsRvYfvxVjMieIKDci+3ly5nBwSKRtYfPEjjW2w54umtcMkjLY7DnsBf7zinMsmjwuRf1H7ueC0FgDcYkgGkWFvlhgHJQFrBt7nck74py0JUtciw5WxearABLMvpc2wAm4hS7jmfIXt9vLFxkUp2CjbcfvxYFSdJN7cwcLb8RkDkLDne1vt5YVM57VI0vGCZWubLEbgn/m/dfF8TDjTVO7yHlqO58h/hhQ4r7UCG9noVEs7XUEC4Qnbb85h9gxVj4XzjNlAdVoqUcla6kj1A8bfOwxbp+xiro27yjqCr2sbqrA+fLcD5YxeUi+JYg7NJVSZqpO+lKK6BJ7MWPNTqWxNt74rVvBMKiQmOrURqjXGhwdVrgbC5F/uw411Zm0HhnpEqABfVCSp+y3+GB0nH0QJWeGeD+sS/wB4t+GMOhKzHhiCJ2X2pkKgbSQsD4ul1J33xqrOHpWDNJPGzRqBpdmDBfq8xsDfa5w60+fJI7LHNHIH33O9/Ihx/jhil0ML1EUbXsGuo8Qtsp8wPji+kJ/DOX5vFS1ElPomgaJ45FaUNpUA7qpYEeG9rDcY7F2QPfJ6T/kYf32wD4a4MgNDV3QpJUI6yEMRstyoAB2HL44MdjX/AGNS/B/22xBU7Z4NWUTb8miO3X6QC2EGu4Yq8mtUUbGaAhWlp5Bci4FyLbMu/vLuOox0HtlNsmqPUx/Z3i4WMxyVstShqI6mplpZZI45oppNQUSDYqDytvjX9FXqHjOhzKGKwCyob6SB3kbkWvGeW3MHGjiamQwhcwZhHAiGDMA49oLsdlKj7741ccdkRDe1ZexjnUk6V2VvK35rH7DipwT2giQmlrQIZ72AdRpY2sR4+TE/LDrl69p3P6B85yDNKyop4MwMstNGGYSxrcOttVzbbWRtvg/SQ00MDmkyxYlEQZamssBq1Ws97kfL0wbo6aenLmAmdWlLTiWQ/RoF5RqOvp8MTOeJah6OKqoIFqY7s00UqHWUB8JVT5WPnyGJ2oTW5rVlZYJJ2UkU6qlLEF06rEssr2V1IvcDfCTxdJRxkqAWPtLEsZhIGVVsdhbQS22DuX1lTxBLJDCwpoI5FmvI2uWNrWAiAtpXntsBjo/C3ZPRUR7wIZ5ufezWY3PUC2lfja/rhRwLJuDK51E8McsKdJCSpNuegDxueZsBjoSUvENNGpjeOshKgqTYmx3tvZh9uOu57DG8DLIzKtrjQxVtt7LYg325Dc4U+Dcrr4VUrLC9M8RZY2iaIxPc2VV3YIb3Oo3vfzxfKmQmSdsNTAyrXUDx9AUYjVbyDAj7DgzRdt2XtYP38ZtYhorgfqtgl2qUKtRtNM2iSFBJG6bgSKeS33sxNvX5Y5ZxJqzOkFUqFainUJMgXmpH8oLC533+BxJz/Lr/AA7N4upUnaXljnaqQeWq6/iuNs3GlA23tsIANwdY5/ZjgObtEGR0iULJAvh3AVwNLMPXUL/PFGuotHdix1tGGbblq3H92x+eN7Pw5XjY73LxpRqf98Xy2ZT+GNP/ANZ0dvDV2t/3tr4VeDeD8srYEjMbCpEaPIwZgDqvuBy2tb5484R7O6OelklkR7xySKzFrCyG3Qc/3YzeclzHbj+2vLLopU9pFKtrVFxyIFyfnYYHfwtwKpW0jm/LxAfHdsUeDssy6Nad6xB9K0rBpQe7ZFJAF72DbcrYG0WVtNTzikgQxzVDfSMF1RxA7Bb7gHzHlbF/kZv7e7kurGYdq1xaGDT6uRinR53mVQA0CAhnCAqLm58gTyHU2sMauKeD4YacTU8jyNHJ3VQrD3GIuhGw2NiMYcK1z0ZhmkTTDJrCVKgl47qQdBvbUDvYjDy2Od4eNwZzPgGs1LLUzNWUquROaR9bR294aCALg+Qx1rs84fylYxJl6xyN1djqkU+R1bofQAYQcr4iCpFNDIY1jhkkBBGuaR20s00EfvgN1HTBHMqeneZZGdqKtWESSVsA0QavzXRmvcgi9xfpviDswGJbHNaftDqaBo0zaNTDJYR1sG8bDoWHS4328+WOi01SsiK6MGRgCrA3BB5EYmDbpxWq8tjlBEiKwPmAfxxaxXrK6OJS0jqijqzAD7TiYFjNuyvLqgENTRqSLakGlh8CtsJdT2C6f5CqmUC5AuD8NjbDRm3bHQRHRCz1UnRIFLf3jZfvwu5j2gZvMB3NJFRq3uvO12t5gf6YDU2XZ5Q00umWnqIljYsJF0vbSb2t1t0vho7F6nXlEB8IILiyiwFmPQdcc/rspgkDvm+cu55CNG0i5Fx4LHb/AKQPXDr2DuDlKgb2llH964+44DPtoT/Y8+++qO3zdcAaLPhnVA9G6+zM5UUrm7B2isSSbWWxH3m2GHtnW2T1F/OO39ouAPZVxRC9EtBIDFMikBfcLBrnWpPU43x2ylN3CXFxkPsdYncVsYAZGO0oAt3kZ+uptfzGKnHvZhDmCFlAjnG6yDn8D5g40ZtQxyKlPWKxTVHHSTJreoV7e+zgeE3HPl54sZfxPPQutPmhBRjphrV2R/JZR/NyHz5HGLNWXHMcq4orMnnWnrQxj+pLudvIfnD0O4w7SmOqY1lFKsNQ6oglBLKFB8Xg5XPww8cQcOQ1sJjmVXU77/iDzB9RjhWb5JV5FUFo9UtISLg+XkbciPzh88anKeuSeOd8TbUUUVZUiSNjlubrqMZ6VCrsGYDYq1j6+hGGbhntEPeikzOP2SrHu3/k5vVGO2/lfCzQxUua05KNytup0zxWNyPhfqNiDi/Xqs8a0mboJUml0UksKnwAC12c+63n52OFJ6NtfElRXpFINaQxiYI0JKh9VlcS8gwFxowSmqHecRLsqi8uqM2dWFgFblqB5jfHIu6rcmro6qaV6ygK9132osY473FwpsGHnuD6Y6pkNek0jzQvJLDKqMr6w0fKxVB7yEdQRgEbtrlSmyuOFE0xtPGukcrLdyPPe2GfL8kikijeCQqjIpUixsLA/PbbE7S+FDX0UkSW7wWeO/56nYf9QJX7McO4b7RKvLA9LKhZBdTG9w8XnpJ6eh2wnHjeq3x/V5/p3eNEu03KENdS00R1a7k2AFgz78vgWOFHPG1vUT2srP8AQmzckbRpuNh4fPDBl+Y99NmWZbhYYdEernqktGnztc4G5zQiHLYIw9QxlKyCzKae7Ah1AG+sWH34SZ1E5c7yu025Bw7C9PSmlzFKWtEfdSg76+8uwWwINwMH6vsvZKRYxXTQAKVmvvHJc3JsWGkknz3wdpciRFpmAVDHoL/RqTIQgA1FhquPMb4YKjKBVI0c6q8bWuhW48x9+L4/lz/kvwCpOF8v9kNE6pU+zRhpFt9JyJBGjkT6HfFHMKqGXRRxxwxU7UjSCNm7meM76bahZATtcnrgtnfD1QsLokgmjmkAl73TF3cPUIyWPhtte+FvinPMtp2kUSmteREiFMumQKEFvetcX2O5O4vh4ytTlfYbxXRzJlFW1SsiFkpFVXmSRdQYDUCgB1ed/PBns54SjqMjiWRBIsveFkba/jaxU81YcwRjmuY5pW5zUpSRJojBAESbqg5F5COZA6nHdYs+oMqpYoJamJBEiqBquxsNzpFzud/niWfDd7cXzvIqjJqkSJremQMFkCrrQPcaSSNvF15HAg8Uqp1tIztLpaV10mRyPqSq3g022uPTHQ+LO0wVqFKCilnvsZJFtGR1BHNh8SMIOTdnzmVWqwIYzuF1Act7Xba1j64dB67Oa8V9Bmcbo5cqSEJJUDu2EYQHZSCLWGKPAPay1NQRUqUk088WobEBbFiRc7kWvbl0wTXiClpyixSSTBw2gQ+6SgtYldgfjipFW1M5Q08CU0bA973jXkVt7Gw3seYuN8S6CU3EWc1QJ1QUMXXSNbj4sdh92F3McuoIm7zMKmWtnKl1UuX1WJ2AB07+V8G6LhDXp9uq5ZdMZXSnhRgb7FR13xG9joVXaONV90krq0k7i5u9/lhlvxLcDafM5txl9LHDC0YZJGAFiehW17jl1xvXJ6l0c1tQZVeMxmNBZVNgQwPT5YoVfaVCx7ulgknfkAoO+9r3tq5emLVBkufVigBEpIt7F7BrfDdiR8MM/wC4pj4C4foqfvO+SLVpX6SbSTpN9rv1Hpgh2IFfyc4W2kVM4FuVtQtb5YB0PYDGzB66rlnY8wo0j7SSfwwb7E6URUdREvKOrnQX52UgD7hiC92yL/saq+Cftrgbn3AEdTQw38LxxRmKZR44yFBsbbshvy6YJdsj2yaq9Qg/vrgLwzmmdClhYR0UqGNdILOr2ttewIvbD5e8WKGScYzQzLS5i4DHwxTj+TlHK97bN0wdloGo4XjmjE+WhLGJVaSXUz8+fiXe+24wv8Rz11RHJFVZP3kLb3hmBKMPrpcbH064EcHdolXRoIK+mqXgU3R9B1pbkCeo+zGt8vvaZmnKComypQ8XeVWWHcr701Ltf4tGPI7rhzpamnroA6FJoZFNjsQQeYPl6g45Q/aZQwzNPSyvEJHaSogaE3mNrbMxsh+7FnJ6kvqr8iYb+Kqy5jsTvcoBsrfDY7fDEvBJVPi3spnoZfbMpYqVN+6H/t6Ef0T8sWeH+1SKriaCpj0Tt4GiOyPcWYgndG538sdF4U4ugzGHXFcMNpIm2eNhzDD49cKfaJ2SRVSNNANFSPFq6P5hrftc8SW8er3Fs3v6F5XWDLUk9m72pp2KoKJx/I3N3fUQdS8+nXfFefJY0c5jkU6Xjc95SliI2NrOFBI39PswrcMcazZe4pq6OwLAiVwS6r+DJhwzTIyxSroNIKamRUUCGRmPNrb/AG46WfRXj7ZMyqNYpssDd0PpL620+fLTb4YWeMeMYM2pjI0HdVNOhZrcySyqLHmyjqp5YbqLtAkilLVNMYJU0a2vZJC2xUX5nyO+EnjHg2oesnlplBiqGLAEhCNZBKWPkeo2xMz2loIHaLL4oijH2qZZSB9dY9gB0PPBDj/QsdMoMKMpYrHGCrxIwVlWReWu9zcHDRxHwPMcpo02aqpdXgVhZkc7gH84bffhKq8sra0xRimKCIFEJFgFJ+uzHxEeflh2MIePqwf8bP8ANVb8emC442rioLVteVPVIQo+Rvh7Ts/oI6D2WZYzILlqhSusNa9weo6aeRAwEHA1JFDrrszklhTYIrELbkAFuWN/QYu0yEOs4nWQWl9qqWN9pqg6b/8AKo/xwQy/hvMqxbU9N3EJtuFESW9WbxN9px0HLs5yyk7s0dNG8bKzPPdT3dhfxavH8hinPx/UVCwo9TDTC5lE0RBQoL6Y3DHUrEjy64nf4XpRyjs2akTTV5h3CSHxRwtpLG19Jc2vt0wSyRsrg0ex0TVTSCTRK66/EvRi2yX+HXAZqilMommanDuHnmjdzKUYAhTEVOk356D8MSh42pKU07Fy76ZHLU40JdgQEki23uAdj1xMQZfOqqrVyGipYVQhxGveSRyLuyhQLEn0xbzPhvL5JFEk7zVMqI6JIWC3AsH7sW0g9VJ88I8PaLVVCrHAkME5k7ySUFI1b4hrD4m+Gim4Qkq9JzDOKdUH83TyJ9mq4H44Yd/FvPOJaWkiESvTo6sCyKu1j79hHexPS5wFoOKXlkc5dl8s7ud5CpA2Fhcjy9SMPOQcGZFSWKvTSOPrTTI5+wnSPkMOEfFFCoAWqpgByAljA+44z69RXK4uzbOKxg1RPHRp+bGSW+xTa/8A1YZcn7CqCIhp+8qn85G2/VX/ABJw4Hi6iH/F039sn+bGB42oRzrKb+2T9+NXb7TpdyzJIKZdMEUcS+SKB+G5+eLlsBTxxQfplN/ap+/GH/17l/6bT/2q/vxnFHGO4wgdkbf9or+bXT/eb4PS9oGXC38dpv7Vf8Dhb7JKpHnzUxMHQ1hZSDcEMDuMXA0cb8LnMKOSm7zuu80+K1+TBuVxtt54XMv7N66KNYxnE6qoAAWFBYDpuSceYmJvsWB2dVZ97OKw/AIP34xl7LHc3fNK9vg6j8FxMTD2KFf2GQzEd5W1bgdGZD9+jbHmW9hcED64qysQnmUdVJ+arj3ExZ0LVH2J0kUhkjnrEc82WfSxvzJKgE74vS9l0TCzVmYH/wDafExMIqi/YblzW1+0NYW8U7H/AODG6LsUy5RYLPby797fccTExNRk/Ytlre9HK3/NPIfxbEPYrlZ5wv6fTSf5sTEwV63YvlZ/mG/tZP8ANjFexPK+sDH4yv8A5seYmJaNq9jGVD/hQfjI/wDmxsPY7lX6Iv67/wCbHmJi/B6vY9lQ/wCET9Z/82Ng7JMq/Q4/tb/NiYmLg9HZNlf6HH/e/wA2Pf4KMr/Qov73+bHuJhkHv8FWV/oUP2H9+Mh2XZZ+hQfq/wCuJiYYPf4MMs/QoP1f9cejsyyz9Bg/UxMTGRP4Mcs/QoP1P9cQ9mOWfoUH6mJiYGvf4NMs/QoP1BiDs0y39Cg/UGJiYmQYnswyz9Cg/VwXyfh+npFK00KQqxuQgtc+ZxMTF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RUUEhQWFRQWGRgaGBgYGB0fHRsgHhobHBwdHiAaHCYgHRwlHBwfHy8gIycpLCwsGB4xNTAqNSYrLCkBCQoKDgwOFw8PGikcHB8pKSkpKSkpKSkpKSksKSkpLCkpKSkpKSkpLCkpKSkpKSkpKSkpKSwpKSkpKSwsLCwpLP/AABEIAMgA8AMBIgACEQEDEQH/xAAcAAACAgMBAQAAAAAAAAAAAAAFBgAEAgMHAQj/xABPEAACAQIEAwUEBQYLBQcFAAABAgMEEQAFEiEGMUEHEyJRYRQycYEjQpGhsRVSVJKy0RckM0Nic5OiwdLhJTREcoI1Y3Sjs8LwFlNkhPH/xAAXAQEBAQEAAAAAAAAAAAAAAAAAAQID/8QAIxEBAQEAAgMAAQQDAAAAAAAAAAERAiESMUFRAwQTcSIyYf/aAAwDAQACEQMRAD8A7jiYmJgJiYmJgJjy+PTgTVrUSSaEJhRDG3e2Vu8G+qPSd16eLAFseE4F0Zljl7tzJMJC7iTSgWMbWjOk3+BtvvgpgNVPOHUML2IvuCD8wdxjGokZSCFuu+r87YbaR1udrYEPGFzBTE0AeSMmdWLd6yrtGVF9IUG9yRi7U5odYSJe8Ooq5Vl+iOm4Li97cthvgLdHVCRAy/YbXB6g25EeWMMynZInZQCVUkCxPIXtYbn5Yr5DlvcxaWWISMS8ndKVVnbctYkm5xM5zIxLZNBncEQxu2kOwF9N/hgLOX1omjSRQwV1DAMCp38wdwfTFnA7JMrWCLSqldRLsNRazNu1i29r4IXwHt8DGz1O8CIryKRITIgDIhTmrEHZvIYJHA+lgEAlJ7qOMuXGldAANtRck2LX3J2wG7LcwSeJZY9WlxcalKn5hgCMSqzFEeNGvqkJC2UkXAJ3IFl26m2K2UxeOaQrIpd+TvqUhQAGQAkKpG9sUc8qo6aojqJFlKlWR5A9ool2bXIpNue2oC+AN0U7OgZkMZN/CSCRv6bb88br4whlDAMpuCAQRyIPIjAbi2uaKFSDZWkRJPA7Eo50nT3e6tv73IYC3+Vwar2caSRHrbxeJbmy+G24O+/pi3Ul7DRpJvuDfcWOwPQ3tucaqHL0iRUQGyqFBYktYcgWbc/PFCKWonYFbQxaZEdWAMoa9kdSrFbdbH7MBcyXMxPEH8IYEq6q2oKwNmW9he2N0dWTI6aHAUKdZHha/QH064F/leGkiZJZjJJBGry2F5SCbayiC92PkMZUsTTVHfSRsixi0LCQ2kV1BYvHsFIPngDd8S+KVbWFDGq6bu1rM2kkWudO25Hli4MB7iYmJgJiYmJgJiYmJgJiYmJgIcD4srCStIhI1m8i8wxtYcz4belsEMYSXsbWvba/K/TAUXTvJlIAKRhrMJDs3IgqNjtvvyvi5UVKxoztsqgknnsBc8tzjns/bBQ08arGfaalyQY6eMrqe+nfXyJItvc4AJxRneZSaYI/YoRMIpCEvJHtcs2u1xb80DAdKpqtI1M9RLCNZJSRlEZEZ3VSXNycL+bdodJl0kgqSrSSHvV7iEktGdlLN7rN63tywucX9k8ckpkketmZo5Gd1COA4tayEhrk3sq7dMMebcPxPBSqYXfRTyqob6OEXiG09jdAfTkfhgmglb26mzGDL52CqH1SsI10k2DcjsTtzwwcFcU1OYQzPNSpBJExWLVqI1aTv4he3LccwcBcxhZaeZO6lSEUcKhkAqacEMNo4zu5H5xPS+GanqYoKaoeCX6RArOZRIUVtC28HNVt9VOWCue5lm3EauiyFYleVow0cSsNhfVsCdJtcX3xQyKXPK4UzDMCkc4l8YCDR3ZI3FgzX25cr4cJMn1yBu6gb+Od4dFY4O8d9QUkWfr3eNeRZfFHLloVBCFaq0R1hPtNzue707ab774oWMpy/OKiKCRMxnk71pgTFZkj7sHTqYke8wt6XGCnB+R5pM+mozGojlj0NJBJFqQgty130uCBY25YZYakGOk72pDlmqAEol+in8JurafdIHW48WDfBsSLRRCKGSBLG0cxOtdzz1b74JpW4yy2vimLw5wsCyajDBJGo91blFIBuAPTCXwTxnnNbUpEJEniOgzB0jKqhNjqsAb2B+7Dtns0i1iDvJE11Emj2mASoLRe9AwF0TzuRhk4PfVSxustPUMwIM0SBA1j0AHTfEArtG4orsvQT00MElMigSa9QZSWsLBSPDa2F3h7tfevnFDNSSQPMCpkikIZLr71ioK7db4u8U8RGdmkglqu4WCRZJaYK8SOrb6kYAlxy58mGCfBlKFnnnWlm+ljgJqpGF5/ALkRk3Q+YwVZqe0OgoJhRTzSo8aqA8qswYEXBL739ScGOGI0CO8TwvFNI0kZiW1wedzfxNfmdsc37Tsv/KLxqYK1HheVAVptXeXUMCGLABdtr+eNPH+RyjLqEUzLTCkiZmMkvdyCyLtpXmSRfY88E10/hsBxJKXErmR17zue7YKrWCHqwXex642Zq8rv3EYeMOjH2hSngYEWUK17k/C2Oe51xhmtIKaaGNaykenjZ7AkqyoO8JddxfncgjnjGLtWoatFqQFjrqZWKRzyFEIYDWAy3DeEGwIvfBXUKSh0FmLO5a19RuBYW8I5LfrbFq2NNFVrLGkikFXVWBG4IIBFvtxvwExMTEwExMTEwCzxrxquXLCzQyTGZ9CrHa97X688a8h7SqKqbQJe6m5GKYd24PlZtj8jgD2rnxZad9qxeRsfdPlhhz3hqmqxapgSYAbaltIPg43xZ61Le8M2oY9vjmcXCtXSknK65tIP+61fjT4Kx3H44sDtUalYJmtHLSnl3qDvIT8GG4+G5xFPtbWJFG0kjBEQEsx5ADmccZzjj2XOJu4pZ/Y6HvFjeY31yFr6VGndQwBsNvUjlj3ta4zjr1pqOhlMyzMWl7kamIFrLp2JPM6fTBrKBHTRtHFVCPu56ZWWOhAkFxssosb3/P8Aq2xRUyPhyihjdY4KZmhrlTXPUjUStrNqsLP5R8jhleoDzODOJDHVqQtQpTu/AfDBa3et1F7jfFWRlYVIMtPJprV2q4O7VP6KkW7x/wA18G4E72eYJUrMY5kZo3jBEA0+4p6MRvq6Ygs0rF6G7tPITGbsE7uY8+S/VboMZJU64TF3bj6FbNUL4SWFgr73LfnDFDP80WR2VI5ZhEJVlMc3dhDouFa5Fyw5Ee6cL0qgxyOKIN9BTWFRWjSbMLBvEQGX8/61vXFTHubZUYyVVKsVHsar/ERohGmS9o9eyv1semC2TZy8dROsq1zgvCq95GGVSU+qU5Lf3ieuLmbZfHJIonkmWKSFlaJSRDsQxdnHusOQNxtgXmGSKlSJo46gI8sDd7TTlgyqh3mRjYRi1vDe+2Cjma5VGzROtIkh74OznSrRkLbvf6ZGwthXyrO7mg01kU4eSdS1REVmcg7LHt4bcidr3wyx8ZwLTQTSShlncRo8aOVLEm2xGoDbqMLeR8SI70iCvp52M06nvISsrb2Cxge5b842vhAQp3qI46cRR0+XKXmEkUhUki11aPSbE38RwKpcykDwOzsxYRa8wgj1xTgOwEOhSdHPd7dMWaejjC0wOXVMv089mqGuYi31zcm6N0vyF8auHsoET99LA+XARrqMNQhp9nvptyBIG5wQ3ZhRSyNGVmaLQzMVFtMgtbSwIJ0g77YSOEeJu7ljp/aI6pyADBRxKIo7yG8uvYbbBl9cWcr4lgq65HjkhqRHJOFkZhFJECAQsaX+mQ297AztHnijlWHvFVLROKZU7oEmX3xOq7Hc+HBF/P8AKZYJVm7y0mioK1epIooAbkB4R/KkAkarX5X5Ywy7MikjSw/SVTpS97UTMyU0ym1zDchdduQ264auKMhhmQTMIu+gjk7p5iTGupbEyC9mX44UpJkk72KQNmJRKUtSwIFhjPSSFr+75gef2FF8y0rKrxe2NM8kjRhmkMCvo2EgX3YfTzvjDiWjaWKKQxxNOkMneSxeKSI6P5lH2a52s1tsaqenFTR62rJJVheVm9lGguoBBhZQbkgbAjHvCgjmV6bQopjCgVXkJqNLA375T4kPkfhgzr2sDF8vJUNpjfW8svdMt4h70INn2O4F+XTHFuJcjgKRvFPSFu5kZlgVwGKudgCNjY9bcsdgzB4vaKeCKk796UqNbkqIUZdnDNtJsOVzyOE/MMzlkSFlfWvd1ak0EaAenhYBtVjvbFalWex/tSdXjoKw3U2SByLFTbwo3oRsCfhjuIx8icRB1lMt5A0fcD6RNLX0XBbpe459cfWOVTF4Inb3mRCfiVBP34yq3iYmJgJiYmJgObdrLWOW/wDjU/ZOHmZSSN9upxzzttrRFFQyEE6KpWsOZsp5YYuG+PaSsAEEoJ2ujWDg35FTufiMXj/rjOf5aMy0Zs1jy5bXvbz/AH4wFQHjOtbi12jYBlYXttfp6Y1ZvXyQRyShxpUqTrQkKosGt3Y1En1xTzHM43WRFDxmJFk7xlKoVbckM1r+R8jg04f2o0ENHmt6VNEeiKXTGxT3r6tJG63Hlyx1rLswaogJieqP+6nRGVUqCBfTO4+mT87r0xz6nzGN+I4WcKyNGsbgi6m8RHXz54YeJ+BqijjkbLR7RRuyPJTMSxjKNq1RWYbenP44BprJGYVQMqS6amOy10emKMbbRkW1/wBFvPBB8xjFTIssynTNFpSEMHUsmwm031A87nYYU6PjWnq4K2RJQoWWG6ZiR3SctkUeJeRtfrgFn3aXmDPU1GXxq9DDKg75YxuFA1A9SjHr0FuWIHjj54Iij1LU5BE2j2gsAo7qxChB9ICbXDb77Y5vNxaY4nl/JCPA1NFEXMMixkqQd7k/RdQOew3w05hkGa5i1JLVGmFL3sczQILFFHiuzOLsbbEA9cdDzDNKZIGkldO403YnddLeG5A5g8uWA5LxH2qU8zxCkilmcU8iXQPoRnUAKYSNMoH9L0xZP5YzOngNOi0S0xBVnLRtKwXSbIBYIDew5YM8LwTZQlPCyxGOpq5V0rcuFe5iZbW8IA3vyBGHKXJ27ySWGoaMSKdQsHXVyDjXysBaw2OA5DU5FxDUU6QPGAaWXvFkMgDuwuVsblWtfbYYs5P2RwTUyyR1hXMyO+Lh9lOo3utgwAbbV546pl1dF3b1AlkkViASQ1rr4SUW2yk7+HbrhV4hi/KOZ+wKTHBDEJKpo7B5NRukOobhd9RGAU6Ps5rZRHG+cxF42Z1jVy5BbmfeBN/I+uN03ZXNTpTQVle8lD3wBiSN7am5AkXspPU7C+H+p7LctaPR7JEo6Mg0uPUON7/HyxV4Cr5Yp6nLqiQytS6GilPvPE48OrzZeV8Bz7OeG4JK+mOQ2WoQuJSqt3UYXw6mLjnckWF72xbouz3PKZ+8jqIKgAFdErMy7m/uutr33GO1hAOQAwLni7qoM8kgWMosYBYgai2219O97cr4DkC5znAq5qNxDmHgBmQi0cWoXKFhba21sUOJuK66lU09dT9zA3dmnWlYIqhG3AdblhY2KnrY465keXR0LVJbU5meSoebQdNmOyXF7lR0wsce5W+ZtFTwwPHHBKsslVKuhAum/g1bvcHfYW04sosDjuhlpH7qqRbxOWCELMuxJ0hrXe/XAOlrIpIhMWeqQJTFVj8Nds+nVMVPijv05csZcJ8FU2ZCsaeMTwicrTz+47KOdmQAFQdhthczDsleOpq1jrFpoI1QoZZRqYWuoOlgVXUDYkdBthamOhcWcPRCphqisksrzwqFkqDGkZH1lU2DNa11645vxbmUaKjGajqCVqgHSBkYEmwAKWAbfn+ON9B2vRSU0EdfTieaCVGEjGykLtrGkXLgWFjseeKbRV2cIv0aU1HGze4vdrJqe9wv1n9eWCESvMkqtIA5jQRq51Myg2styeV97Dpj69yQ/wAXh/qo/wBkY5DxhkENLw7URwrYLOniPvNZ13Y/PHXcgP8AFYP6qP8AYGI0v4mJiYCYmJiYDm3bLoWmpZJCQEq4iSOYFm1W9bY4tXx+2zxGjWWSVtRa4AdWMhtqdQq+7bfpfHb+2CjaWkp0RtLtWQKrEX0ltQvbrz+7Gqm7G0exraueoPVFIijPyQX+/CdBGy3tUrcsZYap4axQACFkBkSw93UNmPxv8cOlPxTlma+KymYIyaJfCwDWuNBOl9+XPDZlXAVBTi0VLEvqVDN9rXOF7j7gnLZlklm0RSrGX1xmzgL9bSvvD5fPF1Mc2gyF6bPqGN2V9YBBCBBp8agWHoMdmWkKuDGWTRe9up9ejDHB+Hndc6o1kmknVWVY5HBXVGVJFtW9rnH0lAg6/LF+Jfbn3FHD1BVm9dCY5yP5WLZiOhOm4P8A1DHuRUNXQwiOilpa6mF7RSWhlAPMal8LH/mAw6VeWKWuAPxvvgdmGRRyfzag33K7Hf1GGNF+v4uQPrqKety+ayKZu671NCtqK3TUlj52vbGFXnwmWWWgraGSbRIqJoRXIveJdTuLaTc7ixPlg1+R54LiKUlTbba/7rYo1uVQTWWqpaeRjcAyRqOXkyi98TAr/wACMktMZpauV8wILhg90DWvovz9NQI54ZuzvKKtsrMFWDCdDwrG0amw3HeEH3ib7g7G3rjQvAFKhOiOop2H1qaokC/YWP4dMZHJHjB7vN65LcllVJD/AHk3+3EGyryuSeno0pysVbQ6ZFilGkuqq0diEYhVe2x3ttgvllAy1jVAiaKWaFGqFPiQsosiI4Ngy7323FvLCZmVLWyo6flY223NIEbY3tqQ3tfpi5T51mh2StppCL3/AIq/T4MMAyca8V1FKkawU4klntHFd1sJG6MvUAb3vbASDgGvhketjrg9dIiiVXjXunC7iMW3UbWDDFNs+zRtNqqivt4fZ31C/wAWOJ+V85I3qaRT5eztc/K+CadMvz+SWkjqmj7lQrPPG6trXSDqC8t7jmRuMEcrzCOqgjmQXjlUOoYdDuLjHJM0pM0royklcdFzqWGHRcWI3Ia52+qce5dwpV92iNVZgY18KrE6IABsBz2FsMNddjhjp0CoFjQXNrgDz6nzwpZlm2UwafaKxGKSPKoacuQWBBGlCbpY20kEYSajgeFmKzLUORe3ezs5v6jYYL5BwbTxk6aSMeTOLn5A8sXxNEk7WoCojy2jqKmw8Iji7uMfNuQ+WFTilMwzK8UsdLTrIFBRAJJSFOoBpOlvIYc34fdreJmUdLgD7BixDlgjkEhuXUki52Atbp6YuM6WuHOyKkp1Ekg76QDdpN1B/ory29cE5kCxlRsobYg8ja+3lyxdrs4CNY6bEef/AM88DVrdSMENyxB26dLYqB/HrE8OSuTcySI5285F2xbyLtCq6Omi/KNC4h0JpqILOunT4S6qTY25741doURHD9Sp+q8f7aX+WOjZEg9lhty7qP8AYHTGHRqyLiqlrF1U06SegPiHxU7j5jBYHCfn3ZdR1Ld4EME3SanPdsD5kDwk/EYCiPO8vPhaPM4Bfwt4JwP/AHH7cB0vEwjZF2u0c8ncza6SfkY6hdO/kG5fI2OHhWvgEjtM/wB3pT5V1J+3hinqahh9FGqXVvFKfdYEabqvvAi52YYX+0t9NLA3lWUh/wDMGG2rrY4lLSukajq7BR9pOChpyOSQkzVEhBZHCxnQFsLFbjxMhO9icWaDh2nh093CilQwU2uQGN2F2ubE72vhbzDtdoI7iJ3qXH1adC/97ZR9uEriDtuqLEQxwU3kZZO8k/UTYH44Iz7RkVM+y06RvsRfzkYD7sdPjleO4I1LvY9R+/HzLBxNNU5hTz1ErTOJY7EgCw18gAAAPhj6YNTza+2xA8743J1GfqJmIJHMeYPPBCOYXIty64EVEXeEXNrdRz88SkpZL+8fDcgm1j8cQFqoKq3O3L/TA6SlV0s45kj4fD44ykMpJ5KHsNzqtbrbpjJspTw31Xv72ognbzwFUOyNYqXB5G4uLdD5421Kh+oUgbg7XA3xsMBQjxFlBHvcxv0PXGRMb+G17kg4ATTRiynT4W8XpuTbBZe7A90cvhi7NCthtsOWKkioCt973v6YAd7IhbkDv0xuqKFTdQNPltfbG2CpjLWFrrcfHHlawspJG+xN8EDqGi7pyLWWxK2xYicXJtsNse+3Kb7bKLYwir1Cglbg4qKdc2ollO+3z3x7T1ZR9JU78icbamqHMAAYrz1H0ZPPDQXLAWDN72w6YBVebCKVo3Ora23qeu3O2Bs1bodSwLaeQB68xzx7vVMXdo06WB39bnzw0VkC6i777FV8hY4OGVY4wVXcgC4AtzxRlygKngINr2Btv5jG9rGMWBsLdPLDVwM7SZb5FU7EDVFz2+st/vwZ4Yyqvpqd5RUe2a4YzBBIAuk6V21jpbbFHtTX/YE/xj/9RcPWQj+LQf1Uf7AxhtSpuJ19oipZUZKh4hIVAJQea6wLEg4KxSpINSlXHK6kEbeoxsZd/kcLk/BgSFIqGVqNVm75tAvr3uynUeR/wwAXtny6N8qqHZFLxhCrEDUvjXkefI4bOGXJo6cncmGIn9QYS+0mrqTl2ZrURIkIVBA6tdnuy+8On3YcOD5NVBSnzgi/YGJQnduExXKza4Pfw2I5jxEgj12xzXL+FMwrQH9lLX3E9bKxv6qjG32KcdQ7ZpAuWam2Anpz9j3P3XxWk4ty2aORHrY5RIBfU2koB9VSADzF8akClP2alNS1+ZWVI+8aGAWOn0QAEj/pwXyzg6iiGmly5qhzEJEnqD4LnkGBN1+zFTMO2OkR/oaeSplA0K2yKRyA1WLsMWaNOIa25RYqCJrbkDVbpb3m/DAJfGvfe1UTziKMBgvdxrYRlXXUL/WB6E47qVA26E7Y4Lx/wHNl8lM9RUe0PPIdTWOxUrfdjc3B+7H0BLEG09FCfutjU9M/VGqpWIHdsduY88WoakoFVwRckX+G53xhFPpsp2v1PLGK21WEmxJOk/vxBe9tUMAeu9vTzONNRW/SaSDpPJvLywLFGVkOo7Wt8N+V8GaeNQCp8RB5n18sB7CGuVbc7b38v3411SpvYtqI+r93wxteIKdQ2J2xVmlGojzIII9OgwGKTFVAY6jcj1t88V3qxuOXPl/jjbUE3F18Nud+WMJwQwIW66bG2LAMd9Mlxex52wQebXYDlvt643rAN/D4Te3ngbmCugBXn5YrLPLlRWkjvcncY9nhS+19r9caoKchdZXfly5HG0x6dzbfnfEG6lqVKtpTceeKdRXWNrDY2I+ON06FORJ6G1uWMauFNOsWuBt64YKUdHGzGRh122wR9mjC7hRqG5AGKVPWqyC43I5YihTto3sd7m2GD2aNEUMLXBHl9mLCr4bLffzwHhfvfH0UlQD1IPPBeicMtjYnUcMagV2o/wDYE9/OP/1Fw+ZF/u0P9VH+wMc/7UXJyGe+1nQf+YuG7gniKnqqSLuJUkKRorgHdSFAIIO45Yw0YcTGOrHt8Aqdp6Xymt/qSfsscX+Bj/s6k/qIv2Rit2jC+V1o/wDx3/A438AvfLKM/wDcRfsjChV7blvloHnPCP7xxsPC1M8ZVaegmIYEBo7HRtquRyYeY2xj22qPyWxPSWH9u2BLdrWVwEaO9lIRUtHH4bWsQdZGE9LWqv4Dpi0oXKo3CldHc1DozA2BPiOkW+/FGr4eggvZM3prSCMGKbWpuL6wb+6MXYe2Kmne1NRVbm1iqKpHpsrc8WzxhWNGqR5PVuBq3k8O55bW5YI5hx4hHcP7VWToS+n2pCCukgXU6iGv6eWPoXLZvBET4rov3gY4zxymZT0Kxz5c8MUD953moNpFtNrX5b32w+9n3EntlBE384g7t7W5r19Li2N8fTPLo01kGplJG24t/jitFlyh7H5E4IUET6bMOtr/AI4tCJW8JIJGIBctIVNiSV3OLS04G4v0/DF72cDz88aTLbkL2tvflgMZIgbXDWFuZ6/LGloittubbE9Bzxc7y+4B53+zFSqkFyQTc2+XwwLWNTINS78xf4/64wjcMwUEbjGE2pwAfX06YrpRA87XHIi+rb1xYzryeJ1J3PLoMD/GXOpH7sC4fz+ODhhcHYltrbkdMU3BJty+J+7bFaSGQqoYBtz5/jgRmlHNNIxLARsOXX7sHGSTu1VSAyne42ItjUtS5HiQA8tjzwAtKCUjShNl5bc/txlVZcVAQud7EgAAfbghM8oO4CjYcxinVq7NYftAYMvKWhAW5tf78aayjBX+V0gG5A5/DGcVM5v9GWIH54A/0xYCyKt/Z2+Vjt9uJoXZmUODGD72/wD/ADB2KE6AynxBrkDla298U5MtIk1EAM2+kdMXqeFz4G2BIGoW2HMk+eI1Cr2n1hXJ51f+cliVNtueon02XHO6PKK6oeCWmp1orKqLKjNFrO3jJJuSR5C2D/a1n4laGgUgaGLyEkWBNwo57ELc/EjFei4nheOFaiYTJEGdXa8c0ZUaUVVU6ZPQE74lijVFwbWVDM35c7ysjRnSKN2b3dvzh125dcPnZZxz7dShZ3HtcRKSodmNuTafXrbqDjjGSVq09U9TR1AeQU5ICQaTqbYgpfSbbE/H0w6zVtHXNeuiNHPHEkhrYj3ZuwHMDxXv0a/LExXSuPE1ZbW/+Hl/YONXZq18pov6hPwwiZ9W5rSUcyvpzKikhcLOvhkRWUgM9veFje+/xw69lj3yij/qgPsJGFAbtsiBymS99pITtz9+23rY4QF7Nkp2hrUhkq6G2qSnkBSdRy1FNtagi/w9MdC7aHtlMp8pIT9jjBKgroJohNTTRid41RZipfZbXDC/ncWwn1bRThKto5adXoO77o9I1C2PkwG4b0ODYxzHNckZKhqmgYUVVq0d3IVWGt2vcKDsSbi/PDHwlx/HVMYJkamrEHjgk2PxQn3lwQzVNKrqVYXBuCPMHY3xwrN8oqOHa41FOrSUEvvKN9Iv7p8iOh8sd1qKtUXU7KijmWIA+07YTOJe0/Ko0KS1CS3+rGO8P3eH7Tidy6DfDXEUFbAs1O+pTtb6wPUMOhGCElMtuW9+fXHzGc3dK1p8mjqYUPJSCwPncDw6fQk2x0bJu23QRHmMD08n/wBxQWQ/Fef2Xx09sZY6bJRuPdZh88etTPYXa5tvitlnEUVRGHp5klU89LA2+XMfPF95SwJ2t5/uxcq6pNEyC4J9ca45mY+Ielzi4sbW964NrgjGjRZvCwtzNxb78ZKweVlPugjpY/vGNhqdI2QD4m5Hx2xgJ21bi/zxh+VVZ9JB523HPAVZKmRnOwsRvYfvxVjMieIKDci+3ly5nBwSKRtYfPEjjW2w54umtcMkjLY7DnsBf7zinMsmjwuRf1H7ueC0FgDcYkgGkWFvlhgHJQFrBt7nck74py0JUtciw5WxearABLMvpc2wAm4hS7jmfIXt9vLFxkUp2CjbcfvxYFSdJN7cwcLb8RkDkLDne1vt5YVM57VI0vGCZWubLEbgn/m/dfF8TDjTVO7yHlqO58h/hhQ4r7UCG9noVEs7XUEC4Qnbb85h9gxVj4XzjNlAdVoqUcla6kj1A8bfOwxbp+xiro27yjqCr2sbqrA+fLcD5YxeUi+JYg7NJVSZqpO+lKK6BJ7MWPNTqWxNt74rVvBMKiQmOrURqjXGhwdVrgbC5F/uw411Zm0HhnpEqABfVCSp+y3+GB0nH0QJWeGeD+sS/wB4t+GMOhKzHhiCJ2X2pkKgbSQsD4ul1J33xqrOHpWDNJPGzRqBpdmDBfq8xsDfa5w60+fJI7LHNHIH33O9/Ihx/jhil0ML1EUbXsGuo8Qtsp8wPji+kJ/DOX5vFS1ElPomgaJ45FaUNpUA7qpYEeG9rDcY7F2QPfJ6T/kYf32wD4a4MgNDV3QpJUI6yEMRstyoAB2HL44MdjX/AGNS/B/22xBU7Z4NWUTb8miO3X6QC2EGu4Yq8mtUUbGaAhWlp5Bci4FyLbMu/vLuOox0HtlNsmqPUx/Z3i4WMxyVstShqI6mplpZZI45oppNQUSDYqDytvjX9FXqHjOhzKGKwCyob6SB3kbkWvGeW3MHGjiamQwhcwZhHAiGDMA49oLsdlKj7741ccdkRDe1ZexjnUk6V2VvK35rH7DipwT2giQmlrQIZ72AdRpY2sR4+TE/LDrl69p3P6B85yDNKyop4MwMstNGGYSxrcOttVzbbWRtvg/SQ00MDmkyxYlEQZamssBq1Ws97kfL0wbo6aenLmAmdWlLTiWQ/RoF5RqOvp8MTOeJah6OKqoIFqY7s00UqHWUB8JVT5WPnyGJ2oTW5rVlZYJJ2UkU6qlLEF06rEssr2V1IvcDfCTxdJRxkqAWPtLEsZhIGVVsdhbQS22DuX1lTxBLJDCwpoI5FmvI2uWNrWAiAtpXntsBjo/C3ZPRUR7wIZ5ufezWY3PUC2lfja/rhRwLJuDK51E8McsKdJCSpNuegDxueZsBjoSUvENNGpjeOshKgqTYmx3tvZh9uOu57DG8DLIzKtrjQxVtt7LYg325Dc4U+Dcrr4VUrLC9M8RZY2iaIxPc2VV3YIb3Oo3vfzxfKmQmSdsNTAyrXUDx9AUYjVbyDAj7DgzRdt2XtYP38ZtYhorgfqtgl2qUKtRtNM2iSFBJG6bgSKeS33sxNvX5Y5ZxJqzOkFUqFainUJMgXmpH8oLC533+BxJz/Lr/AA7N4upUnaXljnaqQeWq6/iuNs3GlA23tsIANwdY5/ZjgObtEGR0iULJAvh3AVwNLMPXUL/PFGuotHdix1tGGbblq3H92x+eN7Pw5XjY73LxpRqf98Xy2ZT+GNP/ANZ0dvDV2t/3tr4VeDeD8srYEjMbCpEaPIwZgDqvuBy2tb5484R7O6OelklkR7xySKzFrCyG3Qc/3YzeclzHbj+2vLLopU9pFKtrVFxyIFyfnYYHfwtwKpW0jm/LxAfHdsUeDssy6Nad6xB9K0rBpQe7ZFJAF72DbcrYG0WVtNTzikgQxzVDfSMF1RxA7Bb7gHzHlbF/kZv7e7kurGYdq1xaGDT6uRinR53mVQA0CAhnCAqLm58gTyHU2sMauKeD4YacTU8jyNHJ3VQrD3GIuhGw2NiMYcK1z0ZhmkTTDJrCVKgl47qQdBvbUDvYjDy2Od4eNwZzPgGs1LLUzNWUquROaR9bR294aCALg+Qx1rs84fylYxJl6xyN1djqkU+R1bofQAYQcr4iCpFNDIY1jhkkBBGuaR20s00EfvgN1HTBHMqeneZZGdqKtWESSVsA0QavzXRmvcgi9xfpviDswGJbHNaftDqaBo0zaNTDJYR1sG8bDoWHS4328+WOi01SsiK6MGRgCrA3BB5EYmDbpxWq8tjlBEiKwPmAfxxaxXrK6OJS0jqijqzAD7TiYFjNuyvLqgENTRqSLakGlh8CtsJdT2C6f5CqmUC5AuD8NjbDRm3bHQRHRCz1UnRIFLf3jZfvwu5j2gZvMB3NJFRq3uvO12t5gf6YDU2XZ5Q00umWnqIljYsJF0vbSb2t1t0vho7F6nXlEB8IILiyiwFmPQdcc/rspgkDvm+cu55CNG0i5Fx4LHb/AKQPXDr2DuDlKgb2llH964+44DPtoT/Y8+++qO3zdcAaLPhnVA9G6+zM5UUrm7B2isSSbWWxH3m2GHtnW2T1F/OO39ouAPZVxRC9EtBIDFMikBfcLBrnWpPU43x2ylN3CXFxkPsdYncVsYAZGO0oAt3kZ+uptfzGKnHvZhDmCFlAjnG6yDn8D5g40ZtQxyKlPWKxTVHHSTJreoV7e+zgeE3HPl54sZfxPPQutPmhBRjphrV2R/JZR/NyHz5HGLNWXHMcq4orMnnWnrQxj+pLudvIfnD0O4w7SmOqY1lFKsNQ6oglBLKFB8Xg5XPww8cQcOQ1sJjmVXU77/iDzB9RjhWb5JV5FUFo9UtISLg+XkbciPzh88anKeuSeOd8TbUUUVZUiSNjlubrqMZ6VCrsGYDYq1j6+hGGbhntEPeikzOP2SrHu3/k5vVGO2/lfCzQxUua05KNytup0zxWNyPhfqNiDi/Xqs8a0mboJUml0UksKnwAC12c+63n52OFJ6NtfElRXpFINaQxiYI0JKh9VlcS8gwFxowSmqHecRLsqi8uqM2dWFgFblqB5jfHIu6rcmro6qaV6ygK9132osY473FwpsGHnuD6Y6pkNek0jzQvJLDKqMr6w0fKxVB7yEdQRgEbtrlSmyuOFE0xtPGukcrLdyPPe2GfL8kikijeCQqjIpUixsLA/PbbE7S+FDX0UkSW7wWeO/56nYf9QJX7McO4b7RKvLA9LKhZBdTG9w8XnpJ6eh2wnHjeq3x/V5/p3eNEu03KENdS00R1a7k2AFgz78vgWOFHPG1vUT2srP8AQmzckbRpuNh4fPDBl+Y99NmWZbhYYdEernqktGnztc4G5zQiHLYIw9QxlKyCzKae7Ah1AG+sWH34SZ1E5c7yu025Bw7C9PSmlzFKWtEfdSg76+8uwWwINwMH6vsvZKRYxXTQAKVmvvHJc3JsWGkknz3wdpciRFpmAVDHoL/RqTIQgA1FhquPMb4YKjKBVI0c6q8bWuhW48x9+L4/lz/kvwCpOF8v9kNE6pU+zRhpFt9JyJBGjkT6HfFHMKqGXRRxxwxU7UjSCNm7meM76bahZATtcnrgtnfD1QsLokgmjmkAl73TF3cPUIyWPhtte+FvinPMtp2kUSmteREiFMumQKEFvetcX2O5O4vh4ytTlfYbxXRzJlFW1SsiFkpFVXmSRdQYDUCgB1ed/PBns54SjqMjiWRBIsveFkba/jaxU81YcwRjmuY5pW5zUpSRJojBAESbqg5F5COZA6nHdYs+oMqpYoJamJBEiqBquxsNzpFzud/niWfDd7cXzvIqjJqkSJremQMFkCrrQPcaSSNvF15HAg8Uqp1tIztLpaV10mRyPqSq3g022uPTHQ+LO0wVqFKCilnvsZJFtGR1BHNh8SMIOTdnzmVWqwIYzuF1Act7Xba1j64dB67Oa8V9Bmcbo5cqSEJJUDu2EYQHZSCLWGKPAPay1NQRUqUk088WobEBbFiRc7kWvbl0wTXiClpyixSSTBw2gQ+6SgtYldgfjipFW1M5Q08CU0bA973jXkVt7Gw3seYuN8S6CU3EWc1QJ1QUMXXSNbj4sdh92F3McuoIm7zMKmWtnKl1UuX1WJ2AB07+V8G6LhDXp9uq5ZdMZXSnhRgb7FR13xG9joVXaONV90krq0k7i5u9/lhlvxLcDafM5txl9LHDC0YZJGAFiehW17jl1xvXJ6l0c1tQZVeMxmNBZVNgQwPT5YoVfaVCx7ulgknfkAoO+9r3tq5emLVBkufVigBEpIt7F7BrfDdiR8MM/wC4pj4C4foqfvO+SLVpX6SbSTpN9rv1Hpgh2IFfyc4W2kVM4FuVtQtb5YB0PYDGzB66rlnY8wo0j7SSfwwb7E6URUdREvKOrnQX52UgD7hiC92yL/saq+Cftrgbn3AEdTQw38LxxRmKZR44yFBsbbshvy6YJdsj2yaq9Qg/vrgLwzmmdClhYR0UqGNdILOr2ttewIvbD5e8WKGScYzQzLS5i4DHwxTj+TlHK97bN0wdloGo4XjmjE+WhLGJVaSXUz8+fiXe+24wv8Rz11RHJFVZP3kLb3hmBKMPrpcbH064EcHdolXRoIK+mqXgU3R9B1pbkCeo+zGt8vvaZmnKComypQ8XeVWWHcr701Ltf4tGPI7rhzpamnroA6FJoZFNjsQQeYPl6g45Q/aZQwzNPSyvEJHaSogaE3mNrbMxsh+7FnJ6kvqr8iYb+Kqy5jsTvcoBsrfDY7fDEvBJVPi3spnoZfbMpYqVN+6H/t6Ef0T8sWeH+1SKriaCpj0Tt4GiOyPcWYgndG538sdF4U4ugzGHXFcMNpIm2eNhzDD49cKfaJ2SRVSNNANFSPFq6P5hrftc8SW8er3Fs3v6F5XWDLUk9m72pp2KoKJx/I3N3fUQdS8+nXfFefJY0c5jkU6Xjc95SliI2NrOFBI39PswrcMcazZe4pq6OwLAiVwS6r+DJhwzTIyxSroNIKamRUUCGRmPNrb/AG46WfRXj7ZMyqNYpssDd0PpL620+fLTb4YWeMeMYM2pjI0HdVNOhZrcySyqLHmyjqp5YbqLtAkilLVNMYJU0a2vZJC2xUX5nyO+EnjHg2oesnlplBiqGLAEhCNZBKWPkeo2xMz2loIHaLL4oijH2qZZSB9dY9gB0PPBDj/QsdMoMKMpYrHGCrxIwVlWReWu9zcHDRxHwPMcpo02aqpdXgVhZkc7gH84bffhKq8sra0xRimKCIFEJFgFJ+uzHxEeflh2MIePqwf8bP8ANVb8emC442rioLVteVPVIQo+Rvh7Ts/oI6D2WZYzILlqhSusNa9weo6aeRAwEHA1JFDrrszklhTYIrELbkAFuWN/QYu0yEOs4nWQWl9qqWN9pqg6b/8AKo/xwQy/hvMqxbU9N3EJtuFESW9WbxN9px0HLs5yyk7s0dNG8bKzPPdT3dhfxavH8hinPx/UVCwo9TDTC5lE0RBQoL6Y3DHUrEjy64nf4XpRyjs2akTTV5h3CSHxRwtpLG19Jc2vt0wSyRsrg0ex0TVTSCTRK66/EvRi2yX+HXAZqilMommanDuHnmjdzKUYAhTEVOk356D8MSh42pKU07Fy76ZHLU40JdgQEki23uAdj1xMQZfOqqrVyGipYVQhxGveSRyLuyhQLEn0xbzPhvL5JFEk7zVMqI6JIWC3AsH7sW0g9VJ88I8PaLVVCrHAkME5k7ySUFI1b4hrD4m+Gim4Qkq9JzDOKdUH83TyJ9mq4H44Yd/FvPOJaWkiESvTo6sCyKu1j79hHexPS5wFoOKXlkc5dl8s7ud5CpA2Fhcjy9SMPOQcGZFSWKvTSOPrTTI5+wnSPkMOEfFFCoAWqpgByAljA+44z69RXK4uzbOKxg1RPHRp+bGSW+xTa/8A1YZcn7CqCIhp+8qn85G2/VX/ABJw4Hi6iH/F039sn+bGB42oRzrKb+2T9+NXb7TpdyzJIKZdMEUcS+SKB+G5+eLlsBTxxQfplN/ap+/GH/17l/6bT/2q/vxnFHGO4wgdkbf9or+bXT/eb4PS9oGXC38dpv7Vf8Dhb7JKpHnzUxMHQ1hZSDcEMDuMXA0cb8LnMKOSm7zuu80+K1+TBuVxtt54XMv7N66KNYxnE6qoAAWFBYDpuSceYmJvsWB2dVZ97OKw/AIP34xl7LHc3fNK9vg6j8FxMTD2KFf2GQzEd5W1bgdGZD9+jbHmW9hcED64qysQnmUdVJ+arj3ExZ0LVH2J0kUhkjnrEc82WfSxvzJKgE74vS9l0TCzVmYH/wDafExMIqi/YblzW1+0NYW8U7H/AODG6LsUy5RYLPby797fccTExNRk/Ytlre9HK3/NPIfxbEPYrlZ5wv6fTSf5sTEwV63YvlZ/mG/tZP8ANjFexPK+sDH4yv8A5seYmJaNq9jGVD/hQfjI/wDmxsPY7lX6Iv67/wCbHmJi/B6vY9lQ/wCET9Z/82Ng7JMq/Q4/tb/NiYmLg9HZNlf6HH/e/wA2Pf4KMr/Qov73+bHuJhkHv8FWV/oUP2H9+Mh2XZZ+hQfq/wCuJiYYPf4MMs/QoP1f9cejsyyz9Bg/UxMTGRP4Mcs/QoP1P9cQ9mOWfoUH6mJiYGvf4NMs/QoP1BiDs0y39Cg/UGJiYmQYnswyz9Cg/VwXyfh+npFK00KQqxuQgtc+ZxMTF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hQSERUUEhQWFRQWGRgaGBgYGB0fHRsgHhobHBwdHiAaHCYgHRwlHBwfHy8gIycpLCwsGB4xNTAqNSYrLCkBCQoKDgwOFw8PGikcHB8pKSkpKSkpKSkpKSksKSkpLCkpKSkpKSkpLCkpKSkpKSkpKSkpKSwpKSkpKSwsLCwpLP/AABEIAMgA8AMBIgACEQEDEQH/xAAcAAACAgMBAQAAAAAAAAAAAAAFBgAEAgMHAQj/xABPEAACAQIEAwUEBQYLBQcFAAABAgMEEQAFEiEGMUEHEyJRYRQycYEjQpGhsRVSVJKy0RckM0Nic5OiwdLhJTREcoI1Y3Sjs8LwFlNkhPH/xAAXAQEBAQEAAAAAAAAAAAAAAAAAAQID/8QAIxEBAQEAAgMAAQQDAAAAAAAAAAERAiESMUFRAwQTcSIyYf/aAAwDAQACEQMRAD8A7jiYmJgJiYmJgJjy+PTgTVrUSSaEJhRDG3e2Vu8G+qPSd16eLAFseE4F0Zljl7tzJMJC7iTSgWMbWjOk3+BtvvgpgNVPOHUML2IvuCD8wdxjGokZSCFuu+r87YbaR1udrYEPGFzBTE0AeSMmdWLd6yrtGVF9IUG9yRi7U5odYSJe8Ooq5Vl+iOm4Li97cthvgLdHVCRAy/YbXB6g25EeWMMynZInZQCVUkCxPIXtYbn5Yr5DlvcxaWWISMS8ndKVVnbctYkm5xM5zIxLZNBncEQxu2kOwF9N/hgLOX1omjSRQwV1DAMCp38wdwfTFnA7JMrWCLSqldRLsNRazNu1i29r4IXwHt8DGz1O8CIryKRITIgDIhTmrEHZvIYJHA+lgEAlJ7qOMuXGldAANtRck2LX3J2wG7LcwSeJZY9WlxcalKn5hgCMSqzFEeNGvqkJC2UkXAJ3IFl26m2K2UxeOaQrIpd+TvqUhQAGQAkKpG9sUc8qo6aojqJFlKlWR5A9ool2bXIpNue2oC+AN0U7OgZkMZN/CSCRv6bb88br4whlDAMpuCAQRyIPIjAbi2uaKFSDZWkRJPA7Eo50nT3e6tv73IYC3+Vwar2caSRHrbxeJbmy+G24O+/pi3Ul7DRpJvuDfcWOwPQ3tucaqHL0iRUQGyqFBYktYcgWbc/PFCKWonYFbQxaZEdWAMoa9kdSrFbdbH7MBcyXMxPEH8IYEq6q2oKwNmW9he2N0dWTI6aHAUKdZHha/QH064F/leGkiZJZjJJBGry2F5SCbayiC92PkMZUsTTVHfSRsixi0LCQ2kV1BYvHsFIPngDd8S+KVbWFDGq6bu1rM2kkWudO25Hli4MB7iYmJgJiYmJgJiYmJgJiYmJgIcD4srCStIhI1m8i8wxtYcz4belsEMYSXsbWvba/K/TAUXTvJlIAKRhrMJDs3IgqNjtvvyvi5UVKxoztsqgknnsBc8tzjns/bBQ08arGfaalyQY6eMrqe+nfXyJItvc4AJxRneZSaYI/YoRMIpCEvJHtcs2u1xb80DAdKpqtI1M9RLCNZJSRlEZEZ3VSXNycL+bdodJl0kgqSrSSHvV7iEktGdlLN7rN63tywucX9k8ckpkketmZo5Gd1COA4tayEhrk3sq7dMMebcPxPBSqYXfRTyqob6OEXiG09jdAfTkfhgmglb26mzGDL52CqH1SsI10k2DcjsTtzwwcFcU1OYQzPNSpBJExWLVqI1aTv4he3LccwcBcxhZaeZO6lSEUcKhkAqacEMNo4zu5H5xPS+GanqYoKaoeCX6RArOZRIUVtC28HNVt9VOWCue5lm3EauiyFYleVow0cSsNhfVsCdJtcX3xQyKXPK4UzDMCkc4l8YCDR3ZI3FgzX25cr4cJMn1yBu6gb+Od4dFY4O8d9QUkWfr3eNeRZfFHLloVBCFaq0R1hPtNzue707ab774oWMpy/OKiKCRMxnk71pgTFZkj7sHTqYke8wt6XGCnB+R5pM+mozGojlj0NJBJFqQgty130uCBY25YZYakGOk72pDlmqAEol+in8JurafdIHW48WDfBsSLRRCKGSBLG0cxOtdzz1b74JpW4yy2vimLw5wsCyajDBJGo91blFIBuAPTCXwTxnnNbUpEJEniOgzB0jKqhNjqsAb2B+7Dtns0i1iDvJE11Emj2mASoLRe9AwF0TzuRhk4PfVSxustPUMwIM0SBA1j0AHTfEArtG4orsvQT00MElMigSa9QZSWsLBSPDa2F3h7tfevnFDNSSQPMCpkikIZLr71ioK7db4u8U8RGdmkglqu4WCRZJaYK8SOrb6kYAlxy58mGCfBlKFnnnWlm+ljgJqpGF5/ALkRk3Q+YwVZqe0OgoJhRTzSo8aqA8qswYEXBL739ScGOGI0CO8TwvFNI0kZiW1wedzfxNfmdsc37Tsv/KLxqYK1HheVAVptXeXUMCGLABdtr+eNPH+RyjLqEUzLTCkiZmMkvdyCyLtpXmSRfY88E10/hsBxJKXErmR17zue7YKrWCHqwXex642Zq8rv3EYeMOjH2hSngYEWUK17k/C2Oe51xhmtIKaaGNaykenjZ7AkqyoO8JddxfncgjnjGLtWoatFqQFjrqZWKRzyFEIYDWAy3DeEGwIvfBXUKSh0FmLO5a19RuBYW8I5LfrbFq2NNFVrLGkikFXVWBG4IIBFvtxvwExMTEwExMTEwCzxrxquXLCzQyTGZ9CrHa97X688a8h7SqKqbQJe6m5GKYd24PlZtj8jgD2rnxZad9qxeRsfdPlhhz3hqmqxapgSYAbaltIPg43xZ61Le8M2oY9vjmcXCtXSknK65tIP+61fjT4Kx3H44sDtUalYJmtHLSnl3qDvIT8GG4+G5xFPtbWJFG0kjBEQEsx5ADmccZzjj2XOJu4pZ/Y6HvFjeY31yFr6VGndQwBsNvUjlj3ta4zjr1pqOhlMyzMWl7kamIFrLp2JPM6fTBrKBHTRtHFVCPu56ZWWOhAkFxssosb3/P8Aq2xRUyPhyihjdY4KZmhrlTXPUjUStrNqsLP5R8jhleoDzODOJDHVqQtQpTu/AfDBa3et1F7jfFWRlYVIMtPJprV2q4O7VP6KkW7x/wA18G4E72eYJUrMY5kZo3jBEA0+4p6MRvq6Ygs0rF6G7tPITGbsE7uY8+S/VboMZJU64TF3bj6FbNUL4SWFgr73LfnDFDP80WR2VI5ZhEJVlMc3dhDouFa5Fyw5Ee6cL0qgxyOKIN9BTWFRWjSbMLBvEQGX8/61vXFTHubZUYyVVKsVHsar/ERohGmS9o9eyv1semC2TZy8dROsq1zgvCq95GGVSU+qU5Lf3ieuLmbZfHJIonkmWKSFlaJSRDsQxdnHusOQNxtgXmGSKlSJo46gI8sDd7TTlgyqh3mRjYRi1vDe+2Cjma5VGzROtIkh74OznSrRkLbvf6ZGwthXyrO7mg01kU4eSdS1REVmcg7LHt4bcidr3wyx8ZwLTQTSShlncRo8aOVLEm2xGoDbqMLeR8SI70iCvp52M06nvISsrb2Cxge5b842vhAQp3qI46cRR0+XKXmEkUhUki11aPSbE38RwKpcykDwOzsxYRa8wgj1xTgOwEOhSdHPd7dMWaejjC0wOXVMv089mqGuYi31zcm6N0vyF8auHsoET99LA+XARrqMNQhp9nvptyBIG5wQ3ZhRSyNGVmaLQzMVFtMgtbSwIJ0g77YSOEeJu7ljp/aI6pyADBRxKIo7yG8uvYbbBl9cWcr4lgq65HjkhqRHJOFkZhFJECAQsaX+mQ297AztHnijlWHvFVLROKZU7oEmX3xOq7Hc+HBF/P8AKZYJVm7y0mioK1epIooAbkB4R/KkAkarX5X5Ywy7MikjSw/SVTpS97UTMyU0ym1zDchdduQ264auKMhhmQTMIu+gjk7p5iTGupbEyC9mX44UpJkk72KQNmJRKUtSwIFhjPSSFr+75gef2FF8y0rKrxe2NM8kjRhmkMCvo2EgX3YfTzvjDiWjaWKKQxxNOkMneSxeKSI6P5lH2a52s1tsaqenFTR62rJJVheVm9lGguoBBhZQbkgbAjHvCgjmV6bQopjCgVXkJqNLA375T4kPkfhgzr2sDF8vJUNpjfW8svdMt4h70INn2O4F+XTHFuJcjgKRvFPSFu5kZlgVwGKudgCNjY9bcsdgzB4vaKeCKk796UqNbkqIUZdnDNtJsOVzyOE/MMzlkSFlfWvd1ak0EaAenhYBtVjvbFalWex/tSdXjoKw3U2SByLFTbwo3oRsCfhjuIx8icRB1lMt5A0fcD6RNLX0XBbpe459cfWOVTF4Inb3mRCfiVBP34yq3iYmJgJiYmJgObdrLWOW/wDjU/ZOHmZSSN9upxzzttrRFFQyEE6KpWsOZsp5YYuG+PaSsAEEoJ2ujWDg35FTufiMXj/rjOf5aMy0Zs1jy5bXvbz/AH4wFQHjOtbi12jYBlYXttfp6Y1ZvXyQRyShxpUqTrQkKosGt3Y1En1xTzHM43WRFDxmJFk7xlKoVbckM1r+R8jg04f2o0ENHmt6VNEeiKXTGxT3r6tJG63Hlyx1rLswaogJieqP+6nRGVUqCBfTO4+mT87r0xz6nzGN+I4WcKyNGsbgi6m8RHXz54YeJ+BqijjkbLR7RRuyPJTMSxjKNq1RWYbenP44BprJGYVQMqS6amOy10emKMbbRkW1/wBFvPBB8xjFTIssynTNFpSEMHUsmwm031A87nYYU6PjWnq4K2RJQoWWG6ZiR3SctkUeJeRtfrgFn3aXmDPU1GXxq9DDKg75YxuFA1A9SjHr0FuWIHjj54Iij1LU5BE2j2gsAo7qxChB9ICbXDb77Y5vNxaY4nl/JCPA1NFEXMMixkqQd7k/RdQOew3w05hkGa5i1JLVGmFL3sczQILFFHiuzOLsbbEA9cdDzDNKZIGkldO403YnddLeG5A5g8uWA5LxH2qU8zxCkilmcU8iXQPoRnUAKYSNMoH9L0xZP5YzOngNOi0S0xBVnLRtKwXSbIBYIDew5YM8LwTZQlPCyxGOpq5V0rcuFe5iZbW8IA3vyBGHKXJ27ySWGoaMSKdQsHXVyDjXysBaw2OA5DU5FxDUU6QPGAaWXvFkMgDuwuVsblWtfbYYs5P2RwTUyyR1hXMyO+Lh9lOo3utgwAbbV546pl1dF3b1AlkkViASQ1rr4SUW2yk7+HbrhV4hi/KOZ+wKTHBDEJKpo7B5NRukOobhd9RGAU6Ps5rZRHG+cxF42Z1jVy5BbmfeBN/I+uN03ZXNTpTQVle8lD3wBiSN7am5AkXspPU7C+H+p7LctaPR7JEo6Mg0uPUON7/HyxV4Cr5Yp6nLqiQytS6GilPvPE48OrzZeV8Bz7OeG4JK+mOQ2WoQuJSqt3UYXw6mLjnckWF72xbouz3PKZ+8jqIKgAFdErMy7m/uutr33GO1hAOQAwLni7qoM8kgWMosYBYgai2219O97cr4DkC5znAq5qNxDmHgBmQi0cWoXKFhba21sUOJuK66lU09dT9zA3dmnWlYIqhG3AdblhY2KnrY465keXR0LVJbU5meSoebQdNmOyXF7lR0wsce5W+ZtFTwwPHHBKsslVKuhAum/g1bvcHfYW04sosDjuhlpH7qqRbxOWCELMuxJ0hrXe/XAOlrIpIhMWeqQJTFVj8Nds+nVMVPijv05csZcJ8FU2ZCsaeMTwicrTz+47KOdmQAFQdhthczDsleOpq1jrFpoI1QoZZRqYWuoOlgVXUDYkdBthamOhcWcPRCphqisksrzwqFkqDGkZH1lU2DNa11645vxbmUaKjGajqCVqgHSBkYEmwAKWAbfn+ON9B2vRSU0EdfTieaCVGEjGykLtrGkXLgWFjseeKbRV2cIv0aU1HGze4vdrJqe9wv1n9eWCESvMkqtIA5jQRq51Myg2styeV97Dpj69yQ/wAXh/qo/wBkY5DxhkENLw7URwrYLOniPvNZ13Y/PHXcgP8AFYP6qP8AYGI0v4mJiYCYmJiYDm3bLoWmpZJCQEq4iSOYFm1W9bY4tXx+2zxGjWWSVtRa4AdWMhtqdQq+7bfpfHb+2CjaWkp0RtLtWQKrEX0ltQvbrz+7Gqm7G0exraueoPVFIijPyQX+/CdBGy3tUrcsZYap4axQACFkBkSw93UNmPxv8cOlPxTlma+KymYIyaJfCwDWuNBOl9+XPDZlXAVBTi0VLEvqVDN9rXOF7j7gnLZlklm0RSrGX1xmzgL9bSvvD5fPF1Mc2gyF6bPqGN2V9YBBCBBp8agWHoMdmWkKuDGWTRe9up9ejDHB+Hndc6o1kmknVWVY5HBXVGVJFtW9rnH0lAg6/LF+Jfbn3FHD1BVm9dCY5yP5WLZiOhOm4P8A1DHuRUNXQwiOilpa6mF7RSWhlAPMal8LH/mAw6VeWKWuAPxvvgdmGRRyfzag33K7Hf1GGNF+v4uQPrqKety+ayKZu671NCtqK3TUlj52vbGFXnwmWWWgraGSbRIqJoRXIveJdTuLaTc7ixPlg1+R54LiKUlTbba/7rYo1uVQTWWqpaeRjcAyRqOXkyi98TAr/wACMktMZpauV8wILhg90DWvovz9NQI54ZuzvKKtsrMFWDCdDwrG0amw3HeEH3ib7g7G3rjQvAFKhOiOop2H1qaokC/YWP4dMZHJHjB7vN65LcllVJD/AHk3+3EGyryuSeno0pysVbQ6ZFilGkuqq0diEYhVe2x3ttgvllAy1jVAiaKWaFGqFPiQsosiI4Ngy7323FvLCZmVLWyo6flY223NIEbY3tqQ3tfpi5T51mh2StppCL3/AIq/T4MMAyca8V1FKkawU4klntHFd1sJG6MvUAb3vbASDgGvhketjrg9dIiiVXjXunC7iMW3UbWDDFNs+zRtNqqivt4fZ31C/wAWOJ+V85I3qaRT5eztc/K+CadMvz+SWkjqmj7lQrPPG6trXSDqC8t7jmRuMEcrzCOqgjmQXjlUOoYdDuLjHJM0pM0royklcdFzqWGHRcWI3Ia52+qce5dwpV92iNVZgY18KrE6IABsBz2FsMNddjhjp0CoFjQXNrgDz6nzwpZlm2UwafaKxGKSPKoacuQWBBGlCbpY20kEYSajgeFmKzLUORe3ezs5v6jYYL5BwbTxk6aSMeTOLn5A8sXxNEk7WoCojy2jqKmw8Iji7uMfNuQ+WFTilMwzK8UsdLTrIFBRAJJSFOoBpOlvIYc34fdreJmUdLgD7BixDlgjkEhuXUki52Atbp6YuM6WuHOyKkp1Ekg76QDdpN1B/ory29cE5kCxlRsobYg8ja+3lyxdrs4CNY6bEef/AM88DVrdSMENyxB26dLYqB/HrE8OSuTcySI5285F2xbyLtCq6Omi/KNC4h0JpqILOunT4S6qTY25741doURHD9Sp+q8f7aX+WOjZEg9lhty7qP8AYHTGHRqyLiqlrF1U06SegPiHxU7j5jBYHCfn3ZdR1Ld4EME3SanPdsD5kDwk/EYCiPO8vPhaPM4Bfwt4JwP/AHH7cB0vEwjZF2u0c8ncza6SfkY6hdO/kG5fI2OHhWvgEjtM/wB3pT5V1J+3hinqahh9FGqXVvFKfdYEabqvvAi52YYX+0t9NLA3lWUh/wDMGG2rrY4lLSukajq7BR9pOChpyOSQkzVEhBZHCxnQFsLFbjxMhO9icWaDh2nh093CilQwU2uQGN2F2ubE72vhbzDtdoI7iJ3qXH1adC/97ZR9uEriDtuqLEQxwU3kZZO8k/UTYH44Iz7RkVM+y06RvsRfzkYD7sdPjleO4I1LvY9R+/HzLBxNNU5hTz1ErTOJY7EgCw18gAAAPhj6YNTza+2xA8743J1GfqJmIJHMeYPPBCOYXIty64EVEXeEXNrdRz88SkpZL+8fDcgm1j8cQFqoKq3O3L/TA6SlV0s45kj4fD44ykMpJ5KHsNzqtbrbpjJspTw31Xv72ognbzwFUOyNYqXB5G4uLdD5421Kh+oUgbg7XA3xsMBQjxFlBHvcxv0PXGRMb+G17kg4ATTRiynT4W8XpuTbBZe7A90cvhi7NCthtsOWKkioCt973v6YAd7IhbkDv0xuqKFTdQNPltfbG2CpjLWFrrcfHHlawspJG+xN8EDqGi7pyLWWxK2xYicXJtsNse+3Kb7bKLYwir1Cglbg4qKdc2ollO+3z3x7T1ZR9JU78icbamqHMAAYrz1H0ZPPDQXLAWDN72w6YBVebCKVo3Ora23qeu3O2Bs1bodSwLaeQB68xzx7vVMXdo06WB39bnzw0VkC6i777FV8hY4OGVY4wVXcgC4AtzxRlygKngINr2Btv5jG9rGMWBsLdPLDVwM7SZb5FU7EDVFz2+st/vwZ4Yyqvpqd5RUe2a4YzBBIAuk6V21jpbbFHtTX/YE/xj/9RcPWQj+LQf1Uf7AxhtSpuJ19oipZUZKh4hIVAJQea6wLEg4KxSpINSlXHK6kEbeoxsZd/kcLk/BgSFIqGVqNVm75tAvr3uynUeR/wwAXtny6N8qqHZFLxhCrEDUvjXkefI4bOGXJo6cncmGIn9QYS+0mrqTl2ZrURIkIVBA6tdnuy+8On3YcOD5NVBSnzgi/YGJQnduExXKza4Pfw2I5jxEgj12xzXL+FMwrQH9lLX3E9bKxv6qjG32KcdQ7ZpAuWam2Anpz9j3P3XxWk4ty2aORHrY5RIBfU2koB9VSADzF8akClP2alNS1+ZWVI+8aGAWOn0QAEj/pwXyzg6iiGmly5qhzEJEnqD4LnkGBN1+zFTMO2OkR/oaeSplA0K2yKRyA1WLsMWaNOIa25RYqCJrbkDVbpb3m/DAJfGvfe1UTziKMBgvdxrYRlXXUL/WB6E47qVA26E7Y4Lx/wHNl8lM9RUe0PPIdTWOxUrfdjc3B+7H0BLEG09FCfutjU9M/VGqpWIHdsduY88WoakoFVwRckX+G53xhFPpsp2v1PLGK21WEmxJOk/vxBe9tUMAeu9vTzONNRW/SaSDpPJvLywLFGVkOo7Wt8N+V8GaeNQCp8RB5n18sB7CGuVbc7b38v3411SpvYtqI+r93wxteIKdQ2J2xVmlGojzIII9OgwGKTFVAY6jcj1t88V3qxuOXPl/jjbUE3F18Nud+WMJwQwIW66bG2LAMd9Mlxex52wQebXYDlvt643rAN/D4Te3ngbmCugBXn5YrLPLlRWkjvcncY9nhS+19r9caoKchdZXfly5HG0x6dzbfnfEG6lqVKtpTceeKdRXWNrDY2I+ON06FORJ6G1uWMauFNOsWuBt64YKUdHGzGRh122wR9mjC7hRqG5AGKVPWqyC43I5YihTto3sd7m2GD2aNEUMLXBHl9mLCr4bLffzwHhfvfH0UlQD1IPPBeicMtjYnUcMagV2o/wDYE9/OP/1Fw+ZF/u0P9VH+wMc/7UXJyGe+1nQf+YuG7gniKnqqSLuJUkKRorgHdSFAIIO45Yw0YcTGOrHt8Aqdp6Xymt/qSfsscX+Bj/s6k/qIv2Rit2jC+V1o/wDx3/A438AvfLKM/wDcRfsjChV7blvloHnPCP7xxsPC1M8ZVaegmIYEBo7HRtquRyYeY2xj22qPyWxPSWH9u2BLdrWVwEaO9lIRUtHH4bWsQdZGE9LWqv4Dpi0oXKo3CldHc1DozA2BPiOkW+/FGr4eggvZM3prSCMGKbWpuL6wb+6MXYe2Kmne1NRVbm1iqKpHpsrc8WzxhWNGqR5PVuBq3k8O55bW5YI5hx4hHcP7VWToS+n2pCCukgXU6iGv6eWPoXLZvBET4rov3gY4zxymZT0Kxz5c8MUD953moNpFtNrX5b32w+9n3EntlBE384g7t7W5r19Li2N8fTPLo01kGplJG24t/jitFlyh7H5E4IUET6bMOtr/AI4tCJW8JIJGIBctIVNiSV3OLS04G4v0/DF72cDz88aTLbkL2tvflgMZIgbXDWFuZ6/LGloittubbE9Bzxc7y+4B53+zFSqkFyQTc2+XwwLWNTINS78xf4/64wjcMwUEbjGE2pwAfX06YrpRA87XHIi+rb1xYzryeJ1J3PLoMD/GXOpH7sC4fz+ODhhcHYltrbkdMU3BJty+J+7bFaSGQqoYBtz5/jgRmlHNNIxLARsOXX7sHGSTu1VSAyne42ItjUtS5HiQA8tjzwAtKCUjShNl5bc/txlVZcVAQud7EgAAfbghM8oO4CjYcxinVq7NYftAYMvKWhAW5tf78aayjBX+V0gG5A5/DGcVM5v9GWIH54A/0xYCyKt/Z2+Vjt9uJoXZmUODGD72/wD/ADB2KE6AynxBrkDla298U5MtIk1EAM2+kdMXqeFz4G2BIGoW2HMk+eI1Cr2n1hXJ51f+cliVNtueon02XHO6PKK6oeCWmp1orKqLKjNFrO3jJJuSR5C2D/a1n4laGgUgaGLyEkWBNwo57ELc/EjFei4nheOFaiYTJEGdXa8c0ZUaUVVU6ZPQE74lijVFwbWVDM35c7ysjRnSKN2b3dvzh125dcPnZZxz7dShZ3HtcRKSodmNuTafXrbqDjjGSVq09U9TR1AeQU5ICQaTqbYgpfSbbE/H0w6zVtHXNeuiNHPHEkhrYj3ZuwHMDxXv0a/LExXSuPE1ZbW/+Hl/YONXZq18pov6hPwwiZ9W5rSUcyvpzKikhcLOvhkRWUgM9veFje+/xw69lj3yij/qgPsJGFAbtsiBymS99pITtz9+23rY4QF7Nkp2hrUhkq6G2qSnkBSdRy1FNtagi/w9MdC7aHtlMp8pIT9jjBKgroJohNTTRid41RZipfZbXDC/ncWwn1bRThKto5adXoO77o9I1C2PkwG4b0ODYxzHNckZKhqmgYUVVq0d3IVWGt2vcKDsSbi/PDHwlx/HVMYJkamrEHjgk2PxQn3lwQzVNKrqVYXBuCPMHY3xwrN8oqOHa41FOrSUEvvKN9Iv7p8iOh8sd1qKtUXU7KijmWIA+07YTOJe0/Ko0KS1CS3+rGO8P3eH7Tidy6DfDXEUFbAs1O+pTtb6wPUMOhGCElMtuW9+fXHzGc3dK1p8mjqYUPJSCwPncDw6fQk2x0bJu23QRHmMD08n/wBxQWQ/Fef2Xx09sZY6bJRuPdZh88etTPYXa5tvitlnEUVRGHp5klU89LA2+XMfPF95SwJ2t5/uxcq6pNEyC4J9ca45mY+Ielzi4sbW964NrgjGjRZvCwtzNxb78ZKweVlPugjpY/vGNhqdI2QD4m5Hx2xgJ21bi/zxh+VVZ9JB523HPAVZKmRnOwsRvYfvxVjMieIKDci+3ly5nBwSKRtYfPEjjW2w54umtcMkjLY7DnsBf7zinMsmjwuRf1H7ueC0FgDcYkgGkWFvlhgHJQFrBt7nck74py0JUtciw5WxearABLMvpc2wAm4hS7jmfIXt9vLFxkUp2CjbcfvxYFSdJN7cwcLb8RkDkLDne1vt5YVM57VI0vGCZWubLEbgn/m/dfF8TDjTVO7yHlqO58h/hhQ4r7UCG9noVEs7XUEC4Qnbb85h9gxVj4XzjNlAdVoqUcla6kj1A8bfOwxbp+xiro27yjqCr2sbqrA+fLcD5YxeUi+JYg7NJVSZqpO+lKK6BJ7MWPNTqWxNt74rVvBMKiQmOrURqjXGhwdVrgbC5F/uw411Zm0HhnpEqABfVCSp+y3+GB0nH0QJWeGeD+sS/wB4t+GMOhKzHhiCJ2X2pkKgbSQsD4ul1J33xqrOHpWDNJPGzRqBpdmDBfq8xsDfa5w60+fJI7LHNHIH33O9/Ihx/jhil0ML1EUbXsGuo8Qtsp8wPji+kJ/DOX5vFS1ElPomgaJ45FaUNpUA7qpYEeG9rDcY7F2QPfJ6T/kYf32wD4a4MgNDV3QpJUI6yEMRstyoAB2HL44MdjX/AGNS/B/22xBU7Z4NWUTb8miO3X6QC2EGu4Yq8mtUUbGaAhWlp5Bci4FyLbMu/vLuOox0HtlNsmqPUx/Z3i4WMxyVstShqI6mplpZZI45oppNQUSDYqDytvjX9FXqHjOhzKGKwCyob6SB3kbkWvGeW3MHGjiamQwhcwZhHAiGDMA49oLsdlKj7741ccdkRDe1ZexjnUk6V2VvK35rH7DipwT2giQmlrQIZ72AdRpY2sR4+TE/LDrl69p3P6B85yDNKyop4MwMstNGGYSxrcOttVzbbWRtvg/SQ00MDmkyxYlEQZamssBq1Ws97kfL0wbo6aenLmAmdWlLTiWQ/RoF5RqOvp8MTOeJah6OKqoIFqY7s00UqHWUB8JVT5WPnyGJ2oTW5rVlZYJJ2UkU6qlLEF06rEssr2V1IvcDfCTxdJRxkqAWPtLEsZhIGVVsdhbQS22DuX1lTxBLJDCwpoI5FmvI2uWNrWAiAtpXntsBjo/C3ZPRUR7wIZ5ufezWY3PUC2lfja/rhRwLJuDK51E8McsKdJCSpNuegDxueZsBjoSUvENNGpjeOshKgqTYmx3tvZh9uOu57DG8DLIzKtrjQxVtt7LYg325Dc4U+Dcrr4VUrLC9M8RZY2iaIxPc2VV3YIb3Oo3vfzxfKmQmSdsNTAyrXUDx9AUYjVbyDAj7DgzRdt2XtYP38ZtYhorgfqtgl2qUKtRtNM2iSFBJG6bgSKeS33sxNvX5Y5ZxJqzOkFUqFainUJMgXmpH8oLC533+BxJz/Lr/AA7N4upUnaXljnaqQeWq6/iuNs3GlA23tsIANwdY5/ZjgObtEGR0iULJAvh3AVwNLMPXUL/PFGuotHdix1tGGbblq3H92x+eN7Pw5XjY73LxpRqf98Xy2ZT+GNP/ANZ0dvDV2t/3tr4VeDeD8srYEjMbCpEaPIwZgDqvuBy2tb5484R7O6OelklkR7xySKzFrCyG3Qc/3YzeclzHbj+2vLLopU9pFKtrVFxyIFyfnYYHfwtwKpW0jm/LxAfHdsUeDssy6Nad6xB9K0rBpQe7ZFJAF72DbcrYG0WVtNTzikgQxzVDfSMF1RxA7Bb7gHzHlbF/kZv7e7kurGYdq1xaGDT6uRinR53mVQA0CAhnCAqLm58gTyHU2sMauKeD4YacTU8jyNHJ3VQrD3GIuhGw2NiMYcK1z0ZhmkTTDJrCVKgl47qQdBvbUDvYjDy2Od4eNwZzPgGs1LLUzNWUquROaR9bR294aCALg+Qx1rs84fylYxJl6xyN1djqkU+R1bofQAYQcr4iCpFNDIY1jhkkBBGuaR20s00EfvgN1HTBHMqeneZZGdqKtWESSVsA0QavzXRmvcgi9xfpviDswGJbHNaftDqaBo0zaNTDJYR1sG8bDoWHS4328+WOi01SsiK6MGRgCrA3BB5EYmDbpxWq8tjlBEiKwPmAfxxaxXrK6OJS0jqijqzAD7TiYFjNuyvLqgENTRqSLakGlh8CtsJdT2C6f5CqmUC5AuD8NjbDRm3bHQRHRCz1UnRIFLf3jZfvwu5j2gZvMB3NJFRq3uvO12t5gf6YDU2XZ5Q00umWnqIljYsJF0vbSb2t1t0vho7F6nXlEB8IILiyiwFmPQdcc/rspgkDvm+cu55CNG0i5Fx4LHb/AKQPXDr2DuDlKgb2llH964+44DPtoT/Y8+++qO3zdcAaLPhnVA9G6+zM5UUrm7B2isSSbWWxH3m2GHtnW2T1F/OO39ouAPZVxRC9EtBIDFMikBfcLBrnWpPU43x2ylN3CXFxkPsdYncVsYAZGO0oAt3kZ+uptfzGKnHvZhDmCFlAjnG6yDn8D5g40ZtQxyKlPWKxTVHHSTJreoV7e+zgeE3HPl54sZfxPPQutPmhBRjphrV2R/JZR/NyHz5HGLNWXHMcq4orMnnWnrQxj+pLudvIfnD0O4w7SmOqY1lFKsNQ6oglBLKFB8Xg5XPww8cQcOQ1sJjmVXU77/iDzB9RjhWb5JV5FUFo9UtISLg+XkbciPzh88anKeuSeOd8TbUUUVZUiSNjlubrqMZ6VCrsGYDYq1j6+hGGbhntEPeikzOP2SrHu3/k5vVGO2/lfCzQxUua05KNytup0zxWNyPhfqNiDi/Xqs8a0mboJUml0UksKnwAC12c+63n52OFJ6NtfElRXpFINaQxiYI0JKh9VlcS8gwFxowSmqHecRLsqi8uqM2dWFgFblqB5jfHIu6rcmro6qaV6ygK9132osY473FwpsGHnuD6Y6pkNek0jzQvJLDKqMr6w0fKxVB7yEdQRgEbtrlSmyuOFE0xtPGukcrLdyPPe2GfL8kikijeCQqjIpUixsLA/PbbE7S+FDX0UkSW7wWeO/56nYf9QJX7McO4b7RKvLA9LKhZBdTG9w8XnpJ6eh2wnHjeq3x/V5/p3eNEu03KENdS00R1a7k2AFgz78vgWOFHPG1vUT2srP8AQmzckbRpuNh4fPDBl+Y99NmWZbhYYdEernqktGnztc4G5zQiHLYIw9QxlKyCzKae7Ah1AG+sWH34SZ1E5c7yu025Bw7C9PSmlzFKWtEfdSg76+8uwWwINwMH6vsvZKRYxXTQAKVmvvHJc3JsWGkknz3wdpciRFpmAVDHoL/RqTIQgA1FhquPMb4YKjKBVI0c6q8bWuhW48x9+L4/lz/kvwCpOF8v9kNE6pU+zRhpFt9JyJBGjkT6HfFHMKqGXRRxxwxU7UjSCNm7meM76bahZATtcnrgtnfD1QsLokgmjmkAl73TF3cPUIyWPhtte+FvinPMtp2kUSmteREiFMumQKEFvetcX2O5O4vh4ytTlfYbxXRzJlFW1SsiFkpFVXmSRdQYDUCgB1ed/PBns54SjqMjiWRBIsveFkba/jaxU81YcwRjmuY5pW5zUpSRJojBAESbqg5F5COZA6nHdYs+oMqpYoJamJBEiqBquxsNzpFzud/niWfDd7cXzvIqjJqkSJremQMFkCrrQPcaSSNvF15HAg8Uqp1tIztLpaV10mRyPqSq3g022uPTHQ+LO0wVqFKCilnvsZJFtGR1BHNh8SMIOTdnzmVWqwIYzuF1Act7Xba1j64dB67Oa8V9Bmcbo5cqSEJJUDu2EYQHZSCLWGKPAPay1NQRUqUk088WobEBbFiRc7kWvbl0wTXiClpyixSSTBw2gQ+6SgtYldgfjipFW1M5Q08CU0bA973jXkVt7Gw3seYuN8S6CU3EWc1QJ1QUMXXSNbj4sdh92F3McuoIm7zMKmWtnKl1UuX1WJ2AB07+V8G6LhDXp9uq5ZdMZXSnhRgb7FR13xG9joVXaONV90krq0k7i5u9/lhlvxLcDafM5txl9LHDC0YZJGAFiehW17jl1xvXJ6l0c1tQZVeMxmNBZVNgQwPT5YoVfaVCx7ulgknfkAoO+9r3tq5emLVBkufVigBEpIt7F7BrfDdiR8MM/wC4pj4C4foqfvO+SLVpX6SbSTpN9rv1Hpgh2IFfyc4W2kVM4FuVtQtb5YB0PYDGzB66rlnY8wo0j7SSfwwb7E6URUdREvKOrnQX52UgD7hiC92yL/saq+Cftrgbn3AEdTQw38LxxRmKZR44yFBsbbshvy6YJdsj2yaq9Qg/vrgLwzmmdClhYR0UqGNdILOr2ttewIvbD5e8WKGScYzQzLS5i4DHwxTj+TlHK97bN0wdloGo4XjmjE+WhLGJVaSXUz8+fiXe+24wv8Rz11RHJFVZP3kLb3hmBKMPrpcbH064EcHdolXRoIK+mqXgU3R9B1pbkCeo+zGt8vvaZmnKComypQ8XeVWWHcr701Ltf4tGPI7rhzpamnroA6FJoZFNjsQQeYPl6g45Q/aZQwzNPSyvEJHaSogaE3mNrbMxsh+7FnJ6kvqr8iYb+Kqy5jsTvcoBsrfDY7fDEvBJVPi3spnoZfbMpYqVN+6H/t6Ef0T8sWeH+1SKriaCpj0Tt4GiOyPcWYgndG538sdF4U4ugzGHXFcMNpIm2eNhzDD49cKfaJ2SRVSNNANFSPFq6P5hrftc8SW8er3Fs3v6F5XWDLUk9m72pp2KoKJx/I3N3fUQdS8+nXfFefJY0c5jkU6Xjc95SliI2NrOFBI39PswrcMcazZe4pq6OwLAiVwS6r+DJhwzTIyxSroNIKamRUUCGRmPNrb/AG46WfRXj7ZMyqNYpssDd0PpL620+fLTb4YWeMeMYM2pjI0HdVNOhZrcySyqLHmyjqp5YbqLtAkilLVNMYJU0a2vZJC2xUX5nyO+EnjHg2oesnlplBiqGLAEhCNZBKWPkeo2xMz2loIHaLL4oijH2qZZSB9dY9gB0PPBDj/QsdMoMKMpYrHGCrxIwVlWReWu9zcHDRxHwPMcpo02aqpdXgVhZkc7gH84bffhKq8sra0xRimKCIFEJFgFJ+uzHxEeflh2MIePqwf8bP8ANVb8emC442rioLVteVPVIQo+Rvh7Ts/oI6D2WZYzILlqhSusNa9weo6aeRAwEHA1JFDrrszklhTYIrELbkAFuWN/QYu0yEOs4nWQWl9qqWN9pqg6b/8AKo/xwQy/hvMqxbU9N3EJtuFESW9WbxN9px0HLs5yyk7s0dNG8bKzPPdT3dhfxavH8hinPx/UVCwo9TDTC5lE0RBQoL6Y3DHUrEjy64nf4XpRyjs2akTTV5h3CSHxRwtpLG19Jc2vt0wSyRsrg0ex0TVTSCTRK66/EvRi2yX+HXAZqilMommanDuHnmjdzKUYAhTEVOk356D8MSh42pKU07Fy76ZHLU40JdgQEki23uAdj1xMQZfOqqrVyGipYVQhxGveSRyLuyhQLEn0xbzPhvL5JFEk7zVMqI6JIWC3AsH7sW0g9VJ88I8PaLVVCrHAkME5k7ySUFI1b4hrD4m+Gim4Qkq9JzDOKdUH83TyJ9mq4H44Yd/FvPOJaWkiESvTo6sCyKu1j79hHexPS5wFoOKXlkc5dl8s7ud5CpA2Fhcjy9SMPOQcGZFSWKvTSOPrTTI5+wnSPkMOEfFFCoAWqpgByAljA+44z69RXK4uzbOKxg1RPHRp+bGSW+xTa/8A1YZcn7CqCIhp+8qn85G2/VX/ABJw4Hi6iH/F039sn+bGB42oRzrKb+2T9+NXb7TpdyzJIKZdMEUcS+SKB+G5+eLlsBTxxQfplN/ap+/GH/17l/6bT/2q/vxnFHGO4wgdkbf9or+bXT/eb4PS9oGXC38dpv7Vf8Dhb7JKpHnzUxMHQ1hZSDcEMDuMXA0cb8LnMKOSm7zuu80+K1+TBuVxtt54XMv7N66KNYxnE6qoAAWFBYDpuSceYmJvsWB2dVZ97OKw/AIP34xl7LHc3fNK9vg6j8FxMTD2KFf2GQzEd5W1bgdGZD9+jbHmW9hcED64qysQnmUdVJ+arj3ExZ0LVH2J0kUhkjnrEc82WfSxvzJKgE74vS9l0TCzVmYH/wDafExMIqi/YblzW1+0NYW8U7H/AODG6LsUy5RYLPby797fccTExNRk/Ytlre9HK3/NPIfxbEPYrlZ5wv6fTSf5sTEwV63YvlZ/mG/tZP8ANjFexPK+sDH4yv8A5seYmJaNq9jGVD/hQfjI/wDmxsPY7lX6Iv67/wCbHmJi/B6vY9lQ/wCET9Z/82Ng7JMq/Q4/tb/NiYmLg9HZNlf6HH/e/wA2Pf4KMr/Qov73+bHuJhkHv8FWV/oUP2H9+Mh2XZZ+hQfq/wCuJiYYPf4MMs/QoP1f9cejsyyz9Bg/UxMTGRP4Mcs/QoP1P9cQ9mOWfoUH6mJiYGvf4NMs/QoP1BiDs0y39Cg/UGJiYmQYnswyz9Cg/VwXyfh+npFK00KQqxuQgtc+ZxMTF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shkola.ostriv.in.ua/images/publications/4/5698/1313849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86190"/>
            <a:ext cx="28575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6. В яких одиницях вимірюють силу струму?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Амперах</a:t>
            </a:r>
            <a:endParaRPr lang="ru-RU" sz="3200" dirty="0"/>
          </a:p>
        </p:txBody>
      </p:sp>
      <p:pic>
        <p:nvPicPr>
          <p:cNvPr id="25602" name="Picture 2" descr="http://sphotos-a.xx.fbcdn.net/hphotos-ash3/c0.0.403.403/p403x403/75037_580647625283668_56931969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43314"/>
            <a:ext cx="2838443" cy="2838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7. Наведіть приклад іскрового газового розряду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Блискавка</a:t>
            </a:r>
            <a:endParaRPr lang="ru-RU" sz="3200" dirty="0"/>
          </a:p>
        </p:txBody>
      </p:sp>
      <p:pic>
        <p:nvPicPr>
          <p:cNvPr id="24578" name="Picture 2" descr="http://inter.ua/uploads/tv_product/2010/05/19/2d91feeb60ce2dcf852c5c9b35d9435918281e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71942"/>
            <a:ext cx="4357718" cy="233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676</Words>
  <Application>Microsoft Office PowerPoint</Application>
  <PresentationFormat>Екран (4:3)</PresentationFormat>
  <Paragraphs>167</Paragraphs>
  <Slides>37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2" baseType="lpstr">
      <vt:lpstr>Arial</vt:lpstr>
      <vt:lpstr>Arno Pro Display</vt:lpstr>
      <vt:lpstr>Calibri</vt:lpstr>
      <vt:lpstr>Monotype Corsiva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Гоцко Галина</cp:lastModifiedBy>
  <cp:revision>36</cp:revision>
  <dcterms:created xsi:type="dcterms:W3CDTF">2013-02-21T18:28:04Z</dcterms:created>
  <dcterms:modified xsi:type="dcterms:W3CDTF">2019-02-04T17:49:25Z</dcterms:modified>
</cp:coreProperties>
</file>