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58" r:id="rId5"/>
    <p:sldId id="260" r:id="rId6"/>
    <p:sldId id="268" r:id="rId7"/>
    <p:sldId id="265" r:id="rId8"/>
    <p:sldId id="261" r:id="rId9"/>
    <p:sldId id="288" r:id="rId10"/>
    <p:sldId id="276" r:id="rId11"/>
    <p:sldId id="262" r:id="rId12"/>
    <p:sldId id="263" r:id="rId13"/>
    <p:sldId id="269" r:id="rId14"/>
    <p:sldId id="267" r:id="rId15"/>
    <p:sldId id="282" r:id="rId16"/>
    <p:sldId id="277" r:id="rId17"/>
    <p:sldId id="278" r:id="rId18"/>
    <p:sldId id="266" r:id="rId19"/>
    <p:sldId id="279" r:id="rId20"/>
    <p:sldId id="287" r:id="rId21"/>
    <p:sldId id="280" r:id="rId22"/>
    <p:sldId id="270" r:id="rId23"/>
    <p:sldId id="264" r:id="rId24"/>
    <p:sldId id="285" r:id="rId25"/>
    <p:sldId id="271" r:id="rId26"/>
    <p:sldId id="284" r:id="rId27"/>
    <p:sldId id="272" r:id="rId28"/>
    <p:sldId id="273" r:id="rId29"/>
    <p:sldId id="274" r:id="rId30"/>
    <p:sldId id="281" r:id="rId31"/>
    <p:sldId id="283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01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919FC-4076-46F8-ABD5-A84DCD22B296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8ECE3-6078-4BA4-9CB0-B7D5FF5D4D9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41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7010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4186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942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366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278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787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3863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28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CE3-6078-4BA4-9CB0-B7D5FF5D4D9E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447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45947" y="543698"/>
            <a:ext cx="8915399" cy="87264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5">
                    <a:lumMod val="50000"/>
                  </a:schemeClr>
                </a:solidFill>
              </a:rPr>
              <a:t>Усний журнал</a:t>
            </a:r>
            <a:endParaRPr lang="uk-UA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6618" y="1556384"/>
            <a:ext cx="8915399" cy="1126283"/>
          </a:xfrm>
        </p:spPr>
        <p:txBody>
          <a:bodyPr>
            <a:normAutofit fontScale="92500"/>
          </a:bodyPr>
          <a:lstStyle/>
          <a:p>
            <a:r>
              <a:rPr lang="uk-UA" sz="5000" b="1" dirty="0" smtClean="0"/>
              <a:t>«Старим </a:t>
            </a:r>
            <a:r>
              <a:rPr lang="uk-UA" sz="5000" b="1" dirty="0" smtClean="0"/>
              <a:t>речам нове </a:t>
            </a:r>
            <a:r>
              <a:rPr lang="uk-UA" sz="5000" b="1" dirty="0" smtClean="0"/>
              <a:t>життя»</a:t>
            </a:r>
            <a:endParaRPr lang="uk-UA" sz="5000" b="1" dirty="0"/>
          </a:p>
        </p:txBody>
      </p:sp>
      <p:pic>
        <p:nvPicPr>
          <p:cNvPr id="5" name="Рисунок 4" descr="http://img1.liveinternet.ru/images/foto/c/0/apps/3/346/3346547_profess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139" y="2822707"/>
            <a:ext cx="2842054" cy="357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72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88758" y="389668"/>
            <a:ext cx="5037926" cy="976312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</a:rPr>
              <a:t>Оновлення дитячих штанів</a:t>
            </a:r>
            <a:endParaRPr lang="uk-UA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224216" y="1598613"/>
            <a:ext cx="4349579" cy="4262436"/>
          </a:xfrm>
        </p:spPr>
        <p:txBody>
          <a:bodyPr>
            <a:normAutofit/>
          </a:bodyPr>
          <a:lstStyle/>
          <a:p>
            <a:r>
              <a:rPr lang="uk-UA" sz="2400" b="1" u="sng" dirty="0" smtClean="0">
                <a:solidFill>
                  <a:schemeClr val="accent5">
                    <a:lumMod val="75000"/>
                  </a:schemeClr>
                </a:solidFill>
              </a:rPr>
              <a:t>Розширення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 штанів за рахунок трикотажних вставок.</a:t>
            </a:r>
          </a:p>
          <a:p>
            <a:r>
              <a:rPr lang="uk-UA" sz="2400" b="1" u="sng" dirty="0" smtClean="0">
                <a:solidFill>
                  <a:schemeClr val="accent5">
                    <a:lumMod val="75000"/>
                  </a:schemeClr>
                </a:solidFill>
              </a:rPr>
              <a:t>Подовження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 – за рахунок манжет і </a:t>
            </a:r>
            <a:r>
              <a:rPr lang="uk-UA" sz="2400" b="1" dirty="0" err="1" smtClean="0">
                <a:solidFill>
                  <a:schemeClr val="accent5">
                    <a:lumMod val="75000"/>
                  </a:schemeClr>
                </a:solidFill>
              </a:rPr>
              <a:t>пояса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r>
              <a:rPr lang="uk-UA" sz="2400" b="1" u="sng" dirty="0" smtClean="0">
                <a:solidFill>
                  <a:schemeClr val="accent5">
                    <a:lumMod val="75000"/>
                  </a:schemeClr>
                </a:solidFill>
              </a:rPr>
              <a:t>Оздоблення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– клейова аплікація.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 descr="http://ia124.mycdn.me/image?t=3&amp;bid=771325125357&amp;id=771325125357&amp;plc=WEB&amp;tkn=ziqABWa7TlznLWCD_1MYg8fKO7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202" y="446088"/>
            <a:ext cx="4061221" cy="5414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6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483" y="-52223"/>
            <a:ext cx="8911687" cy="1280890"/>
          </a:xfrm>
        </p:spPr>
        <p:txBody>
          <a:bodyPr>
            <a:noAutofit/>
          </a:bodyPr>
          <a:lstStyle/>
          <a:p>
            <a:pPr marL="285750" lvl="0" indent="-285750" algn="ctr">
              <a:spcBef>
                <a:spcPts val="1000"/>
              </a:spcBef>
            </a:pPr>
            <a:r>
              <a:rPr lang="uk-UA" sz="4400" b="1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Оздоблення одягу</a:t>
            </a:r>
            <a:br>
              <a:rPr lang="uk-UA" sz="4400" b="1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</a:br>
            <a:endParaRPr lang="uk-U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405398" y="724742"/>
            <a:ext cx="2190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4224" y="2153492"/>
            <a:ext cx="2797776" cy="44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Модный воротник жаб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9" y="3730044"/>
            <a:ext cx="4072400" cy="290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 bwMode="auto">
          <a:xfrm>
            <a:off x="145021" y="912261"/>
            <a:ext cx="4313237" cy="254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Платье из ткани &quot;французский трикотаж&quot; с рюшами на на воротнике Платье 107 пл. сер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85" y="3443773"/>
            <a:ext cx="2507099" cy="291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овые модели платьев и туник - Леггинсы. Модные женские брюки. Интернет-магазин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20" y="3816621"/>
            <a:ext cx="1944130" cy="29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malinca.ru/wp-content/uploads/2013/06/ballet-skirt-350x3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20" y="751529"/>
            <a:ext cx="2991446" cy="299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0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167" y="62852"/>
            <a:ext cx="8911687" cy="77632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solidFill>
                  <a:schemeClr val="accent5">
                    <a:lumMod val="50000"/>
                  </a:schemeClr>
                </a:solidFill>
              </a:rPr>
              <a:t>Оздоблення одягу</a:t>
            </a:r>
            <a:br>
              <a:rPr lang="uk-UA" sz="44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uk-UA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6018212" y="880558"/>
            <a:ext cx="53073" cy="75031"/>
          </a:xfrm>
        </p:spPr>
        <p:txBody>
          <a:bodyPr/>
          <a:lstStyle/>
          <a:p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102311" y="629942"/>
            <a:ext cx="3999001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Оздоблення аплікацією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01812" y="1352814"/>
            <a:ext cx="1905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Объект 12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21892" t="-1298" r="11067" b="779"/>
          <a:stretch/>
        </p:blipFill>
        <p:spPr bwMode="auto">
          <a:xfrm>
            <a:off x="10514242" y="4416775"/>
            <a:ext cx="1463040" cy="22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0029" y="4058385"/>
            <a:ext cx="2295283" cy="27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3990107" y="971657"/>
            <a:ext cx="2582377" cy="20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 rotWithShape="1">
          <a:blip r:embed="rId6"/>
          <a:srcRect l="5320" r="378" b="13124"/>
          <a:stretch/>
        </p:blipFill>
        <p:spPr bwMode="auto">
          <a:xfrm>
            <a:off x="8102311" y="1304728"/>
            <a:ext cx="1950720" cy="266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Объект 19"/>
          <p:cNvPicPr>
            <a:picLocks noGrp="1"/>
          </p:cNvPicPr>
          <p:nvPr>
            <p:ph sz="half" idx="2"/>
          </p:nvPr>
        </p:nvPicPr>
        <p:blipFill rotWithShape="1">
          <a:blip r:embed="rId7"/>
          <a:srcRect l="735" t="1117" r="5049"/>
          <a:stretch/>
        </p:blipFill>
        <p:spPr bwMode="auto">
          <a:xfrm>
            <a:off x="2008435" y="302197"/>
            <a:ext cx="2161699" cy="271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 rotWithShape="1">
          <a:blip r:embed="rId8"/>
          <a:srcRect l="13324" t="-444" r="14379" b="6395"/>
          <a:stretch/>
        </p:blipFill>
        <p:spPr bwMode="auto">
          <a:xfrm>
            <a:off x="6431257" y="872820"/>
            <a:ext cx="1497874" cy="2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 rotWithShape="1">
          <a:blip r:embed="rId9"/>
          <a:srcRect l="5775" t="-2001" r="5793"/>
          <a:stretch/>
        </p:blipFill>
        <p:spPr bwMode="auto">
          <a:xfrm>
            <a:off x="206257" y="302197"/>
            <a:ext cx="1715588" cy="265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mtdata.ru/u3/photoE2D5/20837266429-0/origina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01" y="3329560"/>
            <a:ext cx="4141236" cy="352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11"/>
          <a:srcRect l="4719" t="-168" r="2859"/>
          <a:stretch/>
        </p:blipFill>
        <p:spPr bwMode="auto">
          <a:xfrm>
            <a:off x="206257" y="3465902"/>
            <a:ext cx="3300549" cy="271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0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980" y="-47779"/>
            <a:ext cx="8911687" cy="875176"/>
          </a:xfrm>
        </p:spPr>
        <p:txBody>
          <a:bodyPr>
            <a:noAutofit/>
          </a:bodyPr>
          <a:lstStyle/>
          <a:p>
            <a:r>
              <a:rPr lang="uk-UA" sz="4400" b="1" dirty="0">
                <a:solidFill>
                  <a:schemeClr val="accent5">
                    <a:lumMod val="50000"/>
                  </a:schemeClr>
                </a:solidFill>
              </a:rPr>
              <a:t>Оздоблення одягу</a:t>
            </a:r>
            <a:br>
              <a:rPr lang="uk-UA" sz="44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uk-UA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36781" y="639269"/>
            <a:ext cx="3992732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Оздоблення аплікацією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599579" y="270838"/>
            <a:ext cx="3999001" cy="57626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Елементи оздоблення в’язані гачком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4359" t="241" r="-976" b="8461"/>
          <a:stretch/>
        </p:blipFill>
        <p:spPr bwMode="auto">
          <a:xfrm>
            <a:off x="233847" y="1215531"/>
            <a:ext cx="2714998" cy="199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 rotWithShape="1">
          <a:blip r:embed="rId4"/>
          <a:srcRect l="13677" t="424" b="-1"/>
          <a:stretch/>
        </p:blipFill>
        <p:spPr bwMode="auto">
          <a:xfrm>
            <a:off x="3019200" y="1296991"/>
            <a:ext cx="2432800" cy="224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1866" y="3366991"/>
            <a:ext cx="2598489" cy="275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5742" y="3734193"/>
            <a:ext cx="2502398" cy="275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Отделка одежды &quot;Незабудка&quot; - Фотогалерея работ - Изделия и узоры - Макрамех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0499" y="927400"/>
            <a:ext cx="2623308" cy="193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f11.ifotki.info/org/f371ba835ff05d5da824f412c2d9815d50b3d313480578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9" b="5419"/>
          <a:stretch/>
        </p:blipFill>
        <p:spPr bwMode="auto">
          <a:xfrm>
            <a:off x="6441630" y="748311"/>
            <a:ext cx="2798231" cy="27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Жакет с элементами ирландского кружева Крючкотворчество Форум Вышиваем крестом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" b="7793"/>
          <a:stretch/>
        </p:blipFill>
        <p:spPr bwMode="auto">
          <a:xfrm>
            <a:off x="8610069" y="3020169"/>
            <a:ext cx="3393738" cy="382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s44.radikal.ru/i106/1101/a2/052cf300c43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3" b="3429"/>
          <a:stretch/>
        </p:blipFill>
        <p:spPr bwMode="auto">
          <a:xfrm>
            <a:off x="5680717" y="3467658"/>
            <a:ext cx="2714349" cy="33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0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Юбка джинсовая с отделкой вышивкой ,пайетками и бисером на карманах и по подолу - купить по низким ценам в интернет-магазине де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1813" r="11745"/>
          <a:stretch/>
        </p:blipFill>
        <p:spPr bwMode="auto">
          <a:xfrm>
            <a:off x="410014" y="1140241"/>
            <a:ext cx="2586446" cy="25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237" y="25922"/>
            <a:ext cx="8911687" cy="751609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accent5">
                    <a:lumMod val="50000"/>
                  </a:schemeClr>
                </a:solidFill>
              </a:rPr>
              <a:t>Оздоблення одягу</a:t>
            </a:r>
            <a:br>
              <a:rPr lang="uk-UA" sz="40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uk-UA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7828" y="543100"/>
            <a:ext cx="3992732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Оздоблення вишивкою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81695" y="699766"/>
            <a:ext cx="4526657" cy="518984"/>
          </a:xfrm>
        </p:spPr>
        <p:txBody>
          <a:bodyPr/>
          <a:lstStyle/>
          <a:p>
            <a:pPr algn="ctr"/>
            <a:endParaRPr lang="uk-UA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302913" y="3815250"/>
            <a:ext cx="2400258" cy="318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5695" y="1119362"/>
            <a:ext cx="2506261" cy="192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Одежда &quot; Страница 107 &quot; Поиск мастер классов, поделок своими руками и рукоделия на SearchMasterclass.N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-2281" r="19685"/>
          <a:stretch/>
        </p:blipFill>
        <p:spPr bwMode="auto">
          <a:xfrm>
            <a:off x="942044" y="3892239"/>
            <a:ext cx="1672046" cy="254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монт одежды - как это может быть / Творчество / Форумы U-mama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61" y="3099268"/>
            <a:ext cx="2655875" cy="19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дежда с вышивкой крестом Интересная подборк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t="-1002" r="8122"/>
          <a:stretch/>
        </p:blipFill>
        <p:spPr bwMode="auto">
          <a:xfrm>
            <a:off x="6296297" y="4450081"/>
            <a:ext cx="2368732" cy="214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344138" y="5084471"/>
            <a:ext cx="2436341" cy="179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center.lviv.ua/attach/22376d122589047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6" t="-1978" r="12459"/>
          <a:stretch/>
        </p:blipFill>
        <p:spPr bwMode="auto">
          <a:xfrm>
            <a:off x="8830491" y="714104"/>
            <a:ext cx="2560320" cy="257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artyshok.com.ua/ua/files/2013/11/le11-500x50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t="209" r="11885" b="-1"/>
          <a:stretch/>
        </p:blipFill>
        <p:spPr bwMode="auto">
          <a:xfrm>
            <a:off x="5911289" y="900762"/>
            <a:ext cx="2159727" cy="29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7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889" y="65457"/>
            <a:ext cx="8911687" cy="792798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Оздоблення одягу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12050" y="745167"/>
            <a:ext cx="3992732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Оздоблення бісером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Picture 14" descr="Вышивка По Джинсу :: World-Catalo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2296" r="3770" b="5100"/>
          <a:stretch/>
        </p:blipFill>
        <p:spPr bwMode="auto">
          <a:xfrm>
            <a:off x="9732713" y="3656957"/>
            <a:ext cx="2159726" cy="31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galafashion.ru/uploads/pics/viciv005_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492" y="858255"/>
            <a:ext cx="1909512" cy="270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02_Materia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-2803" r="15986" b="-1"/>
          <a:stretch/>
        </p:blipFill>
        <p:spPr bwMode="auto">
          <a:xfrm>
            <a:off x="5958034" y="1241460"/>
            <a:ext cx="1994263" cy="197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екор и переделка кофт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-5086" r="18521" b="-2"/>
          <a:stretch/>
        </p:blipFill>
        <p:spPr bwMode="auto">
          <a:xfrm>
            <a:off x="8058171" y="1407544"/>
            <a:ext cx="1956443" cy="220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econdstreet.ru/uploads/images/00/00/02/2012/11/01/2239c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428" r="2582"/>
          <a:stretch/>
        </p:blipFill>
        <p:spPr bwMode="auto">
          <a:xfrm>
            <a:off x="263830" y="2998756"/>
            <a:ext cx="2586446" cy="362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oplook.com.ua/uploade/img/big/c382a2509465d0eac99642d99247705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467" r="4518"/>
          <a:stretch/>
        </p:blipFill>
        <p:spPr bwMode="auto">
          <a:xfrm>
            <a:off x="2960914" y="1341120"/>
            <a:ext cx="2891246" cy="41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2.bp.blogspot.com/-4L60y1MFTcU/UU5_G4fqCWI/AAAAAAAAB24/kWp4yyMbnds/s1600/%D0%9F%D0%BE%D1%81%D0%BB%D0%B5%D0%B4%D0%BD%D0%B8%D0%B5+%D0%BE%D0%B1%D0%BD%D0%BE%D0%B2%D0%BB%D0%B5%D0%BD%D0%BD%D1%8B%D0%B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17" y="3918783"/>
            <a:ext cx="4209263" cy="31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2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261" y="113364"/>
            <a:ext cx="8911687" cy="578614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Оздоблення одягу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2117859" y="337751"/>
            <a:ext cx="63052" cy="64920"/>
          </a:xfrm>
        </p:spPr>
        <p:txBody>
          <a:bodyPr/>
          <a:lstStyle/>
          <a:p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296821" y="871029"/>
            <a:ext cx="5651157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Оздоблення атласними стрічками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 descr="ПЛАТЬЕ ПИОН &quot; Поиск мастер классов, поделок своими руками и рукоделия на SearchMasterclass.Net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386" r="3734"/>
          <a:stretch/>
        </p:blipFill>
        <p:spPr bwMode="auto">
          <a:xfrm>
            <a:off x="369909" y="1772015"/>
            <a:ext cx="2673532" cy="43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2-tub-ua.yandex.net/i?id=68c557e51b8d778940ea365d03bbf5c2-91-144&amp;n=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87" y="1649684"/>
            <a:ext cx="2583309" cy="19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олезные мелочи. Узоры вязания для крючка / Мастер-классы, творческая мастерская: уроки, схемы, выкройки кукол, своими руками 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30" y="3800571"/>
            <a:ext cx="2357825" cy="29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Авторский трикотаж - весенние цветы &quot; Ярмарка мастеров, ручная работа, Украшения handmade, Авторская Одежда, Бижутерия своими 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76" y="1542995"/>
            <a:ext cx="1989756" cy="26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Джемпер &quot;Мандарин&quot; - трикотаж,Трикотажная кофта,Летняя кофточка,авторский трикотаж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503" y="948732"/>
            <a:ext cx="2038951" cy="26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фта модная, купить в интернет магазине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74" y="4325495"/>
            <a:ext cx="2410683" cy="241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к декорировать одежду своими руками &quot; Mr.How - мы знаем, как!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976" y="3947330"/>
            <a:ext cx="2786534" cy="22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5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630" y="41490"/>
            <a:ext cx="8911687" cy="792798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chemeClr val="accent4">
                    <a:lumMod val="75000"/>
                  </a:schemeClr>
                </a:solidFill>
              </a:rPr>
              <a:t>Оздоблення одягу</a:t>
            </a:r>
            <a:endParaRPr lang="uk-UA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81006" y="683458"/>
            <a:ext cx="6293708" cy="947351"/>
          </a:xfrm>
        </p:spPr>
        <p:txBody>
          <a:bodyPr/>
          <a:lstStyle/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</a:rPr>
              <a:t>Оздоблення кружевом, мережками</a:t>
            </a:r>
          </a:p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Восхитительный декор маечки своими руками (ФОТО) 4gir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44" y="1521172"/>
            <a:ext cx="2740695" cy="20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emisroussos.net/dvigun/uploads/kak-sdelat-modnye-aksessuary-i-ukrasit-odezhdu-2_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129" y="3181427"/>
            <a:ext cx="2385451" cy="240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.ytimg.com/vi/rWdyFDBRJno/hq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7626" r="11702" b="2013"/>
          <a:stretch/>
        </p:blipFill>
        <p:spPr bwMode="auto">
          <a:xfrm>
            <a:off x="7180499" y="1332840"/>
            <a:ext cx="2316480" cy="228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stoklasa.com.ua/fotkyinsp/180669_6697i.jpg?2015-02-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48" y="35324"/>
            <a:ext cx="2339552" cy="31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Переделка одежды своими руками джинс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9" t="2597" r="-12727" b="-1511"/>
          <a:stretch/>
        </p:blipFill>
        <p:spPr bwMode="auto">
          <a:xfrm>
            <a:off x="414498" y="3403075"/>
            <a:ext cx="2015240" cy="341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еределка одежды своими рукам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1418" r="11958" b="1412"/>
          <a:stretch/>
        </p:blipFill>
        <p:spPr bwMode="auto">
          <a:xfrm>
            <a:off x="1012354" y="65764"/>
            <a:ext cx="1994263" cy="33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lachat.ru/IMG/27/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84" y="3774122"/>
            <a:ext cx="3805135" cy="26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Y: декорирование шорт кружевом Сегодня я бы хотела предложить Вам подборку идей по возможному декору шорт кружевом и только им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4405" r="4864" b="13866"/>
          <a:stretch/>
        </p:blipFill>
        <p:spPr bwMode="auto">
          <a:xfrm>
            <a:off x="9309462" y="4683235"/>
            <a:ext cx="2882537" cy="214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s009.radikal.ru/i309/1101/1c/f6a113c5383a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" b="7746"/>
          <a:stretch/>
        </p:blipFill>
        <p:spPr bwMode="auto">
          <a:xfrm>
            <a:off x="6173833" y="3722915"/>
            <a:ext cx="3037296" cy="3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7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045" y="115024"/>
            <a:ext cx="8911687" cy="79279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solidFill>
                  <a:srgbClr val="92AA4C">
                    <a:lumMod val="50000"/>
                  </a:srgbClr>
                </a:solidFill>
              </a:rPr>
              <a:t>Оздоблення одягу</a:t>
            </a:r>
            <a:br>
              <a:rPr lang="uk-UA" sz="4400" b="1" dirty="0">
                <a:solidFill>
                  <a:srgbClr val="92AA4C">
                    <a:lumMod val="50000"/>
                  </a:srgbClr>
                </a:solidFill>
              </a:rPr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37513" y="589686"/>
            <a:ext cx="3992732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Оздоблення латкою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459911" y="1969475"/>
            <a:ext cx="45719" cy="4571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80933" y="3871272"/>
            <a:ext cx="2478970" cy="210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8760" t="4103" r="7429" b="17455"/>
          <a:stretch/>
        </p:blipFill>
        <p:spPr bwMode="auto">
          <a:xfrm>
            <a:off x="414745" y="1241284"/>
            <a:ext cx="2107475" cy="262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6634" y="1494608"/>
            <a:ext cx="2704230" cy="206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t="13939" r="4602" b="6249"/>
          <a:stretch/>
        </p:blipFill>
        <p:spPr bwMode="auto">
          <a:xfrm rot="16200000">
            <a:off x="440355" y="4317351"/>
            <a:ext cx="2308801" cy="18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8640" t="2224" r="2602" b="7255"/>
          <a:stretch/>
        </p:blipFill>
        <p:spPr bwMode="auto">
          <a:xfrm>
            <a:off x="2856397" y="2953471"/>
            <a:ext cx="1985555" cy="364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opt.prostomodno.com/images/catalog/14170955405188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1339" r="21226" b="-1"/>
          <a:stretch/>
        </p:blipFill>
        <p:spPr bwMode="auto">
          <a:xfrm>
            <a:off x="7714446" y="2734491"/>
            <a:ext cx="1706880" cy="3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andyism.ru/uploads/images/00/00/01/2012/03/28/ac6f9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33" y="478674"/>
            <a:ext cx="2585770" cy="29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862" y="40816"/>
            <a:ext cx="8911687" cy="702182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Переробка одягу</a:t>
            </a:r>
            <a:endParaRPr lang="uk-UA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726719" y="2345276"/>
            <a:ext cx="1631910" cy="484511"/>
          </a:xfrm>
        </p:spPr>
        <p:txBody>
          <a:bodyPr/>
          <a:lstStyle/>
          <a:p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 descr="http://worldtranslation.org/uploads/Image/News/Education/odegda%20svoimi%20rukami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1090" r="6357" b="6580"/>
          <a:stretch/>
        </p:blipFill>
        <p:spPr bwMode="auto">
          <a:xfrm>
            <a:off x="238286" y="874472"/>
            <a:ext cx="3831772" cy="27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Увеличи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46" y="918839"/>
            <a:ext cx="28575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st4-fashiony.ru/pic/handly/pic/70736/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2" r="45791"/>
          <a:stretch/>
        </p:blipFill>
        <p:spPr bwMode="auto">
          <a:xfrm>
            <a:off x="8260563" y="3824963"/>
            <a:ext cx="1361205" cy="26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t4-fashiony.ru/pic/handly/pic/70736/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549" y="3824963"/>
            <a:ext cx="2407044" cy="285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st-fashiony.ru/pic/handly/pic/25945/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557" r="15192"/>
          <a:stretch/>
        </p:blipFill>
        <p:spPr bwMode="auto">
          <a:xfrm>
            <a:off x="670560" y="3576790"/>
            <a:ext cx="1387417" cy="31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st-fashiony.ru/pic/handly/pic/25945/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t="4322" r="17003" b="-1"/>
          <a:stretch/>
        </p:blipFill>
        <p:spPr bwMode="auto">
          <a:xfrm>
            <a:off x="2586446" y="3628337"/>
            <a:ext cx="1519811" cy="312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 (400x557, 48Kb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70" y="633466"/>
            <a:ext cx="1992386" cy="296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 (400x596, 47Kb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10" y="243312"/>
            <a:ext cx="225020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st-fashiony.ru/pic/handly/pic/88594/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46" y="3951355"/>
            <a:ext cx="3160491" cy="290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Увеличить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99" y="2495307"/>
            <a:ext cx="2857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1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5678" y="578911"/>
            <a:ext cx="8839200" cy="585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Життєві обставини сьогодні складаються так,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 змушують людей на чому-небудь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економити. Так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наприклад, з міркувань економії з'явилася і стала всесвітньо відомою і незвичайно популярною італійська піца, а вимушена економія тканини призвела до появи декоративно-прикладного мистецтва клаптикового шиття. Ощадливість (не плутати зі скупістю!) Була і залишається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однією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цінних якостей людини, а вміння дати нове життя старим речам дозволяє не тільки економити кошти, але реалізовувати свій творчий потенціал.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Звичайно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сьогодні реанімація та переробка старих речей переслідує обидві ці цілі. Комусь просто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шкода розлучатися зі старими і милими серцю речами, а хтось дійсно змушений слідувати приказці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«Бідний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вигадку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хитрий».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Але, незалежно від цілей, шляхів їх досягнення всього два: або ми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реставруємо, ремонтуємо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стару річ, або перетворюємо її в щось абсолютно нове. Ось саме про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 ми сьогодні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поговоримо. Що можна зробити зі старих речей, вдихнувши в них нове життя?</a:t>
            </a:r>
            <a:endParaRPr lang="uk-U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58684" y="182448"/>
            <a:ext cx="8911687" cy="838930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Переробка одягу</a:t>
            </a:r>
            <a:endParaRPr lang="uk-UA" sz="44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737591" y="890044"/>
            <a:ext cx="3992732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Переробка спідничок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Как изменить юбку: 4 способа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 t="7992"/>
          <a:stretch/>
        </p:blipFill>
        <p:spPr bwMode="auto">
          <a:xfrm>
            <a:off x="139339" y="1544863"/>
            <a:ext cx="3417126" cy="437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820580" y="1178175"/>
            <a:ext cx="4813121" cy="1155722"/>
          </a:xfrm>
        </p:spPr>
        <p:txBody>
          <a:bodyPr/>
          <a:lstStyle/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</a:rPr>
              <a:t>З старої майки модний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  топ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uk-UA" dirty="0"/>
          </a:p>
        </p:txBody>
      </p:sp>
      <p:pic>
        <p:nvPicPr>
          <p:cNvPr id="6" name="Picture 6" descr="http://imagemaker.in.ua/wp-content/uploads/2014/08/diy-odezhda-svoimi-rukami-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7400" y="1508097"/>
            <a:ext cx="2943979" cy="40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r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16" y="1361983"/>
            <a:ext cx="425482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vk.me/c623928/v623928864/c11b/FcZj-XzU-G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19" y="3176721"/>
            <a:ext cx="4270741" cy="362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81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6391432" y="4237377"/>
            <a:ext cx="5955681" cy="61135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196" name="Picture 4" descr="http://img0.liveinternet.ru/images/attach/c/6/91/298/91298592_large_plate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623">
            <a:off x="2308700" y="3932565"/>
            <a:ext cx="6011587" cy="30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065" y="0"/>
            <a:ext cx="8911687" cy="858701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Переробка одягу</a:t>
            </a:r>
            <a:endParaRPr lang="uk-UA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http://img1.liveinternet.ru/images/attach/c/6/91/298/91298563_large_plate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09" y="752739"/>
            <a:ext cx="6026836" cy="30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cs7058.vk.me/c540107/v540107897/1aee5/yr05K57XoV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80" y="3766157"/>
            <a:ext cx="3450416" cy="308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t-fashiony.ru/pic/tips/pic/65697/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" b="776"/>
          <a:stretch/>
        </p:blipFill>
        <p:spPr bwMode="auto">
          <a:xfrm>
            <a:off x="492758" y="648807"/>
            <a:ext cx="3729618" cy="37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550" y="69798"/>
            <a:ext cx="8911687" cy="850463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Переробка одягу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59070" y="716885"/>
            <a:ext cx="3992732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Гетри з кофти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3483061" y="5437605"/>
            <a:ext cx="2108535" cy="29457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11589" t="3629" r="6902" b="4515"/>
          <a:stretch/>
        </p:blipFill>
        <p:spPr bwMode="auto">
          <a:xfrm>
            <a:off x="708212" y="1353672"/>
            <a:ext cx="255494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8298" t="17337" r="14065" b="8219"/>
          <a:stretch/>
        </p:blipFill>
        <p:spPr bwMode="auto">
          <a:xfrm>
            <a:off x="3613110" y="1613648"/>
            <a:ext cx="1792941" cy="222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Увеличи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1" y="4380814"/>
            <a:ext cx="2596504" cy="24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Увеличи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85" y="4380814"/>
            <a:ext cx="4710532" cy="24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Увеличит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17" y="3627726"/>
            <a:ext cx="2233772" cy="26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Увеличит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42" y="4127664"/>
            <a:ext cx="2301158" cy="27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ереробка светр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11689" r="10829" b="6490"/>
          <a:stretch/>
        </p:blipFill>
        <p:spPr bwMode="auto">
          <a:xfrm>
            <a:off x="6725393" y="866571"/>
            <a:ext cx="5091952" cy="23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5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img-fotki.yandex.ru/get/6426/21086803.11/0_7d7aa_5a938afb_L.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55" y="3769389"/>
            <a:ext cx="4143497" cy="278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314" y="22273"/>
            <a:ext cx="10270391" cy="792798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Переробка одягу</a:t>
            </a:r>
            <a:endParaRPr lang="uk-UA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1541" y="1434767"/>
            <a:ext cx="3992732" cy="576262"/>
          </a:xfrm>
        </p:spPr>
        <p:txBody>
          <a:bodyPr/>
          <a:lstStyle/>
          <a:p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665131" y="587355"/>
            <a:ext cx="4594755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Сумки з джинсів та светрів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10748" t="7412" r="9682" b="2521"/>
          <a:stretch/>
        </p:blipFill>
        <p:spPr bwMode="auto">
          <a:xfrm>
            <a:off x="2699657" y="4667794"/>
            <a:ext cx="2098766" cy="204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efariya.ru/wp-content/uploads/2012/07/1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2267" b="3343"/>
          <a:stretch/>
        </p:blipFill>
        <p:spPr bwMode="auto">
          <a:xfrm>
            <a:off x="3200008" y="1465525"/>
            <a:ext cx="3629494" cy="220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зультат пошуку зображень за запитом &quot;сумки з джинсів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46" y="1314340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stodelkino.com/uploads/posts/2012-12-14/image_1425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1"/>
          <a:stretch/>
        </p:blipFill>
        <p:spPr bwMode="auto">
          <a:xfrm>
            <a:off x="9099016" y="3843360"/>
            <a:ext cx="3092984" cy="213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15.ifotki.info/org/28ec64d39b12533b7c481cdc086f7e7db27b8d162263716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5" r="8484" b="1647"/>
          <a:stretch/>
        </p:blipFill>
        <p:spPr bwMode="auto">
          <a:xfrm>
            <a:off x="9620781" y="592183"/>
            <a:ext cx="2301253" cy="275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сумка из свитера своими рукам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-169" r="1656" b="3016"/>
          <a:stretch/>
        </p:blipFill>
        <p:spPr bwMode="auto">
          <a:xfrm>
            <a:off x="121920" y="-8709"/>
            <a:ext cx="2952206" cy="4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5529" y="-109987"/>
            <a:ext cx="8911687" cy="861541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Переробка одягу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8644" y="765423"/>
            <a:ext cx="6843693" cy="1184365"/>
          </a:xfrm>
        </p:spPr>
        <p:txBody>
          <a:bodyPr/>
          <a:lstStyle/>
          <a:p>
            <a:pPr algn="r"/>
            <a:r>
              <a:rPr lang="uk-UA" b="1" dirty="0">
                <a:solidFill>
                  <a:schemeClr val="accent5">
                    <a:lumMod val="75000"/>
                  </a:schemeClr>
                </a:solidFill>
              </a:rPr>
              <a:t>Подушка з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джинсів  </a:t>
            </a:r>
            <a:r>
              <a:rPr lang="uk-UA" sz="1400" b="1" dirty="0" smtClean="0">
                <a:solidFill>
                  <a:schemeClr val="accent5">
                    <a:lumMod val="75000"/>
                  </a:schemeClr>
                </a:solidFill>
              </a:rPr>
              <a:t>наповнити подушки можна старими                                                    капроновими колготками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332337" y="781344"/>
            <a:ext cx="3999001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Подушка зі светра 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8" name="Picture 2" descr="http://zolotiruky.in.ua/files/blog_upload/50/pillows_02-500x50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3774"/>
          <a:stretch/>
        </p:blipFill>
        <p:spPr bwMode="auto">
          <a:xfrm>
            <a:off x="7701371" y="1576251"/>
            <a:ext cx="4534081" cy="462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ic.lg.ua/x/9/65c39c/5dfd16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8688" r="18091" b="27502"/>
          <a:stretch/>
        </p:blipFill>
        <p:spPr bwMode="auto">
          <a:xfrm>
            <a:off x="431786" y="1366778"/>
            <a:ext cx="3884023" cy="27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6"/>
          <p:cNvPicPr>
            <a:picLocks noGrp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965024" y="4233993"/>
            <a:ext cx="3073923" cy="24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s019.radikal.ru/i633/1203/fe/d02c9f290e50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4125" r="978" b="4147"/>
          <a:stretch/>
        </p:blipFill>
        <p:spPr bwMode="auto">
          <a:xfrm>
            <a:off x="4728430" y="1542403"/>
            <a:ext cx="2560320" cy="259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design-remont.info/wp-content/uploads/gallery/blue-jeans-pillows2/blue-jeans-pillows-pocket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7151" r="16524" b="5166"/>
          <a:stretch/>
        </p:blipFill>
        <p:spPr bwMode="auto">
          <a:xfrm>
            <a:off x="1143863" y="4016609"/>
            <a:ext cx="2695923" cy="28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757" y="-54727"/>
            <a:ext cx="8911687" cy="875176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Переробка одягу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17990" y="1226481"/>
            <a:ext cx="7699272" cy="681273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Шорти з кольоровими</a:t>
            </a:r>
          </a:p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 вставками з джинсів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17872" y="1829432"/>
            <a:ext cx="3999001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Шорти з джинсів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6137" t="4162" r="8436" b="378"/>
          <a:stretch/>
        </p:blipFill>
        <p:spPr bwMode="auto">
          <a:xfrm>
            <a:off x="277075" y="3866605"/>
            <a:ext cx="2910262" cy="219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11741" t="13421" r="17422" b="8625"/>
          <a:stretch/>
        </p:blipFill>
        <p:spPr bwMode="auto">
          <a:xfrm>
            <a:off x="487680" y="1881050"/>
            <a:ext cx="2281646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img0.liveinternet.ru/images/attach/c/10/111/702/111702702_kaksdelatshortyizdzhinsov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/>
          <a:stretch/>
        </p:blipFill>
        <p:spPr bwMode="auto">
          <a:xfrm>
            <a:off x="9017262" y="200297"/>
            <a:ext cx="3019425" cy="61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2.bp.blogspot.com/-4C7WynJ6nnQ/USFnJigYs0I/AAAAAAAAFEw/X-cjSrpJTM0/s1600/shorts+rasgados+e+com+tachinh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93" y="2733403"/>
            <a:ext cx="5861024" cy="39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http://2.bp.blogspot.com/-yrJdAagdRr4/UL75kTxbXoI/AAAAAAAAB_o/edTrj-LQ-Bg/s1600/100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2963" r="14811" b="4907"/>
          <a:stretch/>
        </p:blipFill>
        <p:spPr bwMode="auto">
          <a:xfrm>
            <a:off x="421564" y="4215258"/>
            <a:ext cx="2508068" cy="253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7017" y="74472"/>
            <a:ext cx="8911687" cy="47976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</a:rPr>
              <a:t>Спідниця з джинсів</a:t>
            </a:r>
            <a:endParaRPr lang="uk-UA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388" name="Picture 4" descr="http://img0.liveinternet.ru/images/attach/b/4/113/604/113604292_4045361_9296d91e949579def3167370638d750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5" y="531085"/>
            <a:ext cx="3336315" cy="369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club.season.ru/uploads/1322437958/gallery_2016_153_13119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-588" r="11199"/>
          <a:stretch/>
        </p:blipFill>
        <p:spPr bwMode="auto">
          <a:xfrm>
            <a:off x="5072442" y="839270"/>
            <a:ext cx="1759133" cy="297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tkalez.com/wp-content/uploads/2012/10/Foto-20-dzhinsovaya-yubk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76" y="230188"/>
            <a:ext cx="2335217" cy="333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shjem-krasivo.ru/wp-content/uploads/2011/06/yubka0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16" y="2172127"/>
            <a:ext cx="2843170" cy="237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Guess-Jeans (400x400, 70Kb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40" y="3851250"/>
            <a:ext cx="3052047" cy="305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http://moda.jofo.ru/data/userfiles/98/images/338887-chto-mozhno-sdelat-iz-starykh-dzhinsov-foto1-lady-from-russi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16" y="4543378"/>
            <a:ext cx="2865328" cy="21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https://lh5.googleusercontent.com/-fkokWHv_AKE/TsemNQiQnEI/AAAAAAAAB7E/nY5nUxBdbnI/s280/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16" y="23133"/>
            <a:ext cx="2798688" cy="21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img1.liveinternet.ru/images/attach/b/4/112/815/112815269_SRRR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6964" r="19986" b="-1"/>
          <a:stretch/>
        </p:blipFill>
        <p:spPr bwMode="auto">
          <a:xfrm>
            <a:off x="3510678" y="3673679"/>
            <a:ext cx="1670640" cy="30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37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0503" y="-5182"/>
            <a:ext cx="8911687" cy="71649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Переробка одягу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6246" y="508130"/>
            <a:ext cx="3992732" cy="57626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Шапка і гетри з светра 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72868" y="3310137"/>
            <a:ext cx="8087258" cy="71199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7" name="Объект 6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6236" r="18092"/>
          <a:stretch/>
        </p:blipFill>
        <p:spPr bwMode="auto">
          <a:xfrm>
            <a:off x="252548" y="3796937"/>
            <a:ext cx="3283132" cy="288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 rotWithShape="1">
          <a:blip r:embed="rId4"/>
          <a:srcRect l="1672" r="8904" b="6082"/>
          <a:stretch/>
        </p:blipFill>
        <p:spPr bwMode="auto">
          <a:xfrm>
            <a:off x="252548" y="1081706"/>
            <a:ext cx="3884023" cy="271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t="24464"/>
          <a:stretch/>
        </p:blipFill>
        <p:spPr bwMode="auto">
          <a:xfrm>
            <a:off x="4148807" y="1081706"/>
            <a:ext cx="3703381" cy="170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ulookfine.com/wp-content/uploads/hat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" r="3731"/>
          <a:stretch/>
        </p:blipFill>
        <p:spPr bwMode="auto">
          <a:xfrm>
            <a:off x="8224315" y="3006177"/>
            <a:ext cx="3915262" cy="385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lookfine.com/wp-content/uploads/hat01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4913" r="2926" b="2012"/>
          <a:stretch/>
        </p:blipFill>
        <p:spPr bwMode="auto">
          <a:xfrm>
            <a:off x="4151046" y="3681239"/>
            <a:ext cx="3701142" cy="26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свитерЮб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529" y="158201"/>
            <a:ext cx="27146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48239" y="0"/>
            <a:ext cx="6480647" cy="788980"/>
          </a:xfrm>
        </p:spPr>
        <p:txBody>
          <a:bodyPr>
            <a:noAutofit/>
          </a:bodyPr>
          <a:lstStyle/>
          <a:p>
            <a:r>
              <a:rPr lang="uk-UA" sz="4400" b="1" dirty="0">
                <a:solidFill>
                  <a:schemeClr val="accent4">
                    <a:lumMod val="75000"/>
                  </a:schemeClr>
                </a:solidFill>
              </a:rPr>
              <a:t>Переробка одягу</a:t>
            </a:r>
            <a:endParaRPr lang="uk-UA" sz="44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495639" y="717165"/>
            <a:ext cx="3505199" cy="864501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Жіноча блузка з чоловічої сорочки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/>
          </p:cNvPicPr>
          <p:nvPr>
            <p:ph idx="1"/>
          </p:nvPr>
        </p:nvPicPr>
        <p:blipFill rotWithShape="1">
          <a:blip r:embed="rId3"/>
          <a:srcRect l="1213" t="4013" r="183" b="4147"/>
          <a:stretch/>
        </p:blipFill>
        <p:spPr bwMode="auto">
          <a:xfrm>
            <a:off x="4859382" y="896983"/>
            <a:ext cx="3614057" cy="246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1691" t="3058" r="1686" b="2350"/>
          <a:stretch/>
        </p:blipFill>
        <p:spPr bwMode="auto">
          <a:xfrm>
            <a:off x="527538" y="1506145"/>
            <a:ext cx="3505990" cy="272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cs622625.vk.me/v622625483/1cdb9/4SZw0XIylX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3217" r="2492" b="12930"/>
          <a:stretch/>
        </p:blipFill>
        <p:spPr bwMode="auto">
          <a:xfrm>
            <a:off x="8551817" y="322217"/>
            <a:ext cx="3603888" cy="259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s622625.vk.me/v622625483/1cdd7/PMD-Ql4DXi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599" r="232" b="7993"/>
          <a:stretch/>
        </p:blipFill>
        <p:spPr bwMode="auto">
          <a:xfrm>
            <a:off x="4117255" y="3549528"/>
            <a:ext cx="4189596" cy="304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s622625.vk.me/v622625483/1cf85/7FhgfziFXK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r="7077" b="-1"/>
          <a:stretch/>
        </p:blipFill>
        <p:spPr bwMode="auto">
          <a:xfrm>
            <a:off x="8390578" y="3387044"/>
            <a:ext cx="3622334" cy="32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econdstreet.ru/uploads/images/01/06/56/2014/08/06/peredelka-haki-rubashk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9" y="4183192"/>
            <a:ext cx="3813690" cy="26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0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5144" y="67148"/>
            <a:ext cx="5788669" cy="976312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Переробка одягу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88066" y="1351478"/>
            <a:ext cx="3505199" cy="426243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Фартушок з чоловічої сорочки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66" name="Picture 2" descr="http://cs622625.vk.me/v622625483/1ce91/6-QGV-8Ap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78" y="2970594"/>
            <a:ext cx="4861268" cy="38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артук из мужской рубашки / Handmade / Сделано руками, сделано с душой / Pinme.ru / Олег Сапожников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8298"/>
            <a:ext cx="5181600" cy="38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нига шитья Записи в рубрике книга шитья Дневник Шрек_Лесной : LiveInternet - Российский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t="2237" r="10464" b="2916"/>
          <a:stretch/>
        </p:blipFill>
        <p:spPr bwMode="auto">
          <a:xfrm>
            <a:off x="0" y="2979387"/>
            <a:ext cx="2358315" cy="38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артук из рубашк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4" t="16412" r="5125" b="4702"/>
          <a:stretch/>
        </p:blipFill>
        <p:spPr bwMode="auto">
          <a:xfrm>
            <a:off x="604682" y="0"/>
            <a:ext cx="1961010" cy="347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525" y="164757"/>
            <a:ext cx="10178319" cy="1161535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chemeClr val="accent5">
                    <a:lumMod val="50000"/>
                  </a:schemeClr>
                </a:solidFill>
              </a:rPr>
              <a:t>Способи оновлення старих речей</a:t>
            </a:r>
            <a:endParaRPr lang="uk-U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995" y="1425145"/>
            <a:ext cx="8915399" cy="368569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Ремонт </a:t>
            </a:r>
            <a:r>
              <a:rPr lang="uk-UA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усунення </a:t>
            </a:r>
            <a:r>
              <a:rPr lang="uk-UA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поломок і пошкоджень, оновлення речі із збереженням її </a:t>
            </a:r>
            <a:r>
              <a:rPr lang="uk-UA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призначення.</a:t>
            </a:r>
            <a:endParaRPr lang="uk-UA" sz="2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Реставрація </a:t>
            </a:r>
            <a:r>
              <a:rPr lang="uk-UA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відновлення </a:t>
            </a:r>
            <a:r>
              <a:rPr lang="uk-UA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первісного вигляду старої </a:t>
            </a:r>
            <a:r>
              <a:rPr lang="uk-UA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речі з можливим додаванням елементів оздоблення.</a:t>
            </a:r>
            <a:endParaRPr lang="uk-UA" sz="2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Переробка </a:t>
            </a:r>
            <a:r>
              <a:rPr lang="uk-UA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зміна </a:t>
            </a:r>
            <a:r>
              <a:rPr lang="uk-UA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функції </a:t>
            </a:r>
            <a:r>
              <a:rPr lang="uk-UA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речі.</a:t>
            </a:r>
          </a:p>
          <a:p>
            <a:endParaRPr lang="uk-UA" sz="2800" dirty="0">
              <a:latin typeface="+mj-lt"/>
            </a:endParaRPr>
          </a:p>
        </p:txBody>
      </p:sp>
      <p:pic>
        <p:nvPicPr>
          <p:cNvPr id="4" name="Рисунок 3" descr="3035399_costura_17 (400x349, 42Kb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5482" y="3448726"/>
            <a:ext cx="3810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372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cs622625.vk.me/v622625483/1cea1/VqfwdqmuB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6" r="9408" b="2221"/>
          <a:stretch/>
        </p:blipFill>
        <p:spPr bwMode="auto">
          <a:xfrm>
            <a:off x="5193974" y="3824654"/>
            <a:ext cx="4717147" cy="289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1291" y="0"/>
            <a:ext cx="8911687" cy="726895"/>
          </a:xfrm>
        </p:spPr>
        <p:txBody>
          <a:bodyPr>
            <a:normAutofit fontScale="90000"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Речі для малечі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42" name="Picture 2" descr="http://cs622625.vk.me/v622625483/1cdb1/9WQLFk9qlq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0" y="754282"/>
            <a:ext cx="3910559" cy="30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Переделка одежды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6311"/>
          <a:stretch/>
        </p:blipFill>
        <p:spPr bwMode="auto">
          <a:xfrm>
            <a:off x="4472277" y="674789"/>
            <a:ext cx="2540000" cy="30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s622625.vk.me/v622625483/1ceb3/R5k1HM5Xt_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9220" r="6059" b="20523"/>
          <a:stretch/>
        </p:blipFill>
        <p:spPr bwMode="auto">
          <a:xfrm>
            <a:off x="7605346" y="237392"/>
            <a:ext cx="4629354" cy="32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cs622625.vk.me/v622625483/1ce99/HzEHUo3uCxM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1086" r="6433" b="4000"/>
          <a:stretch/>
        </p:blipFill>
        <p:spPr bwMode="auto">
          <a:xfrm>
            <a:off x="720970" y="3875838"/>
            <a:ext cx="4113375" cy="28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cdn-nus-4.pinme.ru/pin-upload-static/photos/41c6319edb05fb6e9c3ca0a67415b10c_m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1" t="6516" r="15835" b="1910"/>
          <a:stretch/>
        </p:blipFill>
        <p:spPr bwMode="auto">
          <a:xfrm>
            <a:off x="10322168" y="3710354"/>
            <a:ext cx="1798723" cy="28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st1.stranamam.ru/data/cache/2011mar/27/39/1657223_10391-700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16146" r="11721" b="28924"/>
          <a:stretch/>
        </p:blipFill>
        <p:spPr bwMode="auto">
          <a:xfrm>
            <a:off x="204981" y="3927785"/>
            <a:ext cx="4868091" cy="24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0676" y="0"/>
            <a:ext cx="8911687" cy="792798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Речі для малечі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modnie-stuchki.ru/wp-content/uploads/2013/01/58708026_peredelka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1707" r="3453" b="4519"/>
          <a:stretch/>
        </p:blipFill>
        <p:spPr bwMode="auto">
          <a:xfrm>
            <a:off x="475850" y="1253741"/>
            <a:ext cx="3236924" cy="245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vseodetyah.com/editorfiles/detskaya-odezhda-svoimi-rukami-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t="16301" r="2270" b="14447"/>
          <a:stretch/>
        </p:blipFill>
        <p:spPr bwMode="auto">
          <a:xfrm>
            <a:off x="3851031" y="1213338"/>
            <a:ext cx="4138397" cy="21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odnie-stuchki.ru/wp-content/uploads/2013/01/original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t="9676" r="1148" b="12976"/>
          <a:stretch/>
        </p:blipFill>
        <p:spPr bwMode="auto">
          <a:xfrm>
            <a:off x="8127685" y="0"/>
            <a:ext cx="4155831" cy="24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mg1.etsystatic.com/028/1/5814040/il_170x135.655422967_ipm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r="22058"/>
          <a:stretch/>
        </p:blipFill>
        <p:spPr bwMode="auto">
          <a:xfrm>
            <a:off x="9803423" y="4429367"/>
            <a:ext cx="1881554" cy="235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seodetyah.com/editorfiles/detskaya-odezhda-svoimi-rukami-0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5907" r="2991" b="7917"/>
          <a:stretch/>
        </p:blipFill>
        <p:spPr bwMode="auto">
          <a:xfrm>
            <a:off x="5178670" y="4141176"/>
            <a:ext cx="3367454" cy="23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achat.ru/IMG/90/1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18060" r="3259" b="19921"/>
          <a:stretch/>
        </p:blipFill>
        <p:spPr bwMode="auto">
          <a:xfrm>
            <a:off x="8200623" y="2462380"/>
            <a:ext cx="4009954" cy="19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5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11136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827041" y="1335008"/>
            <a:ext cx="9492931" cy="2577736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            Щоб створити всі ці речі, тобто дати старим речам нове життя, потрібно зовсім не багато: трохи навичок володіння прийомами шиття, натхнення і фантазію. Натхнення, я надіюсь у вас є, фантазію можна трішечки запозичити з інтернету, а шити ви можете навчитися на </a:t>
            </a:r>
            <a:r>
              <a:rPr lang="uk-UA" sz="2400" b="1" dirty="0" err="1" smtClean="0">
                <a:solidFill>
                  <a:schemeClr val="accent5">
                    <a:lumMod val="75000"/>
                  </a:schemeClr>
                </a:solidFill>
              </a:rPr>
              <a:t>уроках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 трудового і виробничого навчання.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2" y="1173537"/>
            <a:ext cx="2253342" cy="73316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План </a:t>
            </a:r>
            <a:endParaRPr lang="uk-U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37543" y="1845981"/>
            <a:ext cx="8915399" cy="267244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/>
              <a:t>Подовження коротких </a:t>
            </a:r>
            <a:r>
              <a:rPr lang="uk-UA" sz="2400" b="1" dirty="0" smtClean="0"/>
              <a:t>речей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smtClean="0"/>
              <a:t>Розширення вузьких речей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smtClean="0"/>
              <a:t>Оздоблення одягу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smtClean="0"/>
              <a:t>Переробка одягу</a:t>
            </a:r>
            <a:endParaRPr lang="uk-UA" sz="2400" b="1" dirty="0"/>
          </a:p>
        </p:txBody>
      </p:sp>
      <p:pic>
        <p:nvPicPr>
          <p:cNvPr id="6" name="Рисунок 5" descr="http://cs410817.vk.me/v410817090/4712/6E30FDXzui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922" y="155141"/>
            <a:ext cx="4351123" cy="36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12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5265" y="4218545"/>
            <a:ext cx="2866769" cy="308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21164" y="828032"/>
            <a:ext cx="2470836" cy="372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8583" y="4602181"/>
            <a:ext cx="2405449" cy="218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232" y="245170"/>
            <a:ext cx="8911687" cy="842225"/>
          </a:xfrm>
        </p:spPr>
        <p:txBody>
          <a:bodyPr>
            <a:normAutofit fontScale="90000"/>
          </a:bodyPr>
          <a:lstStyle/>
          <a:p>
            <a:r>
              <a:rPr lang="uk-UA" sz="4800" b="1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Подовження коротких речей</a:t>
            </a:r>
            <a:endParaRPr lang="uk-U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98474" y="1326841"/>
            <a:ext cx="4313237" cy="301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4032" y="3786831"/>
            <a:ext cx="2315346" cy="279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ukr.sovets.com/media/upload/images/image05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30" y="895523"/>
            <a:ext cx="2390458" cy="3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arenykyfashion.com/images/%D1%81%D0%BF%D1%96%D0%B4%D0%BD%D0%B8%D1%86%D1%8F%D0%B2%D0%BE%D0%BB%D0%B0%D0%BD1-copy1-466x7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94" y="895523"/>
            <a:ext cx="2044406" cy="30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287019" y="3966519"/>
            <a:ext cx="2130802" cy="289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47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275" y="187505"/>
            <a:ext cx="8911687" cy="842225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chemeClr val="accent5">
                    <a:lumMod val="50000"/>
                  </a:schemeClr>
                </a:solidFill>
              </a:rPr>
              <a:t>Подовження коротких речей</a:t>
            </a:r>
            <a:endParaRPr lang="uk-UA" sz="4400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6314" t="-3144" r="17073" b="-1"/>
          <a:stretch/>
        </p:blipFill>
        <p:spPr bwMode="auto">
          <a:xfrm>
            <a:off x="190330" y="739104"/>
            <a:ext cx="2516777" cy="389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Кофта -туника Весенняя &quot; Поиск мастер классов, поделок своими руками и рукоделия на SearchMasterclass.N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88" y="1029730"/>
            <a:ext cx="2378449" cy="31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Изящная трикотажная юбка с кружевом 8377 Lussotico - Москва Женская одежда и Юб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10" y="2294881"/>
            <a:ext cx="2054397" cy="410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rutashik.com/upload/gallery/large/2f57a0034bfdbb4cce4d2a6b1a1786f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139" y="1178011"/>
            <a:ext cx="2752725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orinka-m.kiev.ua/uploaded/yupka0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860" y="4292724"/>
            <a:ext cx="23050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navolyni.com/modules/goods/images/1c6add0bbec25501019141879c623a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04" y="955624"/>
            <a:ext cx="2307031" cy="34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img0.liveinternet.ru/images/attach/c/4/83/667/83667404_3726295_ubkakoloko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1" y="3715147"/>
            <a:ext cx="2081267" cy="31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93175" y="3232945"/>
            <a:ext cx="2542567" cy="35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686" y="146521"/>
            <a:ext cx="8911687" cy="693944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accent5">
                    <a:lumMod val="50000"/>
                  </a:schemeClr>
                </a:solidFill>
              </a:rPr>
              <a:t>Подовження </a:t>
            </a:r>
            <a:r>
              <a:rPr lang="uk-UA" sz="4400" b="1" dirty="0" smtClean="0">
                <a:solidFill>
                  <a:schemeClr val="accent5">
                    <a:lumMod val="50000"/>
                  </a:schemeClr>
                </a:solidFill>
              </a:rPr>
              <a:t>речей</a:t>
            </a:r>
            <a:endParaRPr lang="uk-UA" sz="4400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05775" y="514754"/>
            <a:ext cx="2478826" cy="30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6869" y="3843338"/>
            <a:ext cx="2048905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img23.olx.ua/images_slandocomua/170207819_3_644x461_nov-uteplen-shtani-odezhda-dlya-malchik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64" y="267708"/>
            <a:ext cx="2038196" cy="345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4202/canochki.2/0_3ec64_a02dda74_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30" y="1020251"/>
            <a:ext cx="4329967" cy="27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secondstreet.ru/uploads/images/00/00/58/2013/05/22/0662e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13" y="3861004"/>
            <a:ext cx="4025298" cy="26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-nus-5.pinme.ru/pin-upload-static/photos/bbdf9a3cafe8f620105833180195d4a8_m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6" y="3722151"/>
            <a:ext cx="21145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5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129" y="0"/>
            <a:ext cx="8911687" cy="1280890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chemeClr val="accent5">
                    <a:lumMod val="50000"/>
                  </a:schemeClr>
                </a:solidFill>
              </a:rPr>
              <a:t>Розширення вузьких речей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3176" y="1163965"/>
            <a:ext cx="2627276" cy="376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2692304" y="826955"/>
            <a:ext cx="2846613" cy="33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tutvse.vn.ua/images/kak-sshit-jubku-v-skladku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86" y="4235171"/>
            <a:ext cx="2869678" cy="26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alon-helga.ru/collections/tetra/tetra-0589-5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5" t="1667" r="24612" b="-221"/>
          <a:stretch/>
        </p:blipFill>
        <p:spPr bwMode="auto">
          <a:xfrm>
            <a:off x="5597666" y="954271"/>
            <a:ext cx="1358537" cy="38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g12.olx.ua/images_slandocomua/171708937_2_644x461_losini-z-vstavkami-eko-shkri-fotografi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-889" r="28123" b="-1"/>
          <a:stretch/>
        </p:blipFill>
        <p:spPr bwMode="auto">
          <a:xfrm>
            <a:off x="7014952" y="2511593"/>
            <a:ext cx="1193075" cy="300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mtdata.ru/u1/photo3348/20695823864-0/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463" y="3097862"/>
            <a:ext cx="2386705" cy="36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8"/>
          <a:srcRect l="15463" t="-2475" r="4472" b="-2"/>
          <a:stretch/>
        </p:blipFill>
        <p:spPr bwMode="auto">
          <a:xfrm>
            <a:off x="8208027" y="826955"/>
            <a:ext cx="2168435" cy="326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933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модные переделки одеж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159"/>
            <a:ext cx="35008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идеи для переделки старой одежды своими ру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01" y="956082"/>
            <a:ext cx="3722569" cy="32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что можно сделать из старого свитер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09" y="2978331"/>
            <a:ext cx="3923022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661" y="40636"/>
            <a:ext cx="8911687" cy="1280890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chemeClr val="accent5">
                    <a:lumMod val="50000"/>
                  </a:schemeClr>
                </a:solidFill>
              </a:rPr>
              <a:t>Розширення вузьких речей</a:t>
            </a:r>
            <a:endParaRPr lang="uk-UA" sz="4400" dirty="0"/>
          </a:p>
        </p:txBody>
      </p:sp>
      <p:pic>
        <p:nvPicPr>
          <p:cNvPr id="6148" name="Picture 4" descr="как  переделать старый свитер своими рукам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16" y="833844"/>
            <a:ext cx="3680796" cy="34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7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622</TotalTime>
  <Words>355</Words>
  <Application>Microsoft Office PowerPoint</Application>
  <PresentationFormat>Широкоэкранный</PresentationFormat>
  <Paragraphs>74</Paragraphs>
  <Slides>32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Усний журнал</vt:lpstr>
      <vt:lpstr>Презентация PowerPoint</vt:lpstr>
      <vt:lpstr>Способи оновлення старих речей</vt:lpstr>
      <vt:lpstr>План </vt:lpstr>
      <vt:lpstr>Подовження коротких речей</vt:lpstr>
      <vt:lpstr>Подовження коротких речей</vt:lpstr>
      <vt:lpstr>Подовження речей</vt:lpstr>
      <vt:lpstr>Розширення вузьких речей</vt:lpstr>
      <vt:lpstr>Розширення вузьких речей</vt:lpstr>
      <vt:lpstr>Оновлення дитячих штанів</vt:lpstr>
      <vt:lpstr>Оздоблення одягу </vt:lpstr>
      <vt:lpstr>Оздоблення одягу </vt:lpstr>
      <vt:lpstr>Оздоблення одягу </vt:lpstr>
      <vt:lpstr>Оздоблення одягу </vt:lpstr>
      <vt:lpstr>Оздоблення одягу</vt:lpstr>
      <vt:lpstr>Оздоблення одягу</vt:lpstr>
      <vt:lpstr>Оздоблення одягу</vt:lpstr>
      <vt:lpstr>Оздоблення одягу </vt:lpstr>
      <vt:lpstr>Переробка одягу</vt:lpstr>
      <vt:lpstr>Переробка одягу</vt:lpstr>
      <vt:lpstr>Переробка одягу</vt:lpstr>
      <vt:lpstr>Переробка одягу</vt:lpstr>
      <vt:lpstr>Переробка одягу</vt:lpstr>
      <vt:lpstr>Переробка одягу</vt:lpstr>
      <vt:lpstr>Переробка одягу</vt:lpstr>
      <vt:lpstr>Спідниця з джинсів</vt:lpstr>
      <vt:lpstr>Переробка одягу</vt:lpstr>
      <vt:lpstr>Переробка одягу</vt:lpstr>
      <vt:lpstr>Переробка одягу</vt:lpstr>
      <vt:lpstr>Речі для малечі</vt:lpstr>
      <vt:lpstr>Речі для малечі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Усний журнал</dc:title>
  <dc:creator>Роман</dc:creator>
  <cp:lastModifiedBy>Роман</cp:lastModifiedBy>
  <cp:revision>66</cp:revision>
  <dcterms:created xsi:type="dcterms:W3CDTF">2015-03-14T10:50:15Z</dcterms:created>
  <dcterms:modified xsi:type="dcterms:W3CDTF">2015-03-15T18:05:20Z</dcterms:modified>
</cp:coreProperties>
</file>