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24" autoAdjust="0"/>
  </p:normalViewPr>
  <p:slideViewPr>
    <p:cSldViewPr>
      <p:cViewPr varScale="1">
        <p:scale>
          <a:sx n="73" d="100"/>
          <a:sy n="73" d="100"/>
        </p:scale>
        <p:origin x="14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549275"/>
            <a:ext cx="6804025" cy="5759450"/>
          </a:xfrm>
          <a:prstGeom prst="roundRect">
            <a:avLst/>
          </a:prstGeom>
          <a:blipFill dpi="0" rotWithShape="1">
            <a:blip r:embed="rId2" cstate="email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7" descr="ng-2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7313" y="0"/>
            <a:ext cx="28559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ded-moroz-i-snegovik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0300" y="4943475"/>
            <a:ext cx="2933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0" y="476250"/>
            <a:ext cx="6804025" cy="5113338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79388" y="692150"/>
            <a:ext cx="6264275" cy="4608513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E2AA21-CEC4-4D73-857A-A439284729C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DDAE-5D63-477A-891B-0F3EF6BBCE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negovi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7588" y="4508500"/>
            <a:ext cx="17764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0" y="0"/>
            <a:ext cx="9144000" cy="887413"/>
            <a:chOff x="0" y="0"/>
            <a:chExt cx="9144000" cy="887496"/>
          </a:xfrm>
        </p:grpSpPr>
        <p:pic>
          <p:nvPicPr>
            <p:cNvPr id="4" name="Рисунок 8" descr="lineechka-26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152948" cy="8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lineechka-26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87824" y="0"/>
              <a:ext cx="3152948" cy="8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lineechka-26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91052" y="0"/>
              <a:ext cx="3152948" cy="8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E2AA21-CEC4-4D73-857A-A439284729C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DDAE-5D63-477A-891B-0F3EF6BBCE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5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860800"/>
            <a:ext cx="190817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0" y="0"/>
            <a:ext cx="9144000" cy="485775"/>
            <a:chOff x="0" y="0"/>
            <a:chExt cx="9144000" cy="485775"/>
          </a:xfrm>
        </p:grpSpPr>
        <p:pic>
          <p:nvPicPr>
            <p:cNvPr id="4" name="Рисунок 8" descr="7031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47662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7031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9872" y="0"/>
              <a:ext cx="347662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7031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67375" y="0"/>
              <a:ext cx="347662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E2AA21-CEC4-4D73-857A-A439284729C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DDAE-5D63-477A-891B-0F3EF6BBCE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novyj-god-24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9363" y="4937125"/>
            <a:ext cx="15446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ad25e91c2d1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7788"/>
            <a:ext cx="4752975" cy="8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ad25e91c2d1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1025" y="-103188"/>
            <a:ext cx="4752975" cy="8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E2AA21-CEC4-4D73-857A-A439284729C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DDAE-5D63-477A-891B-0F3EF6BBCE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5">
                <a:lumMod val="20000"/>
                <a:lumOff val="80000"/>
              </a:schemeClr>
            </a:gs>
            <a:gs pos="40000">
              <a:srgbClr val="FFFFFF"/>
            </a:gs>
            <a:gs pos="0">
              <a:srgbClr val="FFFFCC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9E2AA21-CEC4-4D73-857A-A439284729C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CD7DDAE-5D63-477A-891B-0F3EF6BBCE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diamond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jp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aclk?sa=l&amp;ai=DChcSEwir8dzw0IvfAhUPi7IKHTMeCKYYABAIGgJscg&amp;sig=AOD64_2X_QJ_YkQuSexjCVgUy5Bg0AZLBQ&amp;ctype=5&amp;q=&amp;ved=0ahUKEwi-2Nnw0IvfAhWHAhAIHXqIC9MQiy8ICQ&amp;adurl=http://buyall.org/index.php?route%3Dproduct/product%26path%3D84_1453_74%26product_id%3D39528" TargetMode="External"/><Relationship Id="rId2" Type="http://schemas.openxmlformats.org/officeDocument/2006/relationships/hyperlink" Target="https://www.google.com.ua/aclk?sa=l&amp;ai=DChcSEwir8dzw0IvfAhUPi7IKHTMeCKYYABAIGgJscg&amp;sig=AOD64_2X_QJ_YkQuSexjCVgUy5Bg0AZLBQ&amp;ctype=5&amp;q=&amp;ved=0ahUKEwi-2Nnw0IvfAhWHAhAIHXqIC9MQpysICA&amp;adurl=http://buyall.org/index.php?route%3Dproduct/product%26path%3D84_1453_74%26product_id%3D3952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jpg"/><Relationship Id="rId4" Type="http://schemas.openxmlformats.org/officeDocument/2006/relationships/hyperlink" Target="https://www.google.com.ua/aclk?sa=l&amp;ai=DChcSEwir8dzw0IvfAhUPi7IKHTMeCKYYABAIGgJscg&amp;sig=AOD64_2X_QJ_YkQuSexjCVgUy5Bg0AZLBQ&amp;ctype=5&amp;q=&amp;ved=0ahUKEwi-2Nnw0IvfAhWHAhAIHXqIC9MQrSsICw&amp;adurl=http://buyall.org/index.php?route%3Dproduct/product%26path%3D84_1453_74%26product_id%3D3952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5501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solidFill>
                  <a:schemeClr val="accent4">
                    <a:lumMod val="50000"/>
                  </a:schemeClr>
                </a:solidFill>
              </a:rPr>
              <a:t>Історія </a:t>
            </a:r>
            <a:r>
              <a:rPr lang="uk-UA" sz="5400" dirty="0" smtClean="0">
                <a:solidFill>
                  <a:schemeClr val="accent4">
                    <a:lumMod val="50000"/>
                  </a:schemeClr>
                </a:solidFill>
              </a:rPr>
              <a:t>ялинкових</a:t>
            </a:r>
          </a:p>
          <a:p>
            <a:pPr algn="ctr"/>
            <a:r>
              <a:rPr lang="uk-UA" sz="5400" dirty="0" smtClean="0">
                <a:solidFill>
                  <a:schemeClr val="accent4">
                    <a:lumMod val="50000"/>
                  </a:schemeClr>
                </a:solidFill>
              </a:rPr>
              <a:t>прикрас</a:t>
            </a:r>
            <a:endParaRPr lang="uk-UA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Ð ÐµÐ·ÑÐ»ÑÑÐ°Ñ Ð¿Ð¾ÑÑÐºÑ Ð·Ð¾Ð±ÑÐ°Ð¶ÐµÐ½Ñ Ð·Ð° Ð·Ð°Ð¿Ð¸ÑÐ¾Ð¼ &quot;ÑÐ»Ð¸Ð½ÐºÐ¾Ð²Ð° ÐºÑÐ»ÑÐºÐ° Ð²Ð¸ÑÐ¸ÑÐ°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2132856"/>
            <a:ext cx="295140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8689"/>
          <a:stretch/>
        </p:blipFill>
        <p:spPr>
          <a:xfrm>
            <a:off x="1259632" y="4005064"/>
            <a:ext cx="4290703" cy="2607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857232"/>
            <a:ext cx="4229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Велика Вітчизняна Війна: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Рисунок 2" descr="Рисунок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71678"/>
            <a:ext cx="2364828" cy="3550394"/>
          </a:xfrm>
          <a:prstGeom prst="rect">
            <a:avLst/>
          </a:prstGeom>
        </p:spPr>
      </p:pic>
      <p:pic>
        <p:nvPicPr>
          <p:cNvPr id="4" name="Рисунок 3" descr="Рисунок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714488"/>
            <a:ext cx="2517648" cy="2170176"/>
          </a:xfrm>
          <a:prstGeom prst="rect">
            <a:avLst/>
          </a:prstGeom>
        </p:spPr>
      </p:pic>
      <p:pic>
        <p:nvPicPr>
          <p:cNvPr id="5" name="Рисунок 4" descr="Рисунок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214818"/>
            <a:ext cx="2639683" cy="1964987"/>
          </a:xfrm>
          <a:prstGeom prst="rect">
            <a:avLst/>
          </a:prstGeom>
        </p:spPr>
      </p:pic>
      <p:pic>
        <p:nvPicPr>
          <p:cNvPr id="6" name="Рисунок 5" descr="Рисунок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2071678"/>
            <a:ext cx="2071702" cy="3714776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У  1950-1960р набувають популярності скляні </a:t>
            </a: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ялинкові прикраси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 descr="Рисунок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643182"/>
            <a:ext cx="4093698" cy="3460652"/>
          </a:xfrm>
          <a:prstGeom prst="rect">
            <a:avLst/>
          </a:prstGeom>
        </p:spPr>
      </p:pic>
      <p:pic>
        <p:nvPicPr>
          <p:cNvPr id="4" name="Рисунок 3" descr="Рисунок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198" y="712289"/>
            <a:ext cx="4606802" cy="3861785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0770" y="928670"/>
            <a:ext cx="5147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Українські </a:t>
            </a: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ялинкові іграшки </a:t>
            </a: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сучасності</a:t>
            </a: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 descr="Рисунок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16"/>
            <a:ext cx="3133344" cy="4407408"/>
          </a:xfrm>
          <a:prstGeom prst="rect">
            <a:avLst/>
          </a:prstGeom>
        </p:spPr>
      </p:pic>
      <p:pic>
        <p:nvPicPr>
          <p:cNvPr id="4" name="Рисунок 3" descr="Рисунок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143116"/>
            <a:ext cx="3060192" cy="4407408"/>
          </a:xfrm>
          <a:prstGeom prst="rect">
            <a:avLst/>
          </a:prstGeom>
        </p:spPr>
      </p:pic>
      <p:pic>
        <p:nvPicPr>
          <p:cNvPr id="5" name="Рисунок 4" descr="Рисунок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576" y="2143116"/>
            <a:ext cx="3011424" cy="4407408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 ÐµÐ·ÑÐ»ÑÑÐ°Ñ Ð¿Ð¾ÑÑÐºÑ Ð·Ð¾Ð±ÑÐ°Ð¶ÐµÐ½Ñ Ð·Ð° Ð·Ð°Ð¿Ð¸ÑÐ¾Ð¼ &quot;ÑÐ»Ð¸Ð½ÐºÐ¾Ð²Ð° ÐºÑÐ»ÑÐºÐ° Ð²Ð¸ÑÐ¸ÑÐ°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40" y="1110734"/>
            <a:ext cx="2397179" cy="187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76" y="1507246"/>
            <a:ext cx="2181594" cy="17316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30854" y="891631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Саморобні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ялинкові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іграшки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98" y="1296534"/>
            <a:ext cx="230425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401" y="1386058"/>
            <a:ext cx="2398797" cy="1801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9886" t="3035" r="11430" b="39395"/>
          <a:stretch/>
        </p:blipFill>
        <p:spPr>
          <a:xfrm>
            <a:off x="-87062" y="2866799"/>
            <a:ext cx="2792545" cy="20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9051" b="43700"/>
          <a:stretch/>
        </p:blipFill>
        <p:spPr>
          <a:xfrm>
            <a:off x="2988667" y="5135416"/>
            <a:ext cx="2878633" cy="1781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5270" r="7992" b="7289"/>
          <a:stretch/>
        </p:blipFill>
        <p:spPr>
          <a:xfrm>
            <a:off x="4949671" y="2970234"/>
            <a:ext cx="2758177" cy="180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/>
          <a:srcRect l="-17700" t="7457" r="17700" b="-7457"/>
          <a:stretch/>
        </p:blipFill>
        <p:spPr>
          <a:xfrm>
            <a:off x="6012160" y="116632"/>
            <a:ext cx="3128154" cy="130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6666" y="3014254"/>
            <a:ext cx="2484107" cy="186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8732" y="4506187"/>
            <a:ext cx="3423880" cy="235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/>
          <a:srcRect l="9366" t="21633" r="8421" b="10285"/>
          <a:stretch/>
        </p:blipFill>
        <p:spPr>
          <a:xfrm>
            <a:off x="-12112" y="4934684"/>
            <a:ext cx="3206131" cy="176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/>
          <a:srcRect l="13460" r="12201" b="9680"/>
          <a:stretch/>
        </p:blipFill>
        <p:spPr>
          <a:xfrm>
            <a:off x="6997035" y="2893834"/>
            <a:ext cx="2143279" cy="195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001880"/>
      </p:ext>
    </p:extLst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236961"/>
            <a:ext cx="4572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hlinkClick r:id="rId2"/>
              </a:rPr>
              <a:t>Набір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іграшок</a:t>
            </a:r>
            <a:r>
              <a:rPr lang="ru-RU" dirty="0">
                <a:hlinkClick r:id="rId2"/>
              </a:rPr>
              <a:t> з фетру "</a:t>
            </a:r>
            <a:r>
              <a:rPr lang="ru-RU" dirty="0" err="1">
                <a:hlinkClick r:id="rId2"/>
              </a:rPr>
              <a:t>Кулі</a:t>
            </a:r>
            <a:r>
              <a:rPr lang="ru-RU" dirty="0">
                <a:hlinkClick r:id="rId2"/>
              </a:rPr>
              <a:t> з поросятами" </a:t>
            </a:r>
            <a:r>
              <a:rPr lang="en-US" dirty="0" err="1">
                <a:hlinkClick r:id="rId2"/>
              </a:rPr>
              <a:t>Pugovichok</a:t>
            </a:r>
            <a:r>
              <a:rPr lang="en-US" dirty="0">
                <a:hlinkClick r:id="rId2"/>
              </a:rPr>
              <a:t> Mini (SUN2417)</a:t>
            </a:r>
            <a:r>
              <a:rPr lang="en-US" dirty="0"/>
              <a:t>from </a:t>
            </a:r>
            <a:r>
              <a:rPr lang="ru-RU" dirty="0" err="1"/>
              <a:t>Байолл</a:t>
            </a:r>
            <a:endParaRPr lang="ru-RU" dirty="0"/>
          </a:p>
          <a:p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фетрових</a:t>
            </a:r>
            <a:r>
              <a:rPr lang="ru-RU" dirty="0"/>
              <a:t> </a:t>
            </a:r>
            <a:r>
              <a:rPr lang="ru-RU" dirty="0" err="1"/>
              <a:t>іграшок</a:t>
            </a:r>
            <a:r>
              <a:rPr lang="ru-RU" dirty="0"/>
              <a:t> на </a:t>
            </a:r>
            <a:r>
              <a:rPr lang="ru-RU" dirty="0" err="1"/>
              <a:t>ялинку</a:t>
            </a:r>
            <a:r>
              <a:rPr lang="ru-RU" dirty="0"/>
              <a:t> стане </a:t>
            </a:r>
            <a:r>
              <a:rPr lang="ru-RU" dirty="0" err="1"/>
              <a:t>оригінальним</a:t>
            </a:r>
            <a:r>
              <a:rPr lang="ru-RU" dirty="0"/>
              <a:t> </a:t>
            </a:r>
            <a:r>
              <a:rPr lang="ru-RU" dirty="0" err="1"/>
              <a:t>подарунком</a:t>
            </a:r>
            <a:r>
              <a:rPr lang="ru-RU" dirty="0"/>
              <a:t> </a:t>
            </a:r>
            <a:r>
              <a:rPr lang="ru-RU" dirty="0" err="1"/>
              <a:t>рідним</a:t>
            </a:r>
            <a:r>
              <a:rPr lang="ru-RU" dirty="0"/>
              <a:t> і </a:t>
            </a:r>
            <a:r>
              <a:rPr lang="ru-RU" dirty="0" err="1"/>
              <a:t>близьким</a:t>
            </a:r>
            <a:r>
              <a:rPr lang="ru-RU" dirty="0"/>
              <a:t> до Нового року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Різдва</a:t>
            </a:r>
            <a:r>
              <a:rPr lang="ru-RU" dirty="0"/>
              <a:t>. У </a:t>
            </a:r>
            <a:r>
              <a:rPr lang="ru-RU" dirty="0" err="1"/>
              <a:t>наборі</a:t>
            </a:r>
            <a:r>
              <a:rPr lang="ru-RU" dirty="0"/>
              <a:t> 4 </a:t>
            </a:r>
            <a:r>
              <a:rPr lang="ru-RU" dirty="0" err="1"/>
              <a:t>іграшки</a:t>
            </a:r>
            <a:r>
              <a:rPr lang="ru-RU" dirty="0"/>
              <a:t>, </a:t>
            </a:r>
            <a:r>
              <a:rPr lang="ru-RU" dirty="0" err="1"/>
              <a:t>діаметр</a:t>
            </a:r>
            <a:r>
              <a:rPr lang="ru-RU" dirty="0"/>
              <a:t> 10 см. </a:t>
            </a:r>
            <a:r>
              <a:rPr lang="ru-RU" dirty="0" err="1"/>
              <a:t>Матеріал</a:t>
            </a:r>
            <a:r>
              <a:rPr lang="ru-RU" dirty="0"/>
              <a:t> - </a:t>
            </a:r>
            <a:r>
              <a:rPr lang="ru-RU" dirty="0" err="1"/>
              <a:t>корейський</a:t>
            </a:r>
            <a:r>
              <a:rPr lang="ru-RU" dirty="0"/>
              <a:t> фетр. ...</a:t>
            </a:r>
          </a:p>
          <a:p>
            <a:r>
              <a:rPr lang="ru-RU" dirty="0" err="1">
                <a:hlinkClick r:id="rId3"/>
              </a:rPr>
              <a:t>Деталі</a:t>
            </a:r>
            <a:r>
              <a:rPr lang="ru-RU" dirty="0">
                <a:hlinkClick r:id="rId3"/>
              </a:rPr>
              <a:t> на </a:t>
            </a:r>
            <a:r>
              <a:rPr lang="ru-RU" dirty="0" err="1">
                <a:hlinkClick r:id="rId3"/>
              </a:rPr>
              <a:t>сайті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Байолл</a:t>
            </a:r>
            <a:r>
              <a:rPr lang="ru-RU" dirty="0">
                <a:hlinkClick r:id="rId3"/>
              </a:rPr>
              <a:t> »</a:t>
            </a:r>
            <a:endParaRPr lang="ru-RU" dirty="0"/>
          </a:p>
          <a:p>
            <a:r>
              <a:rPr lang="ru-RU" sz="4000" b="1" dirty="0"/>
              <a:t>250,00 грн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 err="1">
                <a:hlinkClick r:id="rId4"/>
              </a:rPr>
              <a:t>Байолл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6961"/>
            <a:ext cx="36099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08079"/>
      </p:ext>
    </p:extLst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10136"/>
            <a:ext cx="781410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                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Історія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виникнення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</a:b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Новий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рік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–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це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свято,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оповите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легендами й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романтичними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історіями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.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Кожна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традиція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пов'язана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з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цікавими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фактами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з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минулого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. Ось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новорічна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іграшка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також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має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свою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історію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адже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вона не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з'явилася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ні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звідки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.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Виявляється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почалося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все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багато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століть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тому.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До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середини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XVIII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століття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прикраси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були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тільки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їстівні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крім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випічки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, до «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ялинкового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меню»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додалися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горіхи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фрукти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та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цукерки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. А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вже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в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кінці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цього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ж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століття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на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зелених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гілочках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з’явилися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не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тільки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солодощі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але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паперові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іграшки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, шишки,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яєчні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шкаралупки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фігурки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з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латуні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Batang" pitchFamily="18" charset="-127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145" y="4442345"/>
            <a:ext cx="2857500" cy="2415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80" y="4826675"/>
            <a:ext cx="3054827" cy="2028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00108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ea typeface="Batang" pitchFamily="18" charset="-127"/>
              </a:rPr>
              <a:t>Перші </a:t>
            </a:r>
            <a:r>
              <a:rPr lang="uk-UA" sz="24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ea typeface="Batang" pitchFamily="18" charset="-127"/>
              </a:rPr>
              <a:t>ялинкові прикраси </a:t>
            </a:r>
            <a:r>
              <a:rPr lang="uk-UA" sz="24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uk-UA" sz="24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ea typeface="Batang" pitchFamily="18" charset="-127"/>
              </a:rPr>
              <a:t>були зроблені в 1848р в містечку </a:t>
            </a:r>
            <a:r>
              <a:rPr lang="uk-UA" sz="2400" i="1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ea typeface="Batang" pitchFamily="18" charset="-127"/>
              </a:rPr>
              <a:t>Лауша</a:t>
            </a:r>
            <a:r>
              <a:rPr lang="uk-UA" sz="24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ea typeface="Batang" pitchFamily="18" charset="-127"/>
              </a:rPr>
              <a:t> в Тюрингії (Німеччина)</a:t>
            </a:r>
            <a:endParaRPr lang="ru-RU" sz="2400" i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ea typeface="Batang" pitchFamily="18" charset="-127"/>
            </a:endParaRP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 rotWithShape="1">
          <a:blip r:embed="rId2"/>
          <a:srcRect t="27012" b="34440"/>
          <a:stretch/>
        </p:blipFill>
        <p:spPr>
          <a:xfrm>
            <a:off x="1285852" y="2996952"/>
            <a:ext cx="5742473" cy="172819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ea typeface="Batang" pitchFamily="18" charset="-127"/>
              </a:rPr>
              <a:t>На українських землях ялинки стали прикрашати </a:t>
            </a:r>
          </a:p>
          <a:p>
            <a:pPr algn="ctr"/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ea typeface="Batang" pitchFamily="18" charset="-127"/>
              </a:rPr>
              <a:t>в 1860-1870р.</a:t>
            </a:r>
            <a:br>
              <a:rPr lang="uk-UA" sz="28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ea typeface="Batang" pitchFamily="18" charset="-127"/>
              </a:rPr>
            </a:b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ea typeface="Batang" pitchFamily="18" charset="-127"/>
              </a:rPr>
              <a:t>Це були </a:t>
            </a: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ea typeface="Batang" pitchFamily="18" charset="-127"/>
              </a:rPr>
              <a:t>прикраси </a:t>
            </a: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ea typeface="Batang" pitchFamily="18" charset="-127"/>
              </a:rPr>
              <a:t>з пресованого картону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Book Antiqua" pitchFamily="18" charset="0"/>
              <a:ea typeface="Batang" pitchFamily="18" charset="-127"/>
            </a:endParaRPr>
          </a:p>
        </p:txBody>
      </p:sp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444" y="2464671"/>
            <a:ext cx="4168588" cy="2188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Рисунок3.jpg"/>
          <p:cNvPicPr>
            <a:picLocks noChangeAspect="1"/>
          </p:cNvPicPr>
          <p:nvPr/>
        </p:nvPicPr>
        <p:blipFill rotWithShape="1">
          <a:blip r:embed="rId3"/>
          <a:srcRect l="1917" t="8299" r="5685" b="13835"/>
          <a:stretch/>
        </p:blipFill>
        <p:spPr>
          <a:xfrm>
            <a:off x="3851920" y="4653135"/>
            <a:ext cx="3456384" cy="204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283" y="1806584"/>
            <a:ext cx="2280213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исунок5.jpg"/>
          <p:cNvPicPr>
            <a:picLocks noChangeAspect="1"/>
          </p:cNvPicPr>
          <p:nvPr/>
        </p:nvPicPr>
        <p:blipFill rotWithShape="1">
          <a:blip r:embed="rId5"/>
          <a:srcRect l="3415" t="6887" r="4745" b="6849"/>
          <a:stretch/>
        </p:blipFill>
        <p:spPr>
          <a:xfrm>
            <a:off x="395535" y="4293096"/>
            <a:ext cx="3099091" cy="249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З 1935р у СРСР вироблялися картонні іграшки із зображенням Леніна, Сталіна та символікою СРСР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Рисунок 2" descr="Рисунок6.jpg"/>
          <p:cNvPicPr>
            <a:picLocks noChangeAspect="1"/>
          </p:cNvPicPr>
          <p:nvPr/>
        </p:nvPicPr>
        <p:blipFill rotWithShape="1">
          <a:blip r:embed="rId2"/>
          <a:srcRect l="14892" t="6807" r="16093" b="12086"/>
          <a:stretch/>
        </p:blipFill>
        <p:spPr>
          <a:xfrm>
            <a:off x="3275857" y="4047022"/>
            <a:ext cx="2657742" cy="281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786041"/>
            <a:ext cx="3308509" cy="2776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исунок8.jpg"/>
          <p:cNvPicPr>
            <a:picLocks noChangeAspect="1"/>
          </p:cNvPicPr>
          <p:nvPr/>
        </p:nvPicPr>
        <p:blipFill rotWithShape="1">
          <a:blip r:embed="rId4"/>
          <a:srcRect l="-1421" r="659" b="6446"/>
          <a:stretch/>
        </p:blipFill>
        <p:spPr>
          <a:xfrm>
            <a:off x="138250" y="1772817"/>
            <a:ext cx="292544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Іграшки у СРСР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8" name="Рисунок 17" descr="Рисунок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440" y="1737717"/>
            <a:ext cx="1884784" cy="1698171"/>
          </a:xfrm>
          <a:prstGeom prst="rect">
            <a:avLst/>
          </a:prstGeom>
        </p:spPr>
      </p:pic>
      <p:pic>
        <p:nvPicPr>
          <p:cNvPr id="19" name="Рисунок 18" descr="Рисунок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847" y="998745"/>
            <a:ext cx="1133341" cy="2565400"/>
          </a:xfrm>
          <a:prstGeom prst="rect">
            <a:avLst/>
          </a:prstGeom>
        </p:spPr>
      </p:pic>
      <p:pic>
        <p:nvPicPr>
          <p:cNvPr id="20" name="Рисунок 19" descr="Рисунок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19" y="3357562"/>
            <a:ext cx="2069885" cy="3113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Рисунок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84" y="1357298"/>
            <a:ext cx="2242362" cy="1689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Рисунок14.jpg"/>
          <p:cNvPicPr>
            <a:picLocks noChangeAspect="1"/>
          </p:cNvPicPr>
          <p:nvPr/>
        </p:nvPicPr>
        <p:blipFill rotWithShape="1">
          <a:blip r:embed="rId6"/>
          <a:srcRect l="11379" t="1612" r="11071" b="6664"/>
          <a:stretch/>
        </p:blipFill>
        <p:spPr>
          <a:xfrm>
            <a:off x="6762040" y="1038805"/>
            <a:ext cx="136815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Рисунок1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360" y="1564134"/>
            <a:ext cx="1805049" cy="1626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7646" y="3721715"/>
            <a:ext cx="4394599" cy="311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84857"/>
            <a:ext cx="6385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До середини 1950-х років популярними були ватні іграшки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8" name="Рисунок 7" descr="Рисунок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2" y="1538865"/>
            <a:ext cx="1930400" cy="2565400"/>
          </a:xfrm>
          <a:prstGeom prst="rect">
            <a:avLst/>
          </a:prstGeom>
        </p:spPr>
      </p:pic>
      <p:pic>
        <p:nvPicPr>
          <p:cNvPr id="9" name="Рисунок 8" descr="Рисунок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43050"/>
            <a:ext cx="1930400" cy="2565400"/>
          </a:xfrm>
          <a:prstGeom prst="rect">
            <a:avLst/>
          </a:prstGeom>
        </p:spPr>
      </p:pic>
      <p:pic>
        <p:nvPicPr>
          <p:cNvPr id="10" name="Рисунок 9" descr="Рисунок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866" y="1588915"/>
            <a:ext cx="1930400" cy="2565400"/>
          </a:xfrm>
          <a:prstGeom prst="rect">
            <a:avLst/>
          </a:prstGeom>
        </p:spPr>
      </p:pic>
      <p:pic>
        <p:nvPicPr>
          <p:cNvPr id="11" name="Рисунок 10" descr="Рисунок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342" y="4227979"/>
            <a:ext cx="3214710" cy="2238186"/>
          </a:xfrm>
          <a:prstGeom prst="rect">
            <a:avLst/>
          </a:prstGeom>
        </p:spPr>
      </p:pic>
      <p:pic>
        <p:nvPicPr>
          <p:cNvPr id="12" name="Рисунок 11" descr="Рисунок2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2143116"/>
            <a:ext cx="1930400" cy="2565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231" y="4233010"/>
            <a:ext cx="3453242" cy="229640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7286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В іграшках відобразилися такі видатні події як</a:t>
            </a:r>
            <a:br>
              <a:rPr lang="uk-UA" sz="28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</a:b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Освоєння Півночі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Рисунок 2" descr="Рисунок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00240"/>
            <a:ext cx="2860233" cy="4288120"/>
          </a:xfrm>
          <a:prstGeom prst="rect">
            <a:avLst/>
          </a:prstGeom>
        </p:spPr>
      </p:pic>
      <p:pic>
        <p:nvPicPr>
          <p:cNvPr id="4" name="Рисунок 3" descr="Рисунок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91" y="3551862"/>
            <a:ext cx="2519499" cy="2837975"/>
          </a:xfrm>
          <a:prstGeom prst="rect">
            <a:avLst/>
          </a:prstGeom>
        </p:spPr>
      </p:pic>
      <p:pic>
        <p:nvPicPr>
          <p:cNvPr id="5" name="Рисунок 4" descr="Рисунок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488353"/>
            <a:ext cx="3330317" cy="2493637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142984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Політ у космос: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Рисунок 2" descr="Рисунок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714620"/>
            <a:ext cx="1595336" cy="3314700"/>
          </a:xfrm>
          <a:prstGeom prst="rect">
            <a:avLst/>
          </a:prstGeom>
        </p:spPr>
      </p:pic>
      <p:pic>
        <p:nvPicPr>
          <p:cNvPr id="4" name="Рисунок 3" descr="Рисунок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071678"/>
            <a:ext cx="1707576" cy="2238927"/>
          </a:xfrm>
          <a:prstGeom prst="rect">
            <a:avLst/>
          </a:prstGeom>
        </p:spPr>
      </p:pic>
      <p:pic>
        <p:nvPicPr>
          <p:cNvPr id="5" name="Рисунок 4" descr="Рисунок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4500570"/>
            <a:ext cx="3029712" cy="1938528"/>
          </a:xfrm>
          <a:prstGeom prst="rect">
            <a:avLst/>
          </a:prstGeom>
        </p:spPr>
      </p:pic>
      <p:pic>
        <p:nvPicPr>
          <p:cNvPr id="6" name="Рисунок 5" descr="Рисунок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1928802"/>
            <a:ext cx="2097784" cy="2488006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СНЕГОВИКИ">
  <a:themeElements>
    <a:clrScheme name="НОВЫЙ ГОД 1">
      <a:dk1>
        <a:srgbClr val="003300"/>
      </a:dk1>
      <a:lt1>
        <a:srgbClr val="99FFCC"/>
      </a:lt1>
      <a:dk2>
        <a:srgbClr val="0033CC"/>
      </a:dk2>
      <a:lt2>
        <a:srgbClr val="FFCCFF"/>
      </a:lt2>
      <a:accent1>
        <a:srgbClr val="99FF99"/>
      </a:accent1>
      <a:accent2>
        <a:srgbClr val="FF0000"/>
      </a:accent2>
      <a:accent3>
        <a:srgbClr val="00CC00"/>
      </a:accent3>
      <a:accent4>
        <a:srgbClr val="CC0099"/>
      </a:accent4>
      <a:accent5>
        <a:srgbClr val="6699FF"/>
      </a:accent5>
      <a:accent6>
        <a:srgbClr val="FFFF00"/>
      </a:accent6>
      <a:hlink>
        <a:srgbClr val="CC0066"/>
      </a:hlink>
      <a:folHlink>
        <a:srgbClr val="A5002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23_awO</Template>
  <TotalTime>185</TotalTime>
  <Words>138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Batang</vt:lpstr>
      <vt:lpstr>Arial</vt:lpstr>
      <vt:lpstr>Book Antiqua</vt:lpstr>
      <vt:lpstr>Monotype Corsiva</vt:lpstr>
      <vt:lpstr>Times New Roman</vt:lpstr>
      <vt:lpstr>СНЕГОВИКИ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Таша</dc:creator>
  <cp:lastModifiedBy>Владiк</cp:lastModifiedBy>
  <cp:revision>21</cp:revision>
  <dcterms:created xsi:type="dcterms:W3CDTF">2015-12-16T19:14:22Z</dcterms:created>
  <dcterms:modified xsi:type="dcterms:W3CDTF">2018-12-06T17:16:50Z</dcterms:modified>
</cp:coreProperties>
</file>