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4849A-D43F-4A28-A82C-D0F16C1DF5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DCAF7-33B4-4DC7-B722-2327F1B1ADD4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УЧИТЕЛЬ-УЧЕНЬ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СПІВПРАЦЯ,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СПІВТВОРЧІСТЬ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gm:t>
    </dgm:pt>
    <dgm:pt modelId="{E1A632D6-97F1-47EB-99EB-3ACDFEAAD73D}" type="parTrans" cxnId="{83D9817F-E457-4595-9150-84C6082A2542}">
      <dgm:prSet/>
      <dgm:spPr/>
      <dgm:t>
        <a:bodyPr/>
        <a:lstStyle/>
        <a:p>
          <a:endParaRPr lang="ru-RU"/>
        </a:p>
      </dgm:t>
    </dgm:pt>
    <dgm:pt modelId="{213D8ABD-22F8-4C3E-895E-0F79D73DB15D}" type="sibTrans" cxnId="{83D9817F-E457-4595-9150-84C6082A2542}">
      <dgm:prSet/>
      <dgm:spPr/>
      <dgm:t>
        <a:bodyPr/>
        <a:lstStyle/>
        <a:p>
          <a:endParaRPr lang="ru-RU"/>
        </a:p>
      </dgm:t>
    </dgm:pt>
    <dgm:pt modelId="{6E067981-84AD-424D-94AC-57AC4E0773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УРОКИ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ТВОРЧОСТІ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gm:t>
    </dgm:pt>
    <dgm:pt modelId="{F65D61BE-FE70-4262-A931-DAED1680F60F}" type="parTrans" cxnId="{73F8CCF8-F91B-4DF2-A8ED-00AC5EBBA0C9}">
      <dgm:prSet/>
      <dgm:spPr/>
      <dgm:t>
        <a:bodyPr/>
        <a:lstStyle/>
        <a:p>
          <a:endParaRPr lang="ru-RU"/>
        </a:p>
      </dgm:t>
    </dgm:pt>
    <dgm:pt modelId="{479D16A7-492D-4FE0-B47A-61393E3544FF}" type="sibTrans" cxnId="{73F8CCF8-F91B-4DF2-A8ED-00AC5EBBA0C9}">
      <dgm:prSet/>
      <dgm:spPr/>
      <dgm:t>
        <a:bodyPr/>
        <a:lstStyle/>
        <a:p>
          <a:endParaRPr lang="ru-RU"/>
        </a:p>
      </dgm:t>
    </dgm:pt>
    <dgm:pt modelId="{FC962935-03A6-4C42-949A-6233C89276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Рефлексія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мотивація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навчальної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діяльності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F608829-FB6F-476D-A61D-9D30F6A09603}" type="parTrans" cxnId="{526148B4-9AAE-4D82-8239-032109BBAE16}">
      <dgm:prSet/>
      <dgm:spPr/>
      <dgm:t>
        <a:bodyPr/>
        <a:lstStyle/>
        <a:p>
          <a:endParaRPr lang="ru-RU"/>
        </a:p>
      </dgm:t>
    </dgm:pt>
    <dgm:pt modelId="{8C098520-0FD4-4AE5-B849-3B9574652F36}" type="sibTrans" cxnId="{526148B4-9AAE-4D82-8239-032109BBAE16}">
      <dgm:prSet/>
      <dgm:spPr/>
      <dgm:t>
        <a:bodyPr/>
        <a:lstStyle/>
        <a:p>
          <a:endParaRPr lang="ru-RU"/>
        </a:p>
      </dgm:t>
    </dgm:pt>
    <dgm:pt modelId="{DAEB2A87-2300-4580-9A16-BB2F64B0A7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EC568D0-262D-4010-AD6C-1020BBEB516B}" type="parTrans" cxnId="{F43B9ECC-B0D8-4103-A568-8E7D2B014F75}">
      <dgm:prSet/>
      <dgm:spPr/>
      <dgm:t>
        <a:bodyPr/>
        <a:lstStyle/>
        <a:p>
          <a:endParaRPr lang="ru-RU"/>
        </a:p>
      </dgm:t>
    </dgm:pt>
    <dgm:pt modelId="{AAFF9E28-EC1D-44D6-B57F-74D30AF9C170}" type="sibTrans" cxnId="{F43B9ECC-B0D8-4103-A568-8E7D2B014F75}">
      <dgm:prSet/>
      <dgm:spPr/>
      <dgm:t>
        <a:bodyPr/>
        <a:lstStyle/>
        <a:p>
          <a:endParaRPr lang="ru-RU"/>
        </a:p>
      </dgm:t>
    </dgm:pt>
    <dgm:pt modelId="{D395C62F-3D3E-49B5-AB05-F1A1C798FA8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Фронтальні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методи: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“Мозковий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штурм”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“Мікрофон”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“Так-ні”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“Ланцюжок”</a:t>
          </a:r>
          <a:endParaRPr kumimoji="0" lang="uk-UA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“Навчаючи</a:t>
          </a:r>
          <a:r>
            <a: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– </a:t>
          </a:r>
          <a:r>
            <a:rPr kumimoji="0" lang="uk-UA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вчуся”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C7C773D2-869A-473A-A5AA-9E1BF21266C4}" type="parTrans" cxnId="{F8DE8F08-ED98-456C-82CA-D0F13695AC8A}">
      <dgm:prSet/>
      <dgm:spPr/>
      <dgm:t>
        <a:bodyPr/>
        <a:lstStyle/>
        <a:p>
          <a:endParaRPr lang="ru-RU"/>
        </a:p>
      </dgm:t>
    </dgm:pt>
    <dgm:pt modelId="{AAB63824-0336-4CB5-B1D1-22E4775EDE47}" type="sibTrans" cxnId="{F8DE8F08-ED98-456C-82CA-D0F13695AC8A}">
      <dgm:prSet/>
      <dgm:spPr/>
      <dgm:t>
        <a:bodyPr/>
        <a:lstStyle/>
        <a:p>
          <a:endParaRPr lang="ru-RU"/>
        </a:p>
      </dgm:t>
    </dgm:pt>
    <dgm:pt modelId="{EDCE6175-ED34-4551-A73C-1E332FC476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rPr>
            <a:t>Робота в парах</a:t>
          </a:r>
          <a:endParaRPr kumimoji="0" lang="uk-UA" sz="1200" b="1" i="1" u="none" strike="noStrike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подорож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вірш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казка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гра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милування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- дослід</a:t>
          </a:r>
          <a:endParaRPr kumimoji="0" lang="ru-RU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endParaRPr>
        </a:p>
      </dgm:t>
    </dgm:pt>
    <dgm:pt modelId="{F694AA52-A38C-45D3-935C-66AB33AA0F74}" type="parTrans" cxnId="{C0B564EA-655B-4F0F-8601-DED44A769182}">
      <dgm:prSet/>
      <dgm:spPr/>
      <dgm:t>
        <a:bodyPr/>
        <a:lstStyle/>
        <a:p>
          <a:endParaRPr lang="ru-RU"/>
        </a:p>
      </dgm:t>
    </dgm:pt>
    <dgm:pt modelId="{70EC6D02-637E-4FE8-81E7-56087BC8C7DA}" type="sibTrans" cxnId="{C0B564EA-655B-4F0F-8601-DED44A769182}">
      <dgm:prSet/>
      <dgm:spPr/>
      <dgm:t>
        <a:bodyPr/>
        <a:lstStyle/>
        <a:p>
          <a:endParaRPr lang="ru-RU"/>
        </a:p>
      </dgm:t>
    </dgm:pt>
    <dgm:pt modelId="{4E2A6BA4-60E0-4D07-ACD1-A0A6820DAF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ПОЗАКЛАСНА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РОБОТА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gm:t>
    </dgm:pt>
    <dgm:pt modelId="{6E790F56-D933-4DCD-AC43-C9BA95641047}" type="parTrans" cxnId="{DE32805E-8D3A-4CDE-8A4F-13D39D9104AB}">
      <dgm:prSet/>
      <dgm:spPr/>
      <dgm:t>
        <a:bodyPr/>
        <a:lstStyle/>
        <a:p>
          <a:endParaRPr lang="ru-RU"/>
        </a:p>
      </dgm:t>
    </dgm:pt>
    <dgm:pt modelId="{E9FAA8A6-03D5-4F75-88CC-489D50D84F2A}" type="sibTrans" cxnId="{DE32805E-8D3A-4CDE-8A4F-13D39D9104AB}">
      <dgm:prSet/>
      <dgm:spPr/>
      <dgm:t>
        <a:bodyPr/>
        <a:lstStyle/>
        <a:p>
          <a:endParaRPr lang="ru-RU"/>
        </a:p>
      </dgm:t>
    </dgm:pt>
    <dgm:pt modelId="{6C991E3A-145B-497D-9661-C9FE6BFBB899}" type="pres">
      <dgm:prSet presAssocID="{A494849A-D43F-4A28-A82C-D0F16C1DF5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85D5E4-E5CE-4B5C-8B5F-A2CA8062CE96}" type="pres">
      <dgm:prSet presAssocID="{B46DCAF7-33B4-4DC7-B722-2327F1B1ADD4}" presName="hierRoot1" presStyleCnt="0">
        <dgm:presLayoutVars>
          <dgm:hierBranch/>
        </dgm:presLayoutVars>
      </dgm:prSet>
      <dgm:spPr/>
    </dgm:pt>
    <dgm:pt modelId="{2F713B80-0445-4732-ACC9-716484721ACE}" type="pres">
      <dgm:prSet presAssocID="{B46DCAF7-33B4-4DC7-B722-2327F1B1ADD4}" presName="rootComposite1" presStyleCnt="0"/>
      <dgm:spPr/>
    </dgm:pt>
    <dgm:pt modelId="{53709047-A4A3-4AA9-B795-C6E862627C8D}" type="pres">
      <dgm:prSet presAssocID="{B46DCAF7-33B4-4DC7-B722-2327F1B1ADD4}" presName="rootText1" presStyleLbl="node0" presStyleIdx="0" presStyleCnt="1" custScaleX="105494" custScaleY="249918" custLinFactNeighborX="-6607" custLinFactNeighborY="1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15854-F859-4643-AD47-83B595BCBEE1}" type="pres">
      <dgm:prSet presAssocID="{B46DCAF7-33B4-4DC7-B722-2327F1B1AD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86E0AD3-E511-41C4-AA68-33B73A0304CE}" type="pres">
      <dgm:prSet presAssocID="{B46DCAF7-33B4-4DC7-B722-2327F1B1ADD4}" presName="hierChild2" presStyleCnt="0"/>
      <dgm:spPr/>
    </dgm:pt>
    <dgm:pt modelId="{AA8ACBDC-0B84-4B3C-BDEA-798B2E06C25C}" type="pres">
      <dgm:prSet presAssocID="{F65D61BE-FE70-4262-A931-DAED1680F60F}" presName="Name35" presStyleLbl="parChTrans1D2" presStyleIdx="0" presStyleCnt="2"/>
      <dgm:spPr/>
      <dgm:t>
        <a:bodyPr/>
        <a:lstStyle/>
        <a:p>
          <a:endParaRPr lang="ru-RU"/>
        </a:p>
      </dgm:t>
    </dgm:pt>
    <dgm:pt modelId="{01A9E2AA-5470-4245-AA7D-E7B8383B9057}" type="pres">
      <dgm:prSet presAssocID="{6E067981-84AD-424D-94AC-57AC4E0773F5}" presName="hierRoot2" presStyleCnt="0">
        <dgm:presLayoutVars>
          <dgm:hierBranch/>
        </dgm:presLayoutVars>
      </dgm:prSet>
      <dgm:spPr/>
    </dgm:pt>
    <dgm:pt modelId="{2E3B6B26-C358-45F6-AEC1-F832D51C632F}" type="pres">
      <dgm:prSet presAssocID="{6E067981-84AD-424D-94AC-57AC4E0773F5}" presName="rootComposite" presStyleCnt="0"/>
      <dgm:spPr/>
    </dgm:pt>
    <dgm:pt modelId="{60FD6F0D-5BEF-4EA2-8DB6-F46B4B2C18E4}" type="pres">
      <dgm:prSet presAssocID="{6E067981-84AD-424D-94AC-57AC4E0773F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B69D0-CAE0-48EE-8BC4-1F5AF1BE447C}" type="pres">
      <dgm:prSet presAssocID="{6E067981-84AD-424D-94AC-57AC4E0773F5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3E903D-DEDE-4F3B-AC97-9501CBC8977E}" type="pres">
      <dgm:prSet presAssocID="{6E067981-84AD-424D-94AC-57AC4E0773F5}" presName="hierChild4" presStyleCnt="0"/>
      <dgm:spPr/>
    </dgm:pt>
    <dgm:pt modelId="{56970516-6674-4EB0-93E8-11153B105DE5}" type="pres">
      <dgm:prSet presAssocID="{5F608829-FB6F-476D-A61D-9D30F6A09603}" presName="Name35" presStyleLbl="parChTrans1D3" presStyleIdx="0" presStyleCnt="4"/>
      <dgm:spPr/>
      <dgm:t>
        <a:bodyPr/>
        <a:lstStyle/>
        <a:p>
          <a:endParaRPr lang="ru-RU"/>
        </a:p>
      </dgm:t>
    </dgm:pt>
    <dgm:pt modelId="{54CBF050-9E2D-471F-AB98-71D421C8EFEE}" type="pres">
      <dgm:prSet presAssocID="{FC962935-03A6-4C42-949A-6233C8927657}" presName="hierRoot2" presStyleCnt="0">
        <dgm:presLayoutVars>
          <dgm:hierBranch val="r"/>
        </dgm:presLayoutVars>
      </dgm:prSet>
      <dgm:spPr/>
    </dgm:pt>
    <dgm:pt modelId="{5A43D269-4D65-4C4B-BBA6-CB863B96B9AF}" type="pres">
      <dgm:prSet presAssocID="{FC962935-03A6-4C42-949A-6233C8927657}" presName="rootComposite" presStyleCnt="0"/>
      <dgm:spPr/>
    </dgm:pt>
    <dgm:pt modelId="{2A6F0034-0350-423C-837E-00DBFFE2A7AC}" type="pres">
      <dgm:prSet presAssocID="{FC962935-03A6-4C42-949A-6233C8927657}" presName="rootText" presStyleLbl="node3" presStyleIdx="0" presStyleCnt="4" custScaleY="163941" custLinFactY="21136" custLinFactNeighborX="1174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B6355-97EA-4480-AC89-30C6CDC9EA54}" type="pres">
      <dgm:prSet presAssocID="{FC962935-03A6-4C42-949A-6233C8927657}" presName="rootConnector" presStyleLbl="node3" presStyleIdx="0" presStyleCnt="4"/>
      <dgm:spPr/>
      <dgm:t>
        <a:bodyPr/>
        <a:lstStyle/>
        <a:p>
          <a:endParaRPr lang="ru-RU"/>
        </a:p>
      </dgm:t>
    </dgm:pt>
    <dgm:pt modelId="{AAA1C87D-8A88-4FA8-9241-C17CB5A0C9C4}" type="pres">
      <dgm:prSet presAssocID="{FC962935-03A6-4C42-949A-6233C8927657}" presName="hierChild4" presStyleCnt="0"/>
      <dgm:spPr/>
    </dgm:pt>
    <dgm:pt modelId="{F6987A11-DAFA-4F6B-B078-373F2A6C98F6}" type="pres">
      <dgm:prSet presAssocID="{FC962935-03A6-4C42-949A-6233C8927657}" presName="hierChild5" presStyleCnt="0"/>
      <dgm:spPr/>
    </dgm:pt>
    <dgm:pt modelId="{38C83F40-0604-4345-A45B-E5F4E1A704D1}" type="pres">
      <dgm:prSet presAssocID="{1EC568D0-262D-4010-AD6C-1020BBEB516B}" presName="Name35" presStyleLbl="parChTrans1D3" presStyleIdx="1" presStyleCnt="4"/>
      <dgm:spPr/>
      <dgm:t>
        <a:bodyPr/>
        <a:lstStyle/>
        <a:p>
          <a:endParaRPr lang="ru-RU"/>
        </a:p>
      </dgm:t>
    </dgm:pt>
    <dgm:pt modelId="{BDAA0671-00A7-491A-B243-3864C0DF4718}" type="pres">
      <dgm:prSet presAssocID="{DAEB2A87-2300-4580-9A16-BB2F64B0A79B}" presName="hierRoot2" presStyleCnt="0">
        <dgm:presLayoutVars>
          <dgm:hierBranch val="r"/>
        </dgm:presLayoutVars>
      </dgm:prSet>
      <dgm:spPr/>
    </dgm:pt>
    <dgm:pt modelId="{437D825A-1A2B-4892-B8DD-8A8310920BEF}" type="pres">
      <dgm:prSet presAssocID="{DAEB2A87-2300-4580-9A16-BB2F64B0A79B}" presName="rootComposite" presStyleCnt="0"/>
      <dgm:spPr/>
    </dgm:pt>
    <dgm:pt modelId="{9FB24370-E457-42C0-A0E4-12974BFB9E56}" type="pres">
      <dgm:prSet presAssocID="{DAEB2A87-2300-4580-9A16-BB2F64B0A79B}" presName="rootText" presStyleLbl="node3" presStyleIdx="1" presStyleCnt="4" custScaleX="93448" custScaleY="195911" custLinFactNeighborX="12124" custLinFactNeighborY="65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8921C-AA0C-4896-9009-8741CE727137}" type="pres">
      <dgm:prSet presAssocID="{DAEB2A87-2300-4580-9A16-BB2F64B0A79B}" presName="rootConnector" presStyleLbl="node3" presStyleIdx="1" presStyleCnt="4"/>
      <dgm:spPr/>
      <dgm:t>
        <a:bodyPr/>
        <a:lstStyle/>
        <a:p>
          <a:endParaRPr lang="ru-RU"/>
        </a:p>
      </dgm:t>
    </dgm:pt>
    <dgm:pt modelId="{BA5A995E-59E3-40B1-9851-066502CDDB64}" type="pres">
      <dgm:prSet presAssocID="{DAEB2A87-2300-4580-9A16-BB2F64B0A79B}" presName="hierChild4" presStyleCnt="0"/>
      <dgm:spPr/>
    </dgm:pt>
    <dgm:pt modelId="{EA98242C-C58C-49C6-84EF-C815EC60FF78}" type="pres">
      <dgm:prSet presAssocID="{DAEB2A87-2300-4580-9A16-BB2F64B0A79B}" presName="hierChild5" presStyleCnt="0"/>
      <dgm:spPr/>
    </dgm:pt>
    <dgm:pt modelId="{A6088D03-A846-430F-8F8D-AFFAAB783DDC}" type="pres">
      <dgm:prSet presAssocID="{C7C773D2-869A-473A-A5AA-9E1BF21266C4}" presName="Name35" presStyleLbl="parChTrans1D3" presStyleIdx="2" presStyleCnt="4"/>
      <dgm:spPr/>
      <dgm:t>
        <a:bodyPr/>
        <a:lstStyle/>
        <a:p>
          <a:endParaRPr lang="ru-RU"/>
        </a:p>
      </dgm:t>
    </dgm:pt>
    <dgm:pt modelId="{E072E657-E0D3-463C-821F-7842D47EAFFF}" type="pres">
      <dgm:prSet presAssocID="{D395C62F-3D3E-49B5-AB05-F1A1C798FA8E}" presName="hierRoot2" presStyleCnt="0">
        <dgm:presLayoutVars>
          <dgm:hierBranch val="r"/>
        </dgm:presLayoutVars>
      </dgm:prSet>
      <dgm:spPr/>
    </dgm:pt>
    <dgm:pt modelId="{76063A82-FCFB-4067-AFC1-EED1A8903495}" type="pres">
      <dgm:prSet presAssocID="{D395C62F-3D3E-49B5-AB05-F1A1C798FA8E}" presName="rootComposite" presStyleCnt="0"/>
      <dgm:spPr/>
    </dgm:pt>
    <dgm:pt modelId="{1359154B-CB99-4D83-AEE7-4C3772F8644A}" type="pres">
      <dgm:prSet presAssocID="{D395C62F-3D3E-49B5-AB05-F1A1C798FA8E}" presName="rootText" presStyleLbl="node3" presStyleIdx="2" presStyleCnt="4" custScaleX="102882" custScaleY="225145" custLinFactNeighborX="-519" custLinFactNeighborY="50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B99DC-E7AE-42E9-ADB7-B881A49AE951}" type="pres">
      <dgm:prSet presAssocID="{D395C62F-3D3E-49B5-AB05-F1A1C798FA8E}" presName="rootConnector" presStyleLbl="node3" presStyleIdx="2" presStyleCnt="4"/>
      <dgm:spPr/>
      <dgm:t>
        <a:bodyPr/>
        <a:lstStyle/>
        <a:p>
          <a:endParaRPr lang="ru-RU"/>
        </a:p>
      </dgm:t>
    </dgm:pt>
    <dgm:pt modelId="{BD51CD61-8122-406A-AFBE-75FFD18E5A36}" type="pres">
      <dgm:prSet presAssocID="{D395C62F-3D3E-49B5-AB05-F1A1C798FA8E}" presName="hierChild4" presStyleCnt="0"/>
      <dgm:spPr/>
    </dgm:pt>
    <dgm:pt modelId="{FCE3F75D-92B9-495B-A81C-3E44BF7E3791}" type="pres">
      <dgm:prSet presAssocID="{D395C62F-3D3E-49B5-AB05-F1A1C798FA8E}" presName="hierChild5" presStyleCnt="0"/>
      <dgm:spPr/>
    </dgm:pt>
    <dgm:pt modelId="{4B614F30-ABE7-43F7-9648-E6FC74C21358}" type="pres">
      <dgm:prSet presAssocID="{F694AA52-A38C-45D3-935C-66AB33AA0F74}" presName="Name35" presStyleLbl="parChTrans1D3" presStyleIdx="3" presStyleCnt="4"/>
      <dgm:spPr/>
      <dgm:t>
        <a:bodyPr/>
        <a:lstStyle/>
        <a:p>
          <a:endParaRPr lang="ru-RU"/>
        </a:p>
      </dgm:t>
    </dgm:pt>
    <dgm:pt modelId="{F91D6ECD-7A96-4A26-91C9-A932A90BDE49}" type="pres">
      <dgm:prSet presAssocID="{EDCE6175-ED34-4551-A73C-1E332FC4762D}" presName="hierRoot2" presStyleCnt="0">
        <dgm:presLayoutVars>
          <dgm:hierBranch val="r"/>
        </dgm:presLayoutVars>
      </dgm:prSet>
      <dgm:spPr/>
    </dgm:pt>
    <dgm:pt modelId="{70772DDF-E920-4E84-B1F0-C459F2BE763F}" type="pres">
      <dgm:prSet presAssocID="{EDCE6175-ED34-4551-A73C-1E332FC4762D}" presName="rootComposite" presStyleCnt="0"/>
      <dgm:spPr/>
    </dgm:pt>
    <dgm:pt modelId="{4362C374-4965-4C69-846E-386445AF018E}" type="pres">
      <dgm:prSet presAssocID="{EDCE6175-ED34-4551-A73C-1E332FC4762D}" presName="rootText" presStyleLbl="node3" presStyleIdx="3" presStyleCnt="4" custScaleX="117143" custScaleY="16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B0FE0-934C-4F40-AB8C-98CE7864E0EC}" type="pres">
      <dgm:prSet presAssocID="{EDCE6175-ED34-4551-A73C-1E332FC4762D}" presName="rootConnector" presStyleLbl="node3" presStyleIdx="3" presStyleCnt="4"/>
      <dgm:spPr/>
      <dgm:t>
        <a:bodyPr/>
        <a:lstStyle/>
        <a:p>
          <a:endParaRPr lang="ru-RU"/>
        </a:p>
      </dgm:t>
    </dgm:pt>
    <dgm:pt modelId="{80169A6C-BE67-46EE-B0BB-C794EDF15D03}" type="pres">
      <dgm:prSet presAssocID="{EDCE6175-ED34-4551-A73C-1E332FC4762D}" presName="hierChild4" presStyleCnt="0"/>
      <dgm:spPr/>
    </dgm:pt>
    <dgm:pt modelId="{8E2D0B11-1CF4-4CB0-A8B5-82B81BE4DA91}" type="pres">
      <dgm:prSet presAssocID="{EDCE6175-ED34-4551-A73C-1E332FC4762D}" presName="hierChild5" presStyleCnt="0"/>
      <dgm:spPr/>
    </dgm:pt>
    <dgm:pt modelId="{C30F58CA-878B-4E6F-8906-2D253CEEC7D3}" type="pres">
      <dgm:prSet presAssocID="{6E067981-84AD-424D-94AC-57AC4E0773F5}" presName="hierChild5" presStyleCnt="0"/>
      <dgm:spPr/>
    </dgm:pt>
    <dgm:pt modelId="{A5C10BDE-89CD-4DA0-9DBA-090E52738AC0}" type="pres">
      <dgm:prSet presAssocID="{6E790F56-D933-4DCD-AC43-C9BA9564104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13CC37F6-A2AF-47D3-A312-05BE9F16C4CE}" type="pres">
      <dgm:prSet presAssocID="{4E2A6BA4-60E0-4D07-ACD1-A0A6820DAFA8}" presName="hierRoot2" presStyleCnt="0">
        <dgm:presLayoutVars>
          <dgm:hierBranch/>
        </dgm:presLayoutVars>
      </dgm:prSet>
      <dgm:spPr/>
    </dgm:pt>
    <dgm:pt modelId="{452FB89B-A785-427B-8F44-E45816865B91}" type="pres">
      <dgm:prSet presAssocID="{4E2A6BA4-60E0-4D07-ACD1-A0A6820DAFA8}" presName="rootComposite" presStyleCnt="0"/>
      <dgm:spPr/>
    </dgm:pt>
    <dgm:pt modelId="{F6135B79-52F1-44F3-A88C-A56D8E73990F}" type="pres">
      <dgm:prSet presAssocID="{4E2A6BA4-60E0-4D07-ACD1-A0A6820DAFA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CD08FB-7147-4D32-8E6C-437F5600C59F}" type="pres">
      <dgm:prSet presAssocID="{4E2A6BA4-60E0-4D07-ACD1-A0A6820DAFA8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0E5FE5-77EF-4441-8E80-3B59D95EF929}" type="pres">
      <dgm:prSet presAssocID="{4E2A6BA4-60E0-4D07-ACD1-A0A6820DAFA8}" presName="hierChild4" presStyleCnt="0"/>
      <dgm:spPr/>
    </dgm:pt>
    <dgm:pt modelId="{44043BCF-E22A-4895-9D1F-BFE1E18F9EA5}" type="pres">
      <dgm:prSet presAssocID="{4E2A6BA4-60E0-4D07-ACD1-A0A6820DAFA8}" presName="hierChild5" presStyleCnt="0"/>
      <dgm:spPr/>
    </dgm:pt>
    <dgm:pt modelId="{8D17D52D-2BEF-4B9D-897F-672BBB231F19}" type="pres">
      <dgm:prSet presAssocID="{B46DCAF7-33B4-4DC7-B722-2327F1B1ADD4}" presName="hierChild3" presStyleCnt="0"/>
      <dgm:spPr/>
    </dgm:pt>
  </dgm:ptLst>
  <dgm:cxnLst>
    <dgm:cxn modelId="{6E4A44FF-8515-486E-A481-73E02B50240B}" type="presOf" srcId="{FC962935-03A6-4C42-949A-6233C8927657}" destId="{AC2B6355-97EA-4480-AC89-30C6CDC9EA54}" srcOrd="1" destOrd="0" presId="urn:microsoft.com/office/officeart/2005/8/layout/orgChart1"/>
    <dgm:cxn modelId="{F8DE8F08-ED98-456C-82CA-D0F13695AC8A}" srcId="{6E067981-84AD-424D-94AC-57AC4E0773F5}" destId="{D395C62F-3D3E-49B5-AB05-F1A1C798FA8E}" srcOrd="2" destOrd="0" parTransId="{C7C773D2-869A-473A-A5AA-9E1BF21266C4}" sibTransId="{AAB63824-0336-4CB5-B1D1-22E4775EDE47}"/>
    <dgm:cxn modelId="{8E58E408-DCFF-45F9-9E1E-1838DDEDA209}" type="presOf" srcId="{5F608829-FB6F-476D-A61D-9D30F6A09603}" destId="{56970516-6674-4EB0-93E8-11153B105DE5}" srcOrd="0" destOrd="0" presId="urn:microsoft.com/office/officeart/2005/8/layout/orgChart1"/>
    <dgm:cxn modelId="{3EE7266E-CD7E-4B8C-B5C3-66EC6490080E}" type="presOf" srcId="{6E067981-84AD-424D-94AC-57AC4E0773F5}" destId="{60FD6F0D-5BEF-4EA2-8DB6-F46B4B2C18E4}" srcOrd="0" destOrd="0" presId="urn:microsoft.com/office/officeart/2005/8/layout/orgChart1"/>
    <dgm:cxn modelId="{05CD143F-62BA-41F8-8048-E9B6A34B0D56}" type="presOf" srcId="{B46DCAF7-33B4-4DC7-B722-2327F1B1ADD4}" destId="{73015854-F859-4643-AD47-83B595BCBEE1}" srcOrd="1" destOrd="0" presId="urn:microsoft.com/office/officeart/2005/8/layout/orgChart1"/>
    <dgm:cxn modelId="{6296B761-5488-417C-8A89-E18E61782B70}" type="presOf" srcId="{F65D61BE-FE70-4262-A931-DAED1680F60F}" destId="{AA8ACBDC-0B84-4B3C-BDEA-798B2E06C25C}" srcOrd="0" destOrd="0" presId="urn:microsoft.com/office/officeart/2005/8/layout/orgChart1"/>
    <dgm:cxn modelId="{C73CABAA-7B27-4870-BA89-FECA0664B20B}" type="presOf" srcId="{FC962935-03A6-4C42-949A-6233C8927657}" destId="{2A6F0034-0350-423C-837E-00DBFFE2A7AC}" srcOrd="0" destOrd="0" presId="urn:microsoft.com/office/officeart/2005/8/layout/orgChart1"/>
    <dgm:cxn modelId="{C22AF656-3F48-4E86-9B39-AC6F0C8B1221}" type="presOf" srcId="{A494849A-D43F-4A28-A82C-D0F16C1DF55C}" destId="{6C991E3A-145B-497D-9661-C9FE6BFBB899}" srcOrd="0" destOrd="0" presId="urn:microsoft.com/office/officeart/2005/8/layout/orgChart1"/>
    <dgm:cxn modelId="{3A68B3B5-80EE-43F3-A833-F111E6C0D153}" type="presOf" srcId="{DAEB2A87-2300-4580-9A16-BB2F64B0A79B}" destId="{4D38921C-AA0C-4896-9009-8741CE727137}" srcOrd="1" destOrd="0" presId="urn:microsoft.com/office/officeart/2005/8/layout/orgChart1"/>
    <dgm:cxn modelId="{526148B4-9AAE-4D82-8239-032109BBAE16}" srcId="{6E067981-84AD-424D-94AC-57AC4E0773F5}" destId="{FC962935-03A6-4C42-949A-6233C8927657}" srcOrd="0" destOrd="0" parTransId="{5F608829-FB6F-476D-A61D-9D30F6A09603}" sibTransId="{8C098520-0FD4-4AE5-B849-3B9574652F36}"/>
    <dgm:cxn modelId="{D3D76216-97DF-4752-A882-3A31B0545756}" type="presOf" srcId="{1EC568D0-262D-4010-AD6C-1020BBEB516B}" destId="{38C83F40-0604-4345-A45B-E5F4E1A704D1}" srcOrd="0" destOrd="0" presId="urn:microsoft.com/office/officeart/2005/8/layout/orgChart1"/>
    <dgm:cxn modelId="{8FD1588A-FBDA-4654-9D17-E847A9A5B7CC}" type="presOf" srcId="{6E790F56-D933-4DCD-AC43-C9BA95641047}" destId="{A5C10BDE-89CD-4DA0-9DBA-090E52738AC0}" srcOrd="0" destOrd="0" presId="urn:microsoft.com/office/officeart/2005/8/layout/orgChart1"/>
    <dgm:cxn modelId="{783FC106-68E1-4158-83D8-AE64FBA2659D}" type="presOf" srcId="{D395C62F-3D3E-49B5-AB05-F1A1C798FA8E}" destId="{51BB99DC-E7AE-42E9-ADB7-B881A49AE951}" srcOrd="1" destOrd="0" presId="urn:microsoft.com/office/officeart/2005/8/layout/orgChart1"/>
    <dgm:cxn modelId="{1E18B462-19E4-4CCB-BC98-E2DAF72A7D85}" type="presOf" srcId="{DAEB2A87-2300-4580-9A16-BB2F64B0A79B}" destId="{9FB24370-E457-42C0-A0E4-12974BFB9E56}" srcOrd="0" destOrd="0" presId="urn:microsoft.com/office/officeart/2005/8/layout/orgChart1"/>
    <dgm:cxn modelId="{4798B0D3-F807-43D2-B2A6-1210150C8E16}" type="presOf" srcId="{4E2A6BA4-60E0-4D07-ACD1-A0A6820DAFA8}" destId="{57CD08FB-7147-4D32-8E6C-437F5600C59F}" srcOrd="1" destOrd="0" presId="urn:microsoft.com/office/officeart/2005/8/layout/orgChart1"/>
    <dgm:cxn modelId="{C0B564EA-655B-4F0F-8601-DED44A769182}" srcId="{6E067981-84AD-424D-94AC-57AC4E0773F5}" destId="{EDCE6175-ED34-4551-A73C-1E332FC4762D}" srcOrd="3" destOrd="0" parTransId="{F694AA52-A38C-45D3-935C-66AB33AA0F74}" sibTransId="{70EC6D02-637E-4FE8-81E7-56087BC8C7DA}"/>
    <dgm:cxn modelId="{BB9D0787-9BAE-405F-AB5C-AD8877B487FF}" type="presOf" srcId="{D395C62F-3D3E-49B5-AB05-F1A1C798FA8E}" destId="{1359154B-CB99-4D83-AEE7-4C3772F8644A}" srcOrd="0" destOrd="0" presId="urn:microsoft.com/office/officeart/2005/8/layout/orgChart1"/>
    <dgm:cxn modelId="{62EA38EC-394D-452A-AFB8-E053ECB17809}" type="presOf" srcId="{6E067981-84AD-424D-94AC-57AC4E0773F5}" destId="{234B69D0-CAE0-48EE-8BC4-1F5AF1BE447C}" srcOrd="1" destOrd="0" presId="urn:microsoft.com/office/officeart/2005/8/layout/orgChart1"/>
    <dgm:cxn modelId="{4F517CFD-1FD5-40D8-9BB6-F3E73D06F701}" type="presOf" srcId="{F694AA52-A38C-45D3-935C-66AB33AA0F74}" destId="{4B614F30-ABE7-43F7-9648-E6FC74C21358}" srcOrd="0" destOrd="0" presId="urn:microsoft.com/office/officeart/2005/8/layout/orgChart1"/>
    <dgm:cxn modelId="{73F8CCF8-F91B-4DF2-A8ED-00AC5EBBA0C9}" srcId="{B46DCAF7-33B4-4DC7-B722-2327F1B1ADD4}" destId="{6E067981-84AD-424D-94AC-57AC4E0773F5}" srcOrd="0" destOrd="0" parTransId="{F65D61BE-FE70-4262-A931-DAED1680F60F}" sibTransId="{479D16A7-492D-4FE0-B47A-61393E3544FF}"/>
    <dgm:cxn modelId="{4AAF5D9E-F1CC-4360-9BBF-4732F854F5EF}" type="presOf" srcId="{4E2A6BA4-60E0-4D07-ACD1-A0A6820DAFA8}" destId="{F6135B79-52F1-44F3-A88C-A56D8E73990F}" srcOrd="0" destOrd="0" presId="urn:microsoft.com/office/officeart/2005/8/layout/orgChart1"/>
    <dgm:cxn modelId="{DE32805E-8D3A-4CDE-8A4F-13D39D9104AB}" srcId="{B46DCAF7-33B4-4DC7-B722-2327F1B1ADD4}" destId="{4E2A6BA4-60E0-4D07-ACD1-A0A6820DAFA8}" srcOrd="1" destOrd="0" parTransId="{6E790F56-D933-4DCD-AC43-C9BA95641047}" sibTransId="{E9FAA8A6-03D5-4F75-88CC-489D50D84F2A}"/>
    <dgm:cxn modelId="{83D9817F-E457-4595-9150-84C6082A2542}" srcId="{A494849A-D43F-4A28-A82C-D0F16C1DF55C}" destId="{B46DCAF7-33B4-4DC7-B722-2327F1B1ADD4}" srcOrd="0" destOrd="0" parTransId="{E1A632D6-97F1-47EB-99EB-3ACDFEAAD73D}" sibTransId="{213D8ABD-22F8-4C3E-895E-0F79D73DB15D}"/>
    <dgm:cxn modelId="{6EF3C27E-C947-43D7-BF4E-9DF8ACA2B1DB}" type="presOf" srcId="{C7C773D2-869A-473A-A5AA-9E1BF21266C4}" destId="{A6088D03-A846-430F-8F8D-AFFAAB783DDC}" srcOrd="0" destOrd="0" presId="urn:microsoft.com/office/officeart/2005/8/layout/orgChart1"/>
    <dgm:cxn modelId="{0A6A3582-7113-475D-89C6-B6310EB115DE}" type="presOf" srcId="{EDCE6175-ED34-4551-A73C-1E332FC4762D}" destId="{460B0FE0-934C-4F40-AB8C-98CE7864E0EC}" srcOrd="1" destOrd="0" presId="urn:microsoft.com/office/officeart/2005/8/layout/orgChart1"/>
    <dgm:cxn modelId="{F43B9ECC-B0D8-4103-A568-8E7D2B014F75}" srcId="{6E067981-84AD-424D-94AC-57AC4E0773F5}" destId="{DAEB2A87-2300-4580-9A16-BB2F64B0A79B}" srcOrd="1" destOrd="0" parTransId="{1EC568D0-262D-4010-AD6C-1020BBEB516B}" sibTransId="{AAFF9E28-EC1D-44D6-B57F-74D30AF9C170}"/>
    <dgm:cxn modelId="{896D1B63-5595-4250-A6AA-5772D728176C}" type="presOf" srcId="{EDCE6175-ED34-4551-A73C-1E332FC4762D}" destId="{4362C374-4965-4C69-846E-386445AF018E}" srcOrd="0" destOrd="0" presId="urn:microsoft.com/office/officeart/2005/8/layout/orgChart1"/>
    <dgm:cxn modelId="{EEEBFCCC-3299-4702-9045-4BD889E2467B}" type="presOf" srcId="{B46DCAF7-33B4-4DC7-B722-2327F1B1ADD4}" destId="{53709047-A4A3-4AA9-B795-C6E862627C8D}" srcOrd="0" destOrd="0" presId="urn:microsoft.com/office/officeart/2005/8/layout/orgChart1"/>
    <dgm:cxn modelId="{B2A60AB0-4A74-4408-B100-21627BE2C3C5}" type="presParOf" srcId="{6C991E3A-145B-497D-9661-C9FE6BFBB899}" destId="{4E85D5E4-E5CE-4B5C-8B5F-A2CA8062CE96}" srcOrd="0" destOrd="0" presId="urn:microsoft.com/office/officeart/2005/8/layout/orgChart1"/>
    <dgm:cxn modelId="{BD9773CE-F1C8-4F7D-A3AE-6A5DB9F5EBE4}" type="presParOf" srcId="{4E85D5E4-E5CE-4B5C-8B5F-A2CA8062CE96}" destId="{2F713B80-0445-4732-ACC9-716484721ACE}" srcOrd="0" destOrd="0" presId="urn:microsoft.com/office/officeart/2005/8/layout/orgChart1"/>
    <dgm:cxn modelId="{A0CE0A4A-FEF8-4821-8C0F-1ACDDCD02FDE}" type="presParOf" srcId="{2F713B80-0445-4732-ACC9-716484721ACE}" destId="{53709047-A4A3-4AA9-B795-C6E862627C8D}" srcOrd="0" destOrd="0" presId="urn:microsoft.com/office/officeart/2005/8/layout/orgChart1"/>
    <dgm:cxn modelId="{84DB1384-6D22-468E-99FE-7297282914C9}" type="presParOf" srcId="{2F713B80-0445-4732-ACC9-716484721ACE}" destId="{73015854-F859-4643-AD47-83B595BCBEE1}" srcOrd="1" destOrd="0" presId="urn:microsoft.com/office/officeart/2005/8/layout/orgChart1"/>
    <dgm:cxn modelId="{500317AB-5BCD-4EAE-ACD8-569B19C36E81}" type="presParOf" srcId="{4E85D5E4-E5CE-4B5C-8B5F-A2CA8062CE96}" destId="{886E0AD3-E511-41C4-AA68-33B73A0304CE}" srcOrd="1" destOrd="0" presId="urn:microsoft.com/office/officeart/2005/8/layout/orgChart1"/>
    <dgm:cxn modelId="{D57531CD-957F-4003-A6E9-ECA5B4D31055}" type="presParOf" srcId="{886E0AD3-E511-41C4-AA68-33B73A0304CE}" destId="{AA8ACBDC-0B84-4B3C-BDEA-798B2E06C25C}" srcOrd="0" destOrd="0" presId="urn:microsoft.com/office/officeart/2005/8/layout/orgChart1"/>
    <dgm:cxn modelId="{2E70401F-1000-4165-9F48-343756F88BC6}" type="presParOf" srcId="{886E0AD3-E511-41C4-AA68-33B73A0304CE}" destId="{01A9E2AA-5470-4245-AA7D-E7B8383B9057}" srcOrd="1" destOrd="0" presId="urn:microsoft.com/office/officeart/2005/8/layout/orgChart1"/>
    <dgm:cxn modelId="{C5B820E7-1FD5-4D5F-934B-75AEC9F45977}" type="presParOf" srcId="{01A9E2AA-5470-4245-AA7D-E7B8383B9057}" destId="{2E3B6B26-C358-45F6-AEC1-F832D51C632F}" srcOrd="0" destOrd="0" presId="urn:microsoft.com/office/officeart/2005/8/layout/orgChart1"/>
    <dgm:cxn modelId="{7ECFE85E-E30E-4C41-BCD6-52D6A46AE68C}" type="presParOf" srcId="{2E3B6B26-C358-45F6-AEC1-F832D51C632F}" destId="{60FD6F0D-5BEF-4EA2-8DB6-F46B4B2C18E4}" srcOrd="0" destOrd="0" presId="urn:microsoft.com/office/officeart/2005/8/layout/orgChart1"/>
    <dgm:cxn modelId="{614CC70F-CA26-4E8B-BC77-25C3B0EA8E21}" type="presParOf" srcId="{2E3B6B26-C358-45F6-AEC1-F832D51C632F}" destId="{234B69D0-CAE0-48EE-8BC4-1F5AF1BE447C}" srcOrd="1" destOrd="0" presId="urn:microsoft.com/office/officeart/2005/8/layout/orgChart1"/>
    <dgm:cxn modelId="{083C8B36-5712-4877-8A15-4A4B33DD87E6}" type="presParOf" srcId="{01A9E2AA-5470-4245-AA7D-E7B8383B9057}" destId="{313E903D-DEDE-4F3B-AC97-9501CBC8977E}" srcOrd="1" destOrd="0" presId="urn:microsoft.com/office/officeart/2005/8/layout/orgChart1"/>
    <dgm:cxn modelId="{0D375E2C-E9CC-444A-BBA2-40ED9ACDDB7E}" type="presParOf" srcId="{313E903D-DEDE-4F3B-AC97-9501CBC8977E}" destId="{56970516-6674-4EB0-93E8-11153B105DE5}" srcOrd="0" destOrd="0" presId="urn:microsoft.com/office/officeart/2005/8/layout/orgChart1"/>
    <dgm:cxn modelId="{1129837D-123F-4E6A-93FD-37C70F291636}" type="presParOf" srcId="{313E903D-DEDE-4F3B-AC97-9501CBC8977E}" destId="{54CBF050-9E2D-471F-AB98-71D421C8EFEE}" srcOrd="1" destOrd="0" presId="urn:microsoft.com/office/officeart/2005/8/layout/orgChart1"/>
    <dgm:cxn modelId="{0757E553-BE38-4F52-B6AF-DFA0052C2F12}" type="presParOf" srcId="{54CBF050-9E2D-471F-AB98-71D421C8EFEE}" destId="{5A43D269-4D65-4C4B-BBA6-CB863B96B9AF}" srcOrd="0" destOrd="0" presId="urn:microsoft.com/office/officeart/2005/8/layout/orgChart1"/>
    <dgm:cxn modelId="{A105E028-AAAD-4349-8803-C3DB7CAB20BA}" type="presParOf" srcId="{5A43D269-4D65-4C4B-BBA6-CB863B96B9AF}" destId="{2A6F0034-0350-423C-837E-00DBFFE2A7AC}" srcOrd="0" destOrd="0" presId="urn:microsoft.com/office/officeart/2005/8/layout/orgChart1"/>
    <dgm:cxn modelId="{DEA951D6-3BC3-4D28-B7B1-C61294187FF1}" type="presParOf" srcId="{5A43D269-4D65-4C4B-BBA6-CB863B96B9AF}" destId="{AC2B6355-97EA-4480-AC89-30C6CDC9EA54}" srcOrd="1" destOrd="0" presId="urn:microsoft.com/office/officeart/2005/8/layout/orgChart1"/>
    <dgm:cxn modelId="{8E5E43E2-EAB0-4122-9B6B-3FB73EA6F637}" type="presParOf" srcId="{54CBF050-9E2D-471F-AB98-71D421C8EFEE}" destId="{AAA1C87D-8A88-4FA8-9241-C17CB5A0C9C4}" srcOrd="1" destOrd="0" presId="urn:microsoft.com/office/officeart/2005/8/layout/orgChart1"/>
    <dgm:cxn modelId="{481423A3-0778-4C5F-A092-5D550D2FAA56}" type="presParOf" srcId="{54CBF050-9E2D-471F-AB98-71D421C8EFEE}" destId="{F6987A11-DAFA-4F6B-B078-373F2A6C98F6}" srcOrd="2" destOrd="0" presId="urn:microsoft.com/office/officeart/2005/8/layout/orgChart1"/>
    <dgm:cxn modelId="{A1993A22-D9DD-44CF-9DBD-1E4F9FE44886}" type="presParOf" srcId="{313E903D-DEDE-4F3B-AC97-9501CBC8977E}" destId="{38C83F40-0604-4345-A45B-E5F4E1A704D1}" srcOrd="2" destOrd="0" presId="urn:microsoft.com/office/officeart/2005/8/layout/orgChart1"/>
    <dgm:cxn modelId="{A12319D0-F2B2-4BC1-9F2F-5EDAF4AC825B}" type="presParOf" srcId="{313E903D-DEDE-4F3B-AC97-9501CBC8977E}" destId="{BDAA0671-00A7-491A-B243-3864C0DF4718}" srcOrd="3" destOrd="0" presId="urn:microsoft.com/office/officeart/2005/8/layout/orgChart1"/>
    <dgm:cxn modelId="{5ABFB054-DF2A-4A1F-93AF-7BAD36524498}" type="presParOf" srcId="{BDAA0671-00A7-491A-B243-3864C0DF4718}" destId="{437D825A-1A2B-4892-B8DD-8A8310920BEF}" srcOrd="0" destOrd="0" presId="urn:microsoft.com/office/officeart/2005/8/layout/orgChart1"/>
    <dgm:cxn modelId="{0938B372-B3E8-47FF-8F15-ED8E45980927}" type="presParOf" srcId="{437D825A-1A2B-4892-B8DD-8A8310920BEF}" destId="{9FB24370-E457-42C0-A0E4-12974BFB9E56}" srcOrd="0" destOrd="0" presId="urn:microsoft.com/office/officeart/2005/8/layout/orgChart1"/>
    <dgm:cxn modelId="{389E967D-52BF-47C8-9F8E-625BCB433F09}" type="presParOf" srcId="{437D825A-1A2B-4892-B8DD-8A8310920BEF}" destId="{4D38921C-AA0C-4896-9009-8741CE727137}" srcOrd="1" destOrd="0" presId="urn:microsoft.com/office/officeart/2005/8/layout/orgChart1"/>
    <dgm:cxn modelId="{7672F68C-1610-4753-9D8F-72CAA57EAB9B}" type="presParOf" srcId="{BDAA0671-00A7-491A-B243-3864C0DF4718}" destId="{BA5A995E-59E3-40B1-9851-066502CDDB64}" srcOrd="1" destOrd="0" presId="urn:microsoft.com/office/officeart/2005/8/layout/orgChart1"/>
    <dgm:cxn modelId="{5FE4D766-72C4-4453-B31B-70701E7F5060}" type="presParOf" srcId="{BDAA0671-00A7-491A-B243-3864C0DF4718}" destId="{EA98242C-C58C-49C6-84EF-C815EC60FF78}" srcOrd="2" destOrd="0" presId="urn:microsoft.com/office/officeart/2005/8/layout/orgChart1"/>
    <dgm:cxn modelId="{7F68F503-138C-41B3-903E-3F58B24AB6A5}" type="presParOf" srcId="{313E903D-DEDE-4F3B-AC97-9501CBC8977E}" destId="{A6088D03-A846-430F-8F8D-AFFAAB783DDC}" srcOrd="4" destOrd="0" presId="urn:microsoft.com/office/officeart/2005/8/layout/orgChart1"/>
    <dgm:cxn modelId="{42CA15A8-0E40-4D79-BA61-5E287ADF5B88}" type="presParOf" srcId="{313E903D-DEDE-4F3B-AC97-9501CBC8977E}" destId="{E072E657-E0D3-463C-821F-7842D47EAFFF}" srcOrd="5" destOrd="0" presId="urn:microsoft.com/office/officeart/2005/8/layout/orgChart1"/>
    <dgm:cxn modelId="{8F204072-93FA-43DD-B491-FE6FC2F02986}" type="presParOf" srcId="{E072E657-E0D3-463C-821F-7842D47EAFFF}" destId="{76063A82-FCFB-4067-AFC1-EED1A8903495}" srcOrd="0" destOrd="0" presId="urn:microsoft.com/office/officeart/2005/8/layout/orgChart1"/>
    <dgm:cxn modelId="{059504EB-0EEB-4BC0-92B4-4CB5A8072957}" type="presParOf" srcId="{76063A82-FCFB-4067-AFC1-EED1A8903495}" destId="{1359154B-CB99-4D83-AEE7-4C3772F8644A}" srcOrd="0" destOrd="0" presId="urn:microsoft.com/office/officeart/2005/8/layout/orgChart1"/>
    <dgm:cxn modelId="{A155BEE6-08EF-4A43-8504-88568F1B72DF}" type="presParOf" srcId="{76063A82-FCFB-4067-AFC1-EED1A8903495}" destId="{51BB99DC-E7AE-42E9-ADB7-B881A49AE951}" srcOrd="1" destOrd="0" presId="urn:microsoft.com/office/officeart/2005/8/layout/orgChart1"/>
    <dgm:cxn modelId="{3A0B3FFD-ECE9-436A-A97D-44AF5A64EF86}" type="presParOf" srcId="{E072E657-E0D3-463C-821F-7842D47EAFFF}" destId="{BD51CD61-8122-406A-AFBE-75FFD18E5A36}" srcOrd="1" destOrd="0" presId="urn:microsoft.com/office/officeart/2005/8/layout/orgChart1"/>
    <dgm:cxn modelId="{D6F34787-9829-4233-9E7D-1C38C9EFA231}" type="presParOf" srcId="{E072E657-E0D3-463C-821F-7842D47EAFFF}" destId="{FCE3F75D-92B9-495B-A81C-3E44BF7E3791}" srcOrd="2" destOrd="0" presId="urn:microsoft.com/office/officeart/2005/8/layout/orgChart1"/>
    <dgm:cxn modelId="{8DADD6E2-8644-46FC-AD67-DFEF5D8109FF}" type="presParOf" srcId="{313E903D-DEDE-4F3B-AC97-9501CBC8977E}" destId="{4B614F30-ABE7-43F7-9648-E6FC74C21358}" srcOrd="6" destOrd="0" presId="urn:microsoft.com/office/officeart/2005/8/layout/orgChart1"/>
    <dgm:cxn modelId="{7F3D0343-F2BD-4490-B4CA-4F169C04734B}" type="presParOf" srcId="{313E903D-DEDE-4F3B-AC97-9501CBC8977E}" destId="{F91D6ECD-7A96-4A26-91C9-A932A90BDE49}" srcOrd="7" destOrd="0" presId="urn:microsoft.com/office/officeart/2005/8/layout/orgChart1"/>
    <dgm:cxn modelId="{7A921D1C-BC9E-4EF7-B758-9E52E5CEB0E6}" type="presParOf" srcId="{F91D6ECD-7A96-4A26-91C9-A932A90BDE49}" destId="{70772DDF-E920-4E84-B1F0-C459F2BE763F}" srcOrd="0" destOrd="0" presId="urn:microsoft.com/office/officeart/2005/8/layout/orgChart1"/>
    <dgm:cxn modelId="{7CA0D66D-92E3-4EC5-90B4-2D6DACBF829F}" type="presParOf" srcId="{70772DDF-E920-4E84-B1F0-C459F2BE763F}" destId="{4362C374-4965-4C69-846E-386445AF018E}" srcOrd="0" destOrd="0" presId="urn:microsoft.com/office/officeart/2005/8/layout/orgChart1"/>
    <dgm:cxn modelId="{FBB4C31A-FC46-456F-AC02-452B091F3C3F}" type="presParOf" srcId="{70772DDF-E920-4E84-B1F0-C459F2BE763F}" destId="{460B0FE0-934C-4F40-AB8C-98CE7864E0EC}" srcOrd="1" destOrd="0" presId="urn:microsoft.com/office/officeart/2005/8/layout/orgChart1"/>
    <dgm:cxn modelId="{BBFC85EA-F128-4025-82E0-6877F4A47D7E}" type="presParOf" srcId="{F91D6ECD-7A96-4A26-91C9-A932A90BDE49}" destId="{80169A6C-BE67-46EE-B0BB-C794EDF15D03}" srcOrd="1" destOrd="0" presId="urn:microsoft.com/office/officeart/2005/8/layout/orgChart1"/>
    <dgm:cxn modelId="{7742C902-F8A2-49AB-A8C3-BD162967F8C5}" type="presParOf" srcId="{F91D6ECD-7A96-4A26-91C9-A932A90BDE49}" destId="{8E2D0B11-1CF4-4CB0-A8B5-82B81BE4DA91}" srcOrd="2" destOrd="0" presId="urn:microsoft.com/office/officeart/2005/8/layout/orgChart1"/>
    <dgm:cxn modelId="{5AAABD4D-A522-4E80-96D7-AB87AF49A2C1}" type="presParOf" srcId="{01A9E2AA-5470-4245-AA7D-E7B8383B9057}" destId="{C30F58CA-878B-4E6F-8906-2D253CEEC7D3}" srcOrd="2" destOrd="0" presId="urn:microsoft.com/office/officeart/2005/8/layout/orgChart1"/>
    <dgm:cxn modelId="{E5E85C77-4826-4F52-98A4-C6B45E206809}" type="presParOf" srcId="{886E0AD3-E511-41C4-AA68-33B73A0304CE}" destId="{A5C10BDE-89CD-4DA0-9DBA-090E52738AC0}" srcOrd="2" destOrd="0" presId="urn:microsoft.com/office/officeart/2005/8/layout/orgChart1"/>
    <dgm:cxn modelId="{2D9036CC-3558-4D25-8D93-78550F9181FA}" type="presParOf" srcId="{886E0AD3-E511-41C4-AA68-33B73A0304CE}" destId="{13CC37F6-A2AF-47D3-A312-05BE9F16C4CE}" srcOrd="3" destOrd="0" presId="urn:microsoft.com/office/officeart/2005/8/layout/orgChart1"/>
    <dgm:cxn modelId="{6075BD23-0DA0-4096-953E-00A8F5E48A6A}" type="presParOf" srcId="{13CC37F6-A2AF-47D3-A312-05BE9F16C4CE}" destId="{452FB89B-A785-427B-8F44-E45816865B91}" srcOrd="0" destOrd="0" presId="urn:microsoft.com/office/officeart/2005/8/layout/orgChart1"/>
    <dgm:cxn modelId="{93AAEAC2-5C07-48B0-B062-272668ADEF0F}" type="presParOf" srcId="{452FB89B-A785-427B-8F44-E45816865B91}" destId="{F6135B79-52F1-44F3-A88C-A56D8E73990F}" srcOrd="0" destOrd="0" presId="urn:microsoft.com/office/officeart/2005/8/layout/orgChart1"/>
    <dgm:cxn modelId="{63F5E55F-9B7A-4682-9AF6-A96FD5105AB0}" type="presParOf" srcId="{452FB89B-A785-427B-8F44-E45816865B91}" destId="{57CD08FB-7147-4D32-8E6C-437F5600C59F}" srcOrd="1" destOrd="0" presId="urn:microsoft.com/office/officeart/2005/8/layout/orgChart1"/>
    <dgm:cxn modelId="{5D836BFE-9734-413F-A2BA-5909B5D43F59}" type="presParOf" srcId="{13CC37F6-A2AF-47D3-A312-05BE9F16C4CE}" destId="{9F0E5FE5-77EF-4441-8E80-3B59D95EF929}" srcOrd="1" destOrd="0" presId="urn:microsoft.com/office/officeart/2005/8/layout/orgChart1"/>
    <dgm:cxn modelId="{C5D93BAA-BF35-49CF-B28A-0C0EAB3939F9}" type="presParOf" srcId="{13CC37F6-A2AF-47D3-A312-05BE9F16C4CE}" destId="{44043BCF-E22A-4895-9D1F-BFE1E18F9EA5}" srcOrd="2" destOrd="0" presId="urn:microsoft.com/office/officeart/2005/8/layout/orgChart1"/>
    <dgm:cxn modelId="{5BA3FBAA-AA3E-45CA-852E-4ACBC210CA47}" type="presParOf" srcId="{4E85D5E4-E5CE-4B5C-8B5F-A2CA8062CE96}" destId="{8D17D52D-2BEF-4B9D-897F-672BBB231F1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10BDE-89CD-4DA0-9DBA-090E52738AC0}">
      <dsp:nvSpPr>
        <dsp:cNvPr id="0" name=""/>
        <dsp:cNvSpPr/>
      </dsp:nvSpPr>
      <dsp:spPr>
        <a:xfrm>
          <a:off x="5386244" y="2364451"/>
          <a:ext cx="1236253" cy="37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8"/>
              </a:lnTo>
              <a:lnTo>
                <a:pt x="1236253" y="180168"/>
              </a:lnTo>
              <a:lnTo>
                <a:pt x="1236253" y="373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14F30-ABE7-43F7-9648-E6FC74C21358}">
      <dsp:nvSpPr>
        <dsp:cNvPr id="0" name=""/>
        <dsp:cNvSpPr/>
      </dsp:nvSpPr>
      <dsp:spPr>
        <a:xfrm>
          <a:off x="4393421" y="3659158"/>
          <a:ext cx="3309810" cy="386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32"/>
              </a:lnTo>
              <a:lnTo>
                <a:pt x="3309810" y="193432"/>
              </a:lnTo>
              <a:lnTo>
                <a:pt x="3309810" y="3868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88D03-A846-430F-8F8D-AFFAAB783DDC}">
      <dsp:nvSpPr>
        <dsp:cNvPr id="0" name=""/>
        <dsp:cNvSpPr/>
      </dsp:nvSpPr>
      <dsp:spPr>
        <a:xfrm>
          <a:off x="4393421" y="3659158"/>
          <a:ext cx="886721" cy="43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09"/>
              </a:lnTo>
              <a:lnTo>
                <a:pt x="886721" y="242609"/>
              </a:lnTo>
              <a:lnTo>
                <a:pt x="886721" y="436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3F40-0604-4345-A45B-E5F4E1A704D1}">
      <dsp:nvSpPr>
        <dsp:cNvPr id="0" name=""/>
        <dsp:cNvSpPr/>
      </dsp:nvSpPr>
      <dsp:spPr>
        <a:xfrm>
          <a:off x="3317781" y="3659158"/>
          <a:ext cx="1075640" cy="705318"/>
        </a:xfrm>
        <a:custGeom>
          <a:avLst/>
          <a:gdLst/>
          <a:ahLst/>
          <a:cxnLst/>
          <a:rect l="0" t="0" r="0" b="0"/>
          <a:pathLst>
            <a:path>
              <a:moveTo>
                <a:pt x="1075640" y="0"/>
              </a:moveTo>
              <a:lnTo>
                <a:pt x="1075640" y="511886"/>
              </a:lnTo>
              <a:lnTo>
                <a:pt x="0" y="511886"/>
              </a:lnTo>
              <a:lnTo>
                <a:pt x="0" y="7053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70516-6674-4EB0-93E8-11153B105DE5}">
      <dsp:nvSpPr>
        <dsp:cNvPr id="0" name=""/>
        <dsp:cNvSpPr/>
      </dsp:nvSpPr>
      <dsp:spPr>
        <a:xfrm>
          <a:off x="1142110" y="3659158"/>
          <a:ext cx="3251311" cy="999796"/>
        </a:xfrm>
        <a:custGeom>
          <a:avLst/>
          <a:gdLst/>
          <a:ahLst/>
          <a:cxnLst/>
          <a:rect l="0" t="0" r="0" b="0"/>
          <a:pathLst>
            <a:path>
              <a:moveTo>
                <a:pt x="3251311" y="0"/>
              </a:moveTo>
              <a:lnTo>
                <a:pt x="3251311" y="806363"/>
              </a:lnTo>
              <a:lnTo>
                <a:pt x="0" y="806363"/>
              </a:lnTo>
              <a:lnTo>
                <a:pt x="0" y="999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ACBDC-0B84-4B3C-BDEA-798B2E06C25C}">
      <dsp:nvSpPr>
        <dsp:cNvPr id="0" name=""/>
        <dsp:cNvSpPr/>
      </dsp:nvSpPr>
      <dsp:spPr>
        <a:xfrm>
          <a:off x="4393421" y="2364451"/>
          <a:ext cx="992823" cy="373600"/>
        </a:xfrm>
        <a:custGeom>
          <a:avLst/>
          <a:gdLst/>
          <a:ahLst/>
          <a:cxnLst/>
          <a:rect l="0" t="0" r="0" b="0"/>
          <a:pathLst>
            <a:path>
              <a:moveTo>
                <a:pt x="992823" y="0"/>
              </a:moveTo>
              <a:lnTo>
                <a:pt x="992823" y="180168"/>
              </a:lnTo>
              <a:lnTo>
                <a:pt x="0" y="180168"/>
              </a:lnTo>
              <a:lnTo>
                <a:pt x="0" y="373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09047-A4A3-4AA9-B795-C6E862627C8D}">
      <dsp:nvSpPr>
        <dsp:cNvPr id="0" name=""/>
        <dsp:cNvSpPr/>
      </dsp:nvSpPr>
      <dsp:spPr>
        <a:xfrm>
          <a:off x="4414533" y="62441"/>
          <a:ext cx="1943423" cy="2302010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УЧИТЕЛЬ-УЧЕНЬ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СПІВПРАЦЯ,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СПІВТВОРЧІСТЬ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sp:txBody>
      <dsp:txXfrm>
        <a:off x="4414533" y="62441"/>
        <a:ext cx="1943423" cy="2302010"/>
      </dsp:txXfrm>
    </dsp:sp>
    <dsp:sp modelId="{60FD6F0D-5BEF-4EA2-8DB6-F46B4B2C18E4}">
      <dsp:nvSpPr>
        <dsp:cNvPr id="0" name=""/>
        <dsp:cNvSpPr/>
      </dsp:nvSpPr>
      <dsp:spPr>
        <a:xfrm>
          <a:off x="3472315" y="2738052"/>
          <a:ext cx="1842212" cy="921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УРОКИ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ТВОРЧОСТІ</a:t>
          </a:r>
          <a:endParaRPr kumimoji="0" lang="ru-RU" sz="2100" b="0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sp:txBody>
      <dsp:txXfrm>
        <a:off x="3472315" y="2738052"/>
        <a:ext cx="1842212" cy="921106"/>
      </dsp:txXfrm>
    </dsp:sp>
    <dsp:sp modelId="{2A6F0034-0350-423C-837E-00DBFFE2A7AC}">
      <dsp:nvSpPr>
        <dsp:cNvPr id="0" name=""/>
        <dsp:cNvSpPr/>
      </dsp:nvSpPr>
      <dsp:spPr>
        <a:xfrm>
          <a:off x="221004" y="4658954"/>
          <a:ext cx="1842212" cy="151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Рефлексія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мотивація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навчальної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діяльності</a:t>
          </a:r>
          <a:endParaRPr kumimoji="0" lang="ru-RU" sz="2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21004" y="4658954"/>
        <a:ext cx="1842212" cy="1510070"/>
      </dsp:txXfrm>
    </dsp:sp>
    <dsp:sp modelId="{9FB24370-E457-42C0-A0E4-12974BFB9E56}">
      <dsp:nvSpPr>
        <dsp:cNvPr id="0" name=""/>
        <dsp:cNvSpPr/>
      </dsp:nvSpPr>
      <dsp:spPr>
        <a:xfrm>
          <a:off x="2457026" y="4364476"/>
          <a:ext cx="1721510" cy="180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457026" y="4364476"/>
        <a:ext cx="1721510" cy="1804548"/>
      </dsp:txXfrm>
    </dsp:sp>
    <dsp:sp modelId="{1359154B-CB99-4D83-AEE7-4C3772F8644A}">
      <dsp:nvSpPr>
        <dsp:cNvPr id="0" name=""/>
        <dsp:cNvSpPr/>
      </dsp:nvSpPr>
      <dsp:spPr>
        <a:xfrm>
          <a:off x="4332490" y="4095200"/>
          <a:ext cx="1895304" cy="2073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Фронтальні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методи: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“Мозковий</a:t>
          </a: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штурм”</a:t>
          </a:r>
          <a:endParaRPr kumimoji="0" lang="uk-UA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“Мікрофон”</a:t>
          </a:r>
          <a:endParaRPr kumimoji="0" lang="uk-UA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“Так-ні”</a:t>
          </a:r>
          <a:endParaRPr kumimoji="0" lang="uk-UA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“Ланцюжок”</a:t>
          </a:r>
          <a:endParaRPr kumimoji="0" lang="uk-UA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“Навчаючи</a:t>
          </a:r>
          <a:r>
            <a:rPr kumimoji="0" lang="uk-UA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– </a:t>
          </a:r>
          <a:r>
            <a:rPr kumimoji="0" lang="uk-UA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вчуся”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332490" y="4095200"/>
        <a:ext cx="1895304" cy="2073824"/>
      </dsp:txXfrm>
    </dsp:sp>
    <dsp:sp modelId="{4362C374-4965-4C69-846E-386445AF018E}">
      <dsp:nvSpPr>
        <dsp:cNvPr id="0" name=""/>
        <dsp:cNvSpPr/>
      </dsp:nvSpPr>
      <dsp:spPr>
        <a:xfrm>
          <a:off x="6624220" y="4046022"/>
          <a:ext cx="2158022" cy="1476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1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rPr>
            <a:t>Робота в парах</a:t>
          </a:r>
          <a:endParaRPr kumimoji="0" lang="uk-UA" sz="1200" b="1" i="1" u="none" strike="noStrike" kern="1200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подорож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вірш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казка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гра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– милування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- дослід</a:t>
          </a:r>
          <a:endParaRPr kumimoji="0" lang="ru-RU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kern="1200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endParaRPr>
        </a:p>
      </dsp:txBody>
      <dsp:txXfrm>
        <a:off x="6624220" y="4046022"/>
        <a:ext cx="2158022" cy="1476846"/>
      </dsp:txXfrm>
    </dsp:sp>
    <dsp:sp modelId="{F6135B79-52F1-44F3-A88C-A56D8E73990F}">
      <dsp:nvSpPr>
        <dsp:cNvPr id="0" name=""/>
        <dsp:cNvSpPr/>
      </dsp:nvSpPr>
      <dsp:spPr>
        <a:xfrm>
          <a:off x="5701392" y="2738052"/>
          <a:ext cx="1842212" cy="921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ПОЗАКЛАСНА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1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rPr>
            <a:t>РОБОТА</a:t>
          </a:r>
          <a:endParaRPr kumimoji="0" lang="ru-RU" sz="2100" b="0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endParaRPr>
        </a:p>
      </dsp:txBody>
      <dsp:txXfrm>
        <a:off x="5701392" y="2738052"/>
        <a:ext cx="1842212" cy="921106"/>
      </dsp:txXfrm>
    </dsp:sp>
    <dsp:sp modelId="{7AE20C64-CB71-45D5-AF0C-9B88C0F4524D}">
      <dsp:nvSpPr>
        <dsp:cNvPr id="0" name=""/>
        <dsp:cNvSpPr/>
      </dsp:nvSpPr>
      <dsp:spPr>
        <a:xfrm>
          <a:off x="6866536" y="49177"/>
          <a:ext cx="1842212" cy="921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Урок-дослід</a:t>
          </a:r>
          <a:endParaRPr lang="ru-RU" sz="2100" kern="1200"/>
        </a:p>
      </dsp:txBody>
      <dsp:txXfrm>
        <a:off x="6866536" y="49177"/>
        <a:ext cx="1842212" cy="92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1B808-CAC1-4A0C-8B3A-D499F2678432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0ED87-5D6F-4E8F-A2F5-5D8C112DBD92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DSC_86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69" y="1412776"/>
            <a:ext cx="3429000" cy="4894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779912" y="1196752"/>
            <a:ext cx="50405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Опис досвіду </a:t>
            </a:r>
          </a:p>
          <a:p>
            <a:r>
              <a:rPr lang="uk-UA" dirty="0" smtClean="0"/>
              <a:t>                          учасника </a:t>
            </a:r>
            <a:r>
              <a:rPr lang="el-GR" dirty="0" smtClean="0"/>
              <a:t>Ι</a:t>
            </a:r>
            <a:r>
              <a:rPr lang="uk-UA" dirty="0" smtClean="0"/>
              <a:t> етапу </a:t>
            </a:r>
          </a:p>
          <a:p>
            <a:r>
              <a:rPr lang="uk-UA" dirty="0" smtClean="0"/>
              <a:t>                     Всеукраїнського конкурсу</a:t>
            </a:r>
          </a:p>
          <a:p>
            <a:r>
              <a:rPr lang="uk-UA" dirty="0" smtClean="0"/>
              <a:t>                        «Учитель року-2015»</a:t>
            </a:r>
          </a:p>
          <a:p>
            <a:r>
              <a:rPr lang="uk-UA" dirty="0" smtClean="0"/>
              <a:t>                         В номінації «Хімія»</a:t>
            </a:r>
          </a:p>
          <a:p>
            <a:endParaRPr lang="uk-UA" dirty="0"/>
          </a:p>
          <a:p>
            <a:r>
              <a:rPr lang="uk-UA" dirty="0" smtClean="0"/>
              <a:t>              </a:t>
            </a:r>
            <a:r>
              <a:rPr lang="uk-UA" sz="2000" i="1" dirty="0" err="1" smtClean="0"/>
              <a:t>Корчевської</a:t>
            </a:r>
            <a:r>
              <a:rPr lang="uk-UA" sz="2000" i="1" dirty="0" smtClean="0"/>
              <a:t> Олени Ярославівни</a:t>
            </a:r>
          </a:p>
          <a:p>
            <a:r>
              <a:rPr lang="uk-UA" sz="2000" i="1" dirty="0" smtClean="0"/>
              <a:t>                             вчителя хімії </a:t>
            </a:r>
          </a:p>
          <a:p>
            <a:r>
              <a:rPr lang="uk-UA" sz="2000" i="1" dirty="0" smtClean="0"/>
              <a:t>                      Кременецького НВК</a:t>
            </a:r>
          </a:p>
          <a:p>
            <a:r>
              <a:rPr lang="uk-UA" sz="2000" i="1" dirty="0" smtClean="0"/>
              <a:t>                      «Гімназія ЗОШ-</a:t>
            </a:r>
            <a:r>
              <a:rPr lang="el-GR" sz="2000" i="1" dirty="0" smtClean="0"/>
              <a:t> Ι</a:t>
            </a:r>
            <a:r>
              <a:rPr lang="uk-UA" sz="2000" i="1" dirty="0" smtClean="0"/>
              <a:t> ст.»</a:t>
            </a:r>
          </a:p>
          <a:p>
            <a:endParaRPr lang="uk-UA" sz="2000" i="1" dirty="0"/>
          </a:p>
          <a:p>
            <a:endParaRPr lang="uk-UA" sz="2000" b="1" i="1" dirty="0"/>
          </a:p>
          <a:p>
            <a:endParaRPr lang="uk-UA" sz="2000" b="1" i="1" dirty="0" smtClean="0"/>
          </a:p>
          <a:p>
            <a:endParaRPr lang="uk-UA" sz="2000" b="1" i="1" dirty="0"/>
          </a:p>
          <a:p>
            <a:r>
              <a:rPr lang="uk-UA" sz="2000" b="1" i="1" dirty="0" smtClean="0"/>
              <a:t>Кваліфікаційна </a:t>
            </a:r>
            <a:r>
              <a:rPr lang="uk-UA" sz="2000" b="1" i="1" dirty="0" err="1" smtClean="0"/>
              <a:t>категорія-</a:t>
            </a:r>
            <a:r>
              <a:rPr lang="uk-UA" sz="2000" b="1" i="1" dirty="0" smtClean="0"/>
              <a:t> перша</a:t>
            </a:r>
            <a:endParaRPr lang="ru-RU" sz="2000" b="1" i="1" dirty="0" smtClean="0"/>
          </a:p>
          <a:p>
            <a:r>
              <a:rPr lang="uk-UA" sz="2000" b="1" i="1" dirty="0" smtClean="0"/>
              <a:t>                                                                        Педагогічний </a:t>
            </a:r>
            <a:r>
              <a:rPr lang="uk-UA" sz="2000" b="1" i="1" dirty="0" err="1" smtClean="0"/>
              <a:t>стаж-</a:t>
            </a:r>
            <a:r>
              <a:rPr lang="uk-UA" sz="2000" b="1" i="1" dirty="0" smtClean="0"/>
              <a:t> 13 </a:t>
            </a:r>
            <a:r>
              <a:rPr lang="uk-UA" sz="2800" i="1" dirty="0" smtClean="0"/>
              <a:t>років</a:t>
            </a:r>
            <a:endParaRPr lang="ru-RU" sz="2800" i="1" dirty="0" smtClean="0"/>
          </a:p>
          <a:p>
            <a:endParaRPr lang="uk-UA" sz="20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4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Результати захисту робіт МАН</a:t>
            </a:r>
            <a:endParaRPr lang="uk-UA" sz="2800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9853457"/>
              </p:ext>
            </p:extLst>
          </p:nvPr>
        </p:nvGraphicFramePr>
        <p:xfrm>
          <a:off x="155104" y="639852"/>
          <a:ext cx="6357938" cy="3108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157"/>
                <a:gridCol w="1500227"/>
                <a:gridCol w="714379"/>
                <a:gridCol w="1714509"/>
                <a:gridCol w="1000130"/>
                <a:gridCol w="1071536"/>
              </a:tblGrid>
              <a:tr h="27429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№</a:t>
                      </a:r>
                      <a:endParaRPr lang="ru-RU" sz="1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Прізвище,</a:t>
                      </a:r>
                      <a:r>
                        <a:rPr lang="uk-UA" sz="1200" dirty="0" err="1" smtClean="0"/>
                        <a:t>імя</a:t>
                      </a:r>
                      <a:r>
                        <a:rPr lang="uk-UA" sz="1200" dirty="0" smtClean="0"/>
                        <a:t> учня</a:t>
                      </a:r>
                      <a:endParaRPr lang="ru-RU" sz="1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Клас</a:t>
                      </a:r>
                      <a:endParaRPr lang="ru-RU" sz="12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Тема роботи</a:t>
                      </a:r>
                      <a:endParaRPr lang="ru-RU" sz="1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Етап</a:t>
                      </a:r>
                      <a:endParaRPr lang="ru-RU" sz="12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Рік</a:t>
                      </a:r>
                      <a:endParaRPr lang="ru-RU" sz="1200" dirty="0"/>
                    </a:p>
                  </a:txBody>
                  <a:tcPr marT="45715" marB="45715"/>
                </a:tc>
              </a:tr>
              <a:tr h="54858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Ващенко Артур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/>
                        <a:t>«</a:t>
                      </a:r>
                      <a:r>
                        <a:rPr lang="uk-UA" sz="1200" dirty="0"/>
                        <a:t>Мед і його властивості»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обласний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2011-2012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82287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/>
                        <a:t>Ващенко Артур</a:t>
                      </a:r>
                      <a:endParaRPr lang="ru-RU" sz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/>
                        <a:t>« Ферменти – біологічні каталізатори »</a:t>
                      </a:r>
                      <a:endParaRPr kumimoji="0" lang="ru-RU" sz="1200" kern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обласний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2012-2013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64001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Микулич</a:t>
                      </a:r>
                      <a:r>
                        <a:rPr lang="uk-UA" sz="1200" dirty="0" smtClean="0"/>
                        <a:t> Андрій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/>
                        <a:t>«Властивості кухонної солі»</a:t>
                      </a:r>
                      <a:endParaRPr lang="ru-RU" sz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обласний</a:t>
                      </a:r>
                      <a:endParaRPr lang="ru-RU" sz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2012-2013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64001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Микулич</a:t>
                      </a:r>
                      <a:r>
                        <a:rPr lang="uk-UA" sz="1200" dirty="0" smtClean="0"/>
                        <a:t> Сергій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« Роль </a:t>
                      </a:r>
                      <a:r>
                        <a:rPr kumimoji="0" lang="uk-UA" sz="1200" kern="1200" dirty="0" err="1" smtClean="0"/>
                        <a:t>мікро</a:t>
                      </a:r>
                      <a:r>
                        <a:rPr kumimoji="0" lang="uk-UA" sz="1200" kern="1200" dirty="0" smtClean="0"/>
                        <a:t> і </a:t>
                      </a:r>
                      <a:r>
                        <a:rPr kumimoji="0" lang="uk-UA" sz="1200" kern="1200" dirty="0" err="1" smtClean="0"/>
                        <a:t>макроелементів</a:t>
                      </a:r>
                      <a:r>
                        <a:rPr kumimoji="0" lang="uk-UA" sz="1200" kern="1200" dirty="0" smtClean="0"/>
                        <a:t> у живих організмах»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обласний</a:t>
                      </a:r>
                      <a:endParaRPr lang="ru-RU" sz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2012-2013</a:t>
                      </a:r>
                      <a:endParaRPr lang="ru-RU" sz="1200" dirty="0" smtClean="0"/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751566"/>
              </p:ext>
            </p:extLst>
          </p:nvPr>
        </p:nvGraphicFramePr>
        <p:xfrm>
          <a:off x="179512" y="3789040"/>
          <a:ext cx="4429125" cy="3214687"/>
        </p:xfrm>
        <a:graphic>
          <a:graphicData uri="http://schemas.openxmlformats.org/presentationml/2006/ole">
            <p:oleObj spid="_x0000_s2055" r:id="rId3" imgW="4645555" imgH="3499407" progId="Excel.Sheet.8">
              <p:embed/>
            </p:oleObj>
          </a:graphicData>
        </a:graphic>
      </p:graphicFrame>
      <p:pic>
        <p:nvPicPr>
          <p:cNvPr id="9" name="Рисунок 4" descr="SAM_07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71480"/>
            <a:ext cx="2500298" cy="225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4" descr="SAM_073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_01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5201">
            <a:off x="5114132" y="4202906"/>
            <a:ext cx="2000250" cy="1357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SAM_0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4206">
            <a:off x="6792119" y="5049044"/>
            <a:ext cx="1922463" cy="1457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93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00269160"/>
              </p:ext>
            </p:extLst>
          </p:nvPr>
        </p:nvGraphicFramePr>
        <p:xfrm>
          <a:off x="142875" y="428625"/>
          <a:ext cx="8786843" cy="616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809926"/>
            <a:ext cx="16118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Кооперативні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методи :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Робота в парах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Робота в групах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Груповий діалог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Групові змагання</a:t>
            </a:r>
          </a:p>
          <a:p>
            <a:endParaRPr lang="uk-UA" dirty="0"/>
          </a:p>
        </p:txBody>
      </p:sp>
      <p:pic>
        <p:nvPicPr>
          <p:cNvPr id="9" name="Содержимое 3" descr="SAM_00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66"/>
            <a:ext cx="2427288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SAM_01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2933">
            <a:off x="142844" y="2928934"/>
            <a:ext cx="2714644" cy="204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SAM_00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7288" y="1609156"/>
            <a:ext cx="1953791" cy="149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 rot="20516606">
            <a:off x="-87313" y="390525"/>
            <a:ext cx="216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uk-UA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Творчі презентації учнів</a:t>
            </a:r>
            <a:endParaRPr lang="uk-UA" sz="1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 rot="1268622">
            <a:off x="280988" y="3095625"/>
            <a:ext cx="175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Робота в парах</a:t>
            </a:r>
          </a:p>
        </p:txBody>
      </p:sp>
    </p:spTree>
    <p:extLst>
      <p:ext uri="{BB962C8B-B14F-4D97-AF65-F5344CB8AC3E}">
        <p14:creationId xmlns="" xmlns:p14="http://schemas.microsoft.com/office/powerpoint/2010/main" val="33876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4624"/>
            <a:ext cx="6370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Уроки нестандартного типу: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8420"/>
            <a:ext cx="640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подорожі, тренінги, ділові ігри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556792"/>
            <a:ext cx="4248472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</a:rPr>
              <a:t>Ці інтерактивні уроки дають можливість використати різні технології навчання, які сприяють формуванню багатьох компетентностей.</a:t>
            </a:r>
            <a:endParaRPr lang="ru-RU" sz="1400" b="1" i="1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5" name="Рисунок 4" descr="SAM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88" y="2996951"/>
            <a:ext cx="3000365" cy="2223235"/>
          </a:xfrm>
          <a:prstGeom prst="snip1Rect">
            <a:avLst/>
          </a:prstGeom>
          <a:ln>
            <a:solidFill>
              <a:srgbClr val="0000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AM_1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72008"/>
            <a:ext cx="278608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9" descr="SAM_10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45" y="3573016"/>
            <a:ext cx="2952750" cy="221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3356" y="1412776"/>
            <a:ext cx="370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Monotype Corsiva" pitchFamily="66" charset="0"/>
              </a:rPr>
              <a:t>Зіткнення учнів з проблемою, створення проблемної ситуації</a:t>
            </a:r>
            <a:endParaRPr lang="uk-UA" sz="2400" b="1" dirty="0"/>
          </a:p>
        </p:txBody>
      </p:sp>
      <p:pic>
        <p:nvPicPr>
          <p:cNvPr id="9" name="Рисунок 4" descr="SAM_0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56" y="2565408"/>
            <a:ext cx="2786062" cy="200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 descr="SAM_0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2928937" cy="181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 descr="SAM_00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28" y="4765759"/>
            <a:ext cx="2746375" cy="192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93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Одн</a:t>
            </a:r>
            <a:r>
              <a:rPr lang="uk-UA" sz="2400" b="1" dirty="0" err="1">
                <a:solidFill>
                  <a:srgbClr val="0000FF"/>
                </a:solidFill>
                <a:latin typeface="Monotype Corsiva" pitchFamily="66" charset="0"/>
              </a:rPr>
              <a:t>ією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з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нестандартних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форм як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позакласної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роботи, так і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перевірки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знань на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уроці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0000FF"/>
                </a:solidFill>
                <a:latin typeface="Monotype Corsiva" pitchFamily="66" charset="0"/>
              </a:rPr>
              <a:t>є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складання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відгадування</a:t>
            </a:r>
            <a:r>
              <a:rPr lang="ru-RU" sz="2400" b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Monotype Corsiva" pitchFamily="66" charset="0"/>
              </a:rPr>
              <a:t>кросвордів</a:t>
            </a:r>
            <a:endParaRPr lang="uk-UA" sz="2400" dirty="0"/>
          </a:p>
        </p:txBody>
      </p:sp>
      <p:pic>
        <p:nvPicPr>
          <p:cNvPr id="6" name="Рисунок 5" descr="SAM_1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12879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8" descr="SAM_05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520440" cy="2714105"/>
          </a:xfrm>
          <a:effectLst>
            <a:softEdge rad="112500"/>
          </a:effectLst>
        </p:spPr>
      </p:pic>
      <p:pic>
        <p:nvPicPr>
          <p:cNvPr id="8" name="Рисунок 7" descr="SAM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57875"/>
            <a:ext cx="2232248" cy="194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7864" y="198884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  <a:latin typeface="Monotype Corsiva" pitchFamily="66" charset="0"/>
              </a:rPr>
              <a:t>Активні методи у позакласній роботі</a:t>
            </a:r>
            <a:endParaRPr lang="uk-UA" sz="2000" dirty="0"/>
          </a:p>
        </p:txBody>
      </p:sp>
      <p:pic>
        <p:nvPicPr>
          <p:cNvPr id="11" name="Рисунок 6" descr="D:\Фото\SAM_0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6447"/>
            <a:ext cx="2763747" cy="182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4" descr="SAM_104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36" y="4293096"/>
            <a:ext cx="2664179" cy="2361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 descr="http://3.bp.blogspot.com/-DyV5251mM5s/ToHT_Q4mJlI/AAAAAAAABXk/d6G2sJ9RkI4/s200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637" y="2496529"/>
            <a:ext cx="2857500" cy="226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7" descr="SAM_099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27523"/>
            <a:ext cx="3000375" cy="2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01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Щорічно гімназисти з особливим задоволенням</a:t>
            </a:r>
            <a:b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беруть участь у Всеукраїнському конкурсі  « </a:t>
            </a:r>
            <a:r>
              <a:rPr lang="uk-UA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Еколог-</a:t>
            </a:r>
            <a: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Юніор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» і конкурсі «Колосок»,Міжнародній природничій грі “ </a:t>
            </a:r>
            <a:r>
              <a:rPr lang="uk-UA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Геліантус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”</a:t>
            </a:r>
            <a:b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Учні сподіваються вибороти перемогу і у конкурсі цього року, поповнити колекцію золотих колосків.</a:t>
            </a:r>
            <a: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14" name="Содержимое 3" descr="SAM_0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6608" y="906979"/>
            <a:ext cx="2279176" cy="169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D:\School\SAM_064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263842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7" descr="SAM_0196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97425"/>
            <a:ext cx="255270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8" descr="SAM_10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3572" y="2838300"/>
            <a:ext cx="2430462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SAM_017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" y="4127351"/>
            <a:ext cx="2071687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120" y="260648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Тиждень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хімії</a:t>
            </a:r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uk-UA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88024" y="0"/>
            <a:ext cx="0" cy="76054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09533" y="258134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В рамках проведення тижня хімії і біології щорічно проходить конкурс тематичних стінгазет, </a:t>
            </a:r>
            <a:r>
              <a:rPr lang="uk-UA" dirty="0" err="1"/>
              <a:t>урок-</a:t>
            </a:r>
            <a:r>
              <a:rPr lang="uk-UA" dirty="0"/>
              <a:t> подорож для учнів 1 – 4 класів, конкурс </a:t>
            </a:r>
          </a:p>
          <a:p>
            <a:pPr algn="ctr"/>
            <a:r>
              <a:rPr lang="uk-UA" dirty="0"/>
              <a:t>« Міс –Екологія»,</a:t>
            </a:r>
          </a:p>
          <a:p>
            <a:pPr algn="ctr"/>
            <a:r>
              <a:rPr lang="uk-UA" dirty="0"/>
              <a:t> де учасниці показують </a:t>
            </a:r>
          </a:p>
          <a:p>
            <a:pPr algn="ctr"/>
            <a:r>
              <a:rPr lang="uk-UA" dirty="0"/>
              <a:t>свої знання і вміння </a:t>
            </a:r>
          </a:p>
          <a:p>
            <a:pPr algn="ctr"/>
            <a:r>
              <a:rPr lang="uk-UA" dirty="0"/>
              <a:t>з хімії та екології</a:t>
            </a:r>
            <a:endParaRPr lang="ru-RU" dirty="0"/>
          </a:p>
        </p:txBody>
      </p:sp>
      <p:pic>
        <p:nvPicPr>
          <p:cNvPr id="15" name="Рисунок 10" descr="SAM_076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982912"/>
            <a:ext cx="2767939" cy="185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Содержимое 3" descr="SAM_07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88024" y="5589240"/>
            <a:ext cx="1746267" cy="12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school127.edu.kh.ua/files2/images/PC060631.JPG?size=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22669" y="1133684"/>
            <a:ext cx="1752931" cy="136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88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1173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Monotype Corsiva" pitchFamily="66" charset="0"/>
              </a:rPr>
              <a:t>Поширення    власного   педагогічного  досвіду  серед  педагогів  району  та області  здійснюю  за  наступними формами</a:t>
            </a:r>
            <a:r>
              <a:rPr lang="en-US" sz="1100" b="1" dirty="0"/>
              <a:t/>
            </a:r>
            <a:br>
              <a:rPr lang="en-US" sz="1100" b="1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9996" y="126876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Міжшкільні методичні засідання</a:t>
            </a:r>
            <a:r>
              <a:rPr lang="uk-UA" sz="1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uk-UA" sz="1400" b="1" i="1" dirty="0">
                <a:latin typeface="Arial" pitchFamily="34" charset="0"/>
                <a:cs typeface="Arial" pitchFamily="34" charset="0"/>
              </a:rPr>
              <a:t>«Використання традиційних та інноваційних технологій у навчально-виховному процесі».(2012)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uk-UA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uk-UA" sz="1400" b="1" i="1" dirty="0">
                <a:latin typeface="Arial" pitchFamily="34" charset="0"/>
                <a:cs typeface="Arial" pitchFamily="34" charset="0"/>
              </a:rPr>
              <a:t>Розв’язування розрахункових задач - один із факторів формування продуктивної творчої діяльності учнів.»(2013)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uk-UA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Районні семінари</a:t>
            </a:r>
            <a:r>
              <a:rPr lang="uk-UA" sz="1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>
                <a:latin typeface="Arial" pitchFamily="34" charset="0"/>
                <a:cs typeface="Arial" pitchFamily="34" charset="0"/>
              </a:rPr>
              <a:t>« Розвиток творчих здібностей учнів на уроках хімії» (2013)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uk-UA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Обласні семінари: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uk-UA" sz="1400" b="1" i="1" dirty="0">
                <a:latin typeface="Arial" pitchFamily="34" charset="0"/>
                <a:cs typeface="Arial" pitchFamily="34" charset="0"/>
              </a:rPr>
              <a:t>«Формування дослідницьких здібностей учнів  в позакласний час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” (2012);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 rot="10800000" flipV="1">
            <a:off x="5652120" y="4770018"/>
            <a:ext cx="342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600" b="1" i="1" dirty="0">
                <a:latin typeface="Monotype Corsiva" pitchFamily="66" charset="0"/>
              </a:rPr>
              <a:t>«Звичайно, не з кожного учня вийде вчений, але необхідно </a:t>
            </a:r>
            <a:r>
              <a:rPr lang="en-US" sz="1600" b="1" i="1" dirty="0">
                <a:latin typeface="Monotype Corsiva" pitchFamily="66" charset="0"/>
              </a:rPr>
              <a:t> </a:t>
            </a:r>
            <a:r>
              <a:rPr lang="ru-RU" sz="1600" b="1" i="1" dirty="0">
                <a:latin typeface="Monotype Corsiva" pitchFamily="66" charset="0"/>
              </a:rPr>
              <a:t>прагнути, щоб кожному була знайома радість відкриття нового, радість творчого усвідомлення життя».</a:t>
            </a:r>
            <a:endParaRPr lang="en-US" sz="1600" b="1" i="1" dirty="0">
              <a:latin typeface="Monotype Corsiva" pitchFamily="66" charset="0"/>
            </a:endParaRPr>
          </a:p>
          <a:p>
            <a:pPr algn="r"/>
            <a:r>
              <a:rPr lang="ru-RU" sz="1600" b="1" i="1" dirty="0">
                <a:latin typeface="Monotype Corsiva" pitchFamily="66" charset="0"/>
              </a:rPr>
              <a:t>                                   </a:t>
            </a:r>
            <a:r>
              <a:rPr lang="ru-RU" sz="1600" b="1" i="1" dirty="0">
                <a:solidFill>
                  <a:srgbClr val="FF0000"/>
                </a:solidFill>
                <a:latin typeface="Monotype Corsiva" pitchFamily="66" charset="0"/>
              </a:rPr>
              <a:t>Академік А. М. Колмогоров</a:t>
            </a:r>
            <a:endParaRPr lang="ru-RU" sz="1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68" y="5445224"/>
            <a:ext cx="460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charset="0"/>
              </a:rPr>
              <a:t>Дякую за увагу</a:t>
            </a:r>
            <a:endParaRPr lang="ru-RU" sz="3600" dirty="0"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429" y="40466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В основі моєї роботи лежить</a:t>
            </a:r>
            <a:r>
              <a:rPr lang="en-US" i="1" dirty="0"/>
              <a:t> </a:t>
            </a:r>
            <a:r>
              <a:rPr lang="uk-UA" i="1" dirty="0"/>
              <a:t>віра в сили та  можливості  </a:t>
            </a:r>
            <a:r>
              <a:rPr lang="en-US" i="1" dirty="0"/>
              <a:t/>
            </a:r>
            <a:br>
              <a:rPr lang="en-US" i="1" dirty="0"/>
            </a:br>
            <a:r>
              <a:rPr lang="uk-UA" i="1" dirty="0"/>
              <a:t>своїх учнів, виявлення в них  </a:t>
            </a:r>
            <a:r>
              <a:rPr lang="en-US" i="1" dirty="0"/>
              <a:t/>
            </a:r>
            <a:br>
              <a:rPr lang="en-US" i="1" dirty="0"/>
            </a:br>
            <a:r>
              <a:rPr lang="uk-UA" i="1" dirty="0"/>
              <a:t>творчого   потенціалу, </a:t>
            </a:r>
            <a:r>
              <a:rPr lang="en-US" i="1" dirty="0"/>
              <a:t/>
            </a:r>
            <a:br>
              <a:rPr lang="en-US" i="1" dirty="0"/>
            </a:br>
            <a:r>
              <a:rPr lang="uk-UA" i="1" dirty="0"/>
              <a:t>навчання радістю і успіхом</a:t>
            </a:r>
            <a:r>
              <a:rPr lang="ru-RU" i="1" dirty="0"/>
              <a:t>.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19168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Arial Black" pitchFamily="34" charset="0"/>
              </a:rPr>
              <a:t>“ Розвиток  творчих здібностей учнів на уроках хімії з використанням                             інтерактивних  технологій ”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907" y="83671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Педагогічне кредо</a:t>
            </a:r>
            <a:r>
              <a:rPr lang="uk-UA" b="1" dirty="0" smtClean="0"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 :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Будьте самі шукачами, дослідниками. Якщо не буде вогника у вас, вам ніколи не запалити його в інших…</a:t>
            </a:r>
            <a:endParaRPr lang="ru-RU" b="1" dirty="0" smtClean="0">
              <a:solidFill>
                <a:srgbClr val="7030A0"/>
              </a:solidFill>
              <a:latin typeface="Century Schoolbook" pitchFamily="18" charset="0"/>
            </a:endParaRP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-15528" y="3117161"/>
            <a:ext cx="4644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cs typeface="Times New Roman" pitchFamily="18" charset="0"/>
              </a:rPr>
              <a:t>Життєве  кредо:</a:t>
            </a:r>
            <a:r>
              <a:rPr lang="uk-UA" b="1" dirty="0" smtClean="0">
                <a:cs typeface="Times New Roman" pitchFamily="18" charset="0"/>
              </a:rPr>
              <a:t> </a:t>
            </a:r>
            <a:r>
              <a:rPr lang="uk-UA" sz="2400" b="1" i="1" dirty="0" smtClean="0">
                <a:cs typeface="Times New Roman" pitchFamily="18" charset="0"/>
              </a:rPr>
              <a:t>"</a:t>
            </a:r>
            <a:r>
              <a:rPr lang="uk-UA" b="1" i="1" dirty="0" smtClean="0">
                <a:cs typeface="Times New Roman" pitchFamily="18" charset="0"/>
              </a:rPr>
              <a:t>Вік живи - вік учись"</a:t>
            </a:r>
            <a:endParaRPr lang="uk-UA" b="1" dirty="0" smtClean="0"/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101497"/>
            <a:ext cx="417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Monotype Corsiva" pitchFamily="66" charset="0"/>
              </a:rPr>
              <a:t>АКТУАЛЬНІСТЬ      ПРОБЛЕМИ</a:t>
            </a:r>
            <a:endParaRPr lang="uk-UA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95720" y="2520889"/>
            <a:ext cx="2948280" cy="4292487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/>
              <a:buNone/>
              <a:defRPr/>
            </a:pPr>
            <a:r>
              <a:rPr lang="ru-RU" sz="49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Актуальність даної проблеми визначається змінами, що відбуваються в умовах реформування середньої освіти. Зміст і завдання шкільного курсу хімії вимагають нових переходів до організації навчальних процесів, спрямованих на розвиток здібностей школярів, формування навичок самостійного наукового пізнання та самореалізації особистості.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школа повинна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підготувати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людину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мислячу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чуттєву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, яка не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має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, але і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вміє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творчо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. Тому актуальною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постає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проблема пошуку нових,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нестандартних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форм, способів і прийомів навчання,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спрямованих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на розвиток </a:t>
            </a:r>
            <a:r>
              <a:rPr lang="ru-RU" sz="4000" b="1" i="1" dirty="0" err="1" smtClean="0">
                <a:latin typeface="Arial" pitchFamily="34" charset="0"/>
                <a:cs typeface="Arial" pitchFamily="34" charset="0"/>
              </a:rPr>
              <a:t>творчих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здібностей учнів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64502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Завдання досвіду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93096"/>
            <a:ext cx="6154936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1.</a:t>
            </a:r>
            <a:r>
              <a:rPr lang="ru-RU" sz="1400" b="1" i="1" dirty="0" smtClean="0"/>
              <a:t>Виявити </a:t>
            </a:r>
            <a:r>
              <a:rPr lang="ru-RU" sz="1400" b="1" i="1" dirty="0"/>
              <a:t>можливості активних методів у формуванні творчого мислення під час викладання хімії.</a:t>
            </a:r>
            <a:endParaRPr lang="ru-RU" sz="1400" dirty="0"/>
          </a:p>
          <a:p>
            <a:pPr>
              <a:defRPr/>
            </a:pPr>
            <a:r>
              <a:rPr lang="ru-RU" sz="1400" dirty="0">
                <a:solidFill>
                  <a:srgbClr val="FFC000"/>
                </a:solidFill>
              </a:rPr>
              <a:t>2.</a:t>
            </a:r>
            <a:r>
              <a:rPr lang="ru-RU" sz="1400" b="1" i="1" dirty="0">
                <a:solidFill>
                  <a:srgbClr val="FFC000"/>
                </a:solidFill>
              </a:rPr>
              <a:t>Обґрунтувати та експериментально підтвердити ефективність використання активних методів навчання  .</a:t>
            </a:r>
            <a:endParaRPr lang="ru-RU" sz="14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uk-UA" sz="1400" dirty="0"/>
              <a:t>3.</a:t>
            </a:r>
            <a:r>
              <a:rPr lang="ru-RU" sz="1400" dirty="0"/>
              <a:t> </a:t>
            </a:r>
            <a:r>
              <a:rPr lang="ru-RU" sz="1400" b="1" i="1" dirty="0"/>
              <a:t>Розвинути в дитині те </a:t>
            </a:r>
            <a:r>
              <a:rPr lang="ru-RU" sz="1400" b="1" i="1" dirty="0" smtClean="0"/>
              <a:t>творче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зерно</a:t>
            </a:r>
            <a:r>
              <a:rPr lang="ru-RU" sz="1400" b="1" i="1" dirty="0"/>
              <a:t>, яке в кожному закладене</a:t>
            </a:r>
          </a:p>
          <a:p>
            <a:pPr>
              <a:defRPr/>
            </a:pPr>
            <a:r>
              <a:rPr lang="ru-RU" sz="1400" b="1" i="1" dirty="0"/>
              <a:t>природою; </a:t>
            </a:r>
          </a:p>
          <a:p>
            <a:pPr algn="just">
              <a:defRPr/>
            </a:pPr>
            <a:r>
              <a:rPr lang="ru-RU" sz="1400" b="1" i="1" dirty="0">
                <a:solidFill>
                  <a:srgbClr val="FFC000"/>
                </a:solidFill>
              </a:rPr>
              <a:t>4. Перенести акценти зі знань </a:t>
            </a:r>
            <a:r>
              <a:rPr lang="ru-RU" sz="1400" b="1" i="1" dirty="0" err="1">
                <a:solidFill>
                  <a:srgbClr val="FFC000"/>
                </a:solidFill>
              </a:rPr>
              <a:t>і</a:t>
            </a:r>
            <a:r>
              <a:rPr lang="ru-RU" sz="1400" b="1" i="1" dirty="0">
                <a:solidFill>
                  <a:srgbClr val="FFC000"/>
                </a:solidFill>
              </a:rPr>
              <a:t> вмінь на формування компетентностей учня, які б відповідали потребам суспільства;</a:t>
            </a:r>
          </a:p>
          <a:p>
            <a:pPr algn="just">
              <a:defRPr/>
            </a:pPr>
            <a:endParaRPr lang="ru-RU" sz="1400" b="1" i="1" dirty="0"/>
          </a:p>
          <a:p>
            <a:pPr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6448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61" y="188640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3175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Провідна</a:t>
            </a:r>
            <a:r>
              <a:rPr lang="ru-RU" sz="2400" b="1" dirty="0" smtClean="0">
                <a:ln w="3175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ln w="3175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ідея</a:t>
            </a:r>
            <a:r>
              <a:rPr lang="ru-RU" sz="2400" b="1" dirty="0" smtClean="0">
                <a:ln w="3175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ln w="3175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досвіду</a:t>
            </a:r>
            <a:endParaRPr lang="uk-UA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764704"/>
            <a:ext cx="2195099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dirty="0"/>
              <a:t>Створення умов для вияву потенційних можливостей гімназистів, розвиток  інтересу до хімії, </a:t>
            </a:r>
          </a:p>
          <a:p>
            <a:pPr algn="ctr">
              <a:defRPr/>
            </a:pPr>
            <a:r>
              <a:rPr lang="uk-UA" dirty="0"/>
              <a:t>прагнення до творчості.</a:t>
            </a:r>
            <a:endParaRPr lang="ru-RU" dirty="0"/>
          </a:p>
          <a:p>
            <a:pPr algn="ctr"/>
            <a:endParaRPr lang="uk-UA" dirty="0"/>
          </a:p>
        </p:txBody>
      </p:sp>
      <p:sp>
        <p:nvSpPr>
          <p:cNvPr id="6" name="Стрелка вниз 5"/>
          <p:cNvSpPr/>
          <p:nvPr/>
        </p:nvSpPr>
        <p:spPr>
          <a:xfrm>
            <a:off x="971600" y="3520327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993" y="4111931"/>
            <a:ext cx="2195099" cy="2615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Ефективне використання інтерактивних методів навчання в системі роботи вчителя хімії.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Розвиток пізнавальних здібностей учнів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54092" y="522920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2164" y="4024383"/>
            <a:ext cx="1901884" cy="27458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Глибоке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засвоєння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навчального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матеріалу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Формування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умінь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навичок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практичного характеру .</a:t>
            </a:r>
          </a:p>
          <a:p>
            <a:pPr algn="ctr"/>
            <a:endParaRPr lang="uk-UA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615271" y="2024099"/>
            <a:ext cx="2479627" cy="1748256"/>
            <a:chOff x="1997" y="1314"/>
            <a:chExt cx="1889" cy="1009"/>
          </a:xfrm>
          <a:scene3d>
            <a:camera prst="perspectiveFront"/>
            <a:lightRig rig="threePt" dir="t"/>
          </a:scene3d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1" cy="82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uk-UA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68502" y="231445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DC20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</a:t>
            </a:r>
          </a:p>
          <a:p>
            <a:pPr algn="ctr">
              <a:defRPr/>
            </a:pP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DC20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ДОСВІДУ</a:t>
            </a:r>
          </a:p>
          <a:p>
            <a:endParaRPr lang="uk-UA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2164" y="1268551"/>
            <a:ext cx="1800200" cy="26612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Переосмислен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ня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змісту та розробка нових підходів до вивчення хімії  із застосуванням активних методів навчання.</a:t>
            </a:r>
            <a:endParaRPr lang="en-US" sz="1400" b="1" dirty="0" smtClean="0">
              <a:ln w="18000">
                <a:solidFill>
                  <a:srgbClr val="C32BA6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5004048" y="2470505"/>
            <a:ext cx="504056" cy="571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низ 21"/>
          <p:cNvSpPr/>
          <p:nvPr/>
        </p:nvSpPr>
        <p:spPr>
          <a:xfrm>
            <a:off x="6589538" y="3850857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67275" y="4437112"/>
            <a:ext cx="2202654" cy="2289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ПОШУКОВА</a:t>
            </a:r>
          </a:p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ДІЯЛЬНІСТЬ УЧНІВ – </a:t>
            </a:r>
          </a:p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УЧАСТЬ У МАН,</a:t>
            </a:r>
          </a:p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СТВОРЕННЯ</a:t>
            </a:r>
          </a:p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ПРЕЗЕНТАЦІЙ,</a:t>
            </a:r>
          </a:p>
          <a:p>
            <a:pPr algn="ctr" eaLnBrk="0" hangingPunct="0"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ТВОРЧИХ ЗАВДАНЬ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РОБОТА НАД  ПРОЕКТАМИ</a:t>
            </a:r>
            <a:endParaRPr lang="uk-UA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 rot="10800000" flipH="1" flipV="1">
            <a:off x="5615270" y="216990"/>
            <a:ext cx="2469229" cy="1267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Формування та розвиток умінь до активної пізнавальної діяльності гімназистів</a:t>
            </a:r>
            <a:endParaRPr lang="uk-UA" sz="1600" dirty="0" smtClean="0">
              <a:ln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uk-UA" dirty="0"/>
          </a:p>
        </p:txBody>
      </p:sp>
      <p:sp>
        <p:nvSpPr>
          <p:cNvPr id="25" name="Стрелка вверх 24"/>
          <p:cNvSpPr/>
          <p:nvPr/>
        </p:nvSpPr>
        <p:spPr>
          <a:xfrm>
            <a:off x="6547268" y="1535370"/>
            <a:ext cx="504056" cy="467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616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" y="278178"/>
            <a:ext cx="7715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98" y="1268760"/>
            <a:ext cx="18979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Вертикальный свиток 10"/>
          <p:cNvSpPr/>
          <p:nvPr/>
        </p:nvSpPr>
        <p:spPr>
          <a:xfrm>
            <a:off x="1691680" y="1484784"/>
            <a:ext cx="7272808" cy="4997731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283464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Microsoft Uighur" pitchFamily="2" charset="-78"/>
              </a:rPr>
              <a:t>Державний стандарт базової і повної загальної  середньої  освіти //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Microsoft Uighur" pitchFamily="2" charset="-78"/>
              </a:rPr>
              <a:t>  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Microsoft Uighur" pitchFamily="2" charset="-78"/>
              </a:rPr>
              <a:t>Інформаційний збірник Міністерства освіти і науки України. – 2004. – № 1 – 2. – С. 5 – 60.</a:t>
            </a:r>
          </a:p>
          <a:p>
            <a:pPr marL="365760" indent="-283464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 Кравченко Компетентнісний підхід в навчально – виховному процесі. 2004. - 112с.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Пометун. Енциклопедія інтерактивного навчання. - 36-62с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-237744">
              <a:spcBef>
                <a:spcPts val="600"/>
              </a:spcBef>
              <a:buSzPct val="70000"/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Сухомлинський  «Сто порад учителеві».</a:t>
            </a:r>
          </a:p>
          <a:p>
            <a:pPr marL="273050" lvl="1" indent="-237744">
              <a:spcBef>
                <a:spcPts val="600"/>
              </a:spcBef>
              <a:buSzPct val="70000"/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О.Пометун, 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Пироженко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“Сучасний урок. Інтерактивні технології навчання”,  Київ «Видавництво А.С.К.», 2004- 192 с.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-237744">
              <a:spcBef>
                <a:spcPts val="600"/>
              </a:spcBef>
              <a:buSzPct val="70000"/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М Буринська. Викладання хімії у 8-9 класах загальноосвітньої школи: Методичний посібник для вчителів. – Київ; Ірпінь: ВТФ "Перун", 2000.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-237744">
              <a:spcBef>
                <a:spcPts val="600"/>
              </a:spcBef>
              <a:buSzPct val="70000"/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М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Буринська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Величко Л. П. Викладання хімії у 10-11 класах загальноосвітніх навчальних закладів: Методичний посібник для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чителів. – Київ; Ірпінь: Перун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2002.</a:t>
            </a:r>
          </a:p>
          <a:p>
            <a:pPr marL="273050" lvl="1" indent="-237744">
              <a:spcBef>
                <a:spcPts val="600"/>
              </a:spcBef>
              <a:buSzPct val="70000"/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60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60" y="332656"/>
            <a:ext cx="2143140" cy="174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esize of IMG_0584-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581128"/>
            <a:ext cx="2556948" cy="21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7" descr="SAM_06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32612" y="4624432"/>
            <a:ext cx="2039937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0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2732">
            <a:off x="6460079" y="349574"/>
            <a:ext cx="242886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99792" y="692696"/>
            <a:ext cx="3735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Monotype Corsiva" pitchFamily="66" charset="0"/>
              </a:rPr>
              <a:t>Алгоритм роботи вчителя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1853373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400" dirty="0" smtClean="0">
                <a:latin typeface="Arial" charset="0"/>
                <a:cs typeface="Arial" charset="0"/>
              </a:rPr>
              <a:t>Формую систему знань учнів.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algn="ctr"/>
            <a:r>
              <a:rPr lang="ru-RU" sz="2400" dirty="0" smtClean="0">
                <a:latin typeface="Arial" charset="0"/>
                <a:cs typeface="Arial" charset="0"/>
              </a:rPr>
              <a:t> Стимулюю </a:t>
            </a:r>
            <a:r>
              <a:rPr lang="ru-RU" sz="2400" dirty="0" err="1" smtClean="0">
                <a:latin typeface="Arial" charset="0"/>
                <a:cs typeface="Arial" charset="0"/>
              </a:rPr>
              <a:t>творчість</a:t>
            </a:r>
            <a:r>
              <a:rPr lang="ru-RU" sz="2400" dirty="0" smtClean="0">
                <a:latin typeface="Arial" charset="0"/>
                <a:cs typeface="Arial" charset="0"/>
              </a:rPr>
              <a:t> учнів.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 Пропоную нестандартні завдання.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 Організовую дослідницьку і пошукову роботу.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 Залучаю учнів до участі в конкурсах, олімпіадах.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Спонукаю учнів до генерування нових  ідей 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uk-UA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79466" y="1206831"/>
            <a:ext cx="576064" cy="6379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4045" y="4578507"/>
            <a:ext cx="3960440" cy="19179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8572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FF"/>
                </a:solidFill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</a:rPr>
              <a:t>      </a:t>
            </a:r>
            <a:r>
              <a:rPr lang="uk-UA" sz="2400" b="1" dirty="0" smtClean="0">
                <a:solidFill>
                  <a:srgbClr val="0000FF"/>
                </a:solidFill>
              </a:rPr>
              <a:t>Передплата </a:t>
            </a:r>
            <a:r>
              <a:rPr lang="uk-UA" sz="2400" b="1" dirty="0">
                <a:solidFill>
                  <a:srgbClr val="0000FF"/>
                </a:solidFill>
              </a:rPr>
              <a:t>та опрацювання </a:t>
            </a:r>
            <a:r>
              <a:rPr lang="uk-UA" sz="2400" b="1" dirty="0" smtClean="0">
                <a:solidFill>
                  <a:srgbClr val="0000FF"/>
                </a:solidFill>
              </a:rPr>
              <a:t>фахової  літератури   </a:t>
            </a:r>
            <a:r>
              <a:rPr lang="uk-UA" sz="2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sz="2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               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1.Прикладні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програмні засоби навчального призначення.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2.Література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видавничої групи “ Основа”,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видавництва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Ранок” та інші</a:t>
            </a:r>
            <a:endParaRPr lang="uk-UA" dirty="0"/>
          </a:p>
        </p:txBody>
      </p:sp>
      <p:pic>
        <p:nvPicPr>
          <p:cNvPr id="7" name="Рисунок 5" descr="886-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29289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4" descr="12_32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929063"/>
            <a:ext cx="1938338" cy="2517775"/>
          </a:xfrm>
        </p:spPr>
      </p:pic>
      <p:pic>
        <p:nvPicPr>
          <p:cNvPr id="9" name="Рисунок 6" descr="him-11-kl-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14750"/>
            <a:ext cx="19288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images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132856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 descr="khimiya-trenazher-dlya-pidgotovki-do-zno-2015-berezan-o-pi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78618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80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0000FF"/>
                </a:solidFill>
                <a:latin typeface="Monotype Corsiva" pitchFamily="66" charset="0"/>
              </a:rPr>
              <a:t>Навчально-методична діяльність</a:t>
            </a:r>
            <a:endParaRPr lang="uk-UA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716746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>
              <a:buClr>
                <a:srgbClr val="0000FF"/>
              </a:buClr>
              <a:defRPr/>
            </a:pPr>
            <a:r>
              <a:rPr lang="uk-UA" b="1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Підготовка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і  проведення  </a:t>
            </a:r>
          </a:p>
          <a:p>
            <a:pPr marL="82296">
              <a:buClr>
                <a:srgbClr val="0000FF"/>
              </a:buClr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 предметних        тижнів.</a:t>
            </a:r>
          </a:p>
          <a:p>
            <a:pPr marL="365760" indent="-283464">
              <a:buClr>
                <a:srgbClr val="0000FF"/>
              </a:buClr>
              <a:buFont typeface="Wingdings" pitchFamily="2" charset="2"/>
              <a:buChar char="q"/>
              <a:defRPr/>
            </a:pPr>
            <a:endParaRPr lang="uk-UA" b="1" i="1" dirty="0">
              <a:latin typeface="Arial" pitchFamily="34" charset="0"/>
              <a:cs typeface="Arial" pitchFamily="34" charset="0"/>
            </a:endParaRPr>
          </a:p>
          <a:p>
            <a:pPr marL="82296">
              <a:buClr>
                <a:srgbClr val="0000FF"/>
              </a:buClr>
              <a:defRPr/>
            </a:pP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-Організація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і  проведення  </a:t>
            </a:r>
          </a:p>
          <a:p>
            <a:pPr marL="82296">
              <a:buClr>
                <a:srgbClr val="0000FF"/>
              </a:buClr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 позакласних  заходів.</a:t>
            </a:r>
          </a:p>
          <a:p>
            <a:pPr marL="365760" indent="-283464">
              <a:buClr>
                <a:srgbClr val="0000FF"/>
              </a:buClr>
              <a:buFont typeface="Wingdings" pitchFamily="2" charset="2"/>
              <a:buChar char="q"/>
              <a:defRPr/>
            </a:pPr>
            <a:endParaRPr lang="uk-UA" b="1" i="1" dirty="0">
              <a:latin typeface="Arial" pitchFamily="34" charset="0"/>
              <a:cs typeface="Arial" pitchFamily="34" charset="0"/>
            </a:endParaRPr>
          </a:p>
          <a:p>
            <a:pPr marL="82296">
              <a:defRPr/>
            </a:pPr>
            <a:r>
              <a:rPr lang="uk-UA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-Підготовка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учнів до  олімпіад </a:t>
            </a:r>
          </a:p>
          <a:p>
            <a:pPr marL="82296"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і конкурсів  захисту робіт МАН .</a:t>
            </a:r>
          </a:p>
          <a:p>
            <a:pPr marL="365760" indent="-283464">
              <a:buFont typeface="Wingdings" pitchFamily="2" charset="2"/>
              <a:buChar char="q"/>
              <a:defRPr/>
            </a:pPr>
            <a:endParaRPr lang="uk-UA" b="1" i="1" dirty="0">
              <a:latin typeface="Arial" pitchFamily="34" charset="0"/>
              <a:cs typeface="Arial" pitchFamily="34" charset="0"/>
            </a:endParaRPr>
          </a:p>
          <a:p>
            <a:pPr marL="82296">
              <a:defRPr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-Керівник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районної методичної </a:t>
            </a:r>
          </a:p>
          <a:p>
            <a:pPr marL="82296">
              <a:defRPr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      комісії 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вчителів хімії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0" descr="SAM_0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" y="1103422"/>
            <a:ext cx="2500312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SAM_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3" y="4509120"/>
            <a:ext cx="3119426" cy="2285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imag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730" y="1120355"/>
            <a:ext cx="3343319" cy="23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SAM_1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8575" y="4293096"/>
            <a:ext cx="2609814" cy="2285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864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456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73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Вважаю, що</a:t>
            </a:r>
            <a:r>
              <a:rPr lang="uk-UA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/>
            </a:r>
            <a:br>
              <a:rPr lang="uk-UA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</a:br>
            <a:endParaRPr lang="uk-UA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3348038" y="2357438"/>
            <a:ext cx="3024187" cy="1949450"/>
          </a:xfrm>
          <a:prstGeom prst="wedgeEllipseCallou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2000" b="1" dirty="0">
                <a:solidFill>
                  <a:srgbClr val="FF0000"/>
                </a:solidFill>
                <a:latin typeface="Arial" charset="0"/>
              </a:rPr>
              <a:t>Інтерактивні технології сприяють розвитку творчості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>
            <a:off x="4643438" y="908050"/>
            <a:ext cx="3673475" cy="1368425"/>
          </a:xfrm>
          <a:prstGeom prst="irregularSeal1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/>
              <a:t>Працюють усі учні класу</a:t>
            </a:r>
            <a:endParaRPr lang="ru-RU" sz="1600" b="1" dirty="0"/>
          </a:p>
        </p:txBody>
      </p:sp>
      <p:sp>
        <p:nvSpPr>
          <p:cNvPr id="7" name="PubOvalCallout"/>
          <p:cNvSpPr>
            <a:spLocks noEditPoints="1" noChangeArrowheads="1"/>
          </p:cNvSpPr>
          <p:nvPr/>
        </p:nvSpPr>
        <p:spPr bwMode="auto">
          <a:xfrm flipV="1">
            <a:off x="6357938" y="2276475"/>
            <a:ext cx="2786062" cy="1728788"/>
          </a:xfrm>
          <a:prstGeom prst="irregularSeal1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uk-UA" sz="1400" b="1" dirty="0"/>
              <a:t>Розвивається креативність</a:t>
            </a:r>
          </a:p>
          <a:p>
            <a:pPr algn="ctr">
              <a:defRPr/>
            </a:pPr>
            <a:endParaRPr lang="uk-UA" sz="1400" b="1" dirty="0"/>
          </a:p>
        </p:txBody>
      </p:sp>
      <p:sp>
        <p:nvSpPr>
          <p:cNvPr id="8" name="PubOvalCallout"/>
          <p:cNvSpPr>
            <a:spLocks noEditPoints="1" noChangeArrowheads="1"/>
          </p:cNvSpPr>
          <p:nvPr/>
        </p:nvSpPr>
        <p:spPr bwMode="auto">
          <a:xfrm flipH="1" flipV="1">
            <a:off x="5857875" y="4000500"/>
            <a:ext cx="3286125" cy="2595563"/>
          </a:xfrm>
          <a:prstGeom prst="irregularSeal2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uk-UA" sz="1600" b="1" dirty="0"/>
              <a:t>За короткий</a:t>
            </a:r>
            <a:endParaRPr lang="en-US" sz="1600" b="1" dirty="0"/>
          </a:p>
          <a:p>
            <a:pPr algn="ctr">
              <a:defRPr/>
            </a:pPr>
            <a:r>
              <a:rPr lang="uk-UA" sz="1600" b="1" dirty="0"/>
              <a:t>час опановує</a:t>
            </a:r>
            <a:r>
              <a:rPr lang="en-US" sz="1600" b="1" dirty="0"/>
              <a:t>-</a:t>
            </a:r>
            <a:r>
              <a:rPr lang="uk-UA" sz="1600" b="1" dirty="0" err="1"/>
              <a:t>ться</a:t>
            </a:r>
            <a:r>
              <a:rPr lang="uk-UA" sz="1600" b="1" dirty="0"/>
              <a:t> багато матеріалу</a:t>
            </a:r>
            <a:endParaRPr lang="ru-RU" sz="1600" b="1" dirty="0"/>
          </a:p>
        </p:txBody>
      </p:sp>
      <p:sp>
        <p:nvSpPr>
          <p:cNvPr id="9" name="PubOvalCallout"/>
          <p:cNvSpPr>
            <a:spLocks noEditPoints="1" noChangeArrowheads="1"/>
          </p:cNvSpPr>
          <p:nvPr/>
        </p:nvSpPr>
        <p:spPr bwMode="auto">
          <a:xfrm flipV="1">
            <a:off x="3214688" y="4286250"/>
            <a:ext cx="2803525" cy="2571750"/>
          </a:xfrm>
          <a:prstGeom prst="irregularSeal1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uk-UA" sz="1600" b="1" dirty="0"/>
              <a:t>Учні вчаться працювати в команді</a:t>
            </a:r>
            <a:endParaRPr lang="ru-RU" sz="1600" b="1" dirty="0"/>
          </a:p>
        </p:txBody>
      </p:sp>
      <p:sp>
        <p:nvSpPr>
          <p:cNvPr id="10" name="PubOvalCallout"/>
          <p:cNvSpPr>
            <a:spLocks noEditPoints="1" noChangeArrowheads="1"/>
          </p:cNvSpPr>
          <p:nvPr/>
        </p:nvSpPr>
        <p:spPr bwMode="auto">
          <a:xfrm>
            <a:off x="214313" y="4214813"/>
            <a:ext cx="2686050" cy="2762250"/>
          </a:xfrm>
          <a:prstGeom prst="irregularSeal1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/>
              <a:t>Розкриває</a:t>
            </a:r>
            <a:r>
              <a:rPr lang="en-US" sz="1600" b="1" dirty="0"/>
              <a:t>-</a:t>
            </a:r>
            <a:r>
              <a:rPr lang="uk-UA" sz="1600" b="1" dirty="0" err="1"/>
              <a:t>ться</a:t>
            </a:r>
            <a:r>
              <a:rPr lang="uk-UA" sz="1600" b="1" dirty="0"/>
              <a:t> творчий потенціал учнів</a:t>
            </a:r>
            <a:endParaRPr lang="ru-RU" sz="1600" b="1" dirty="0"/>
          </a:p>
        </p:txBody>
      </p:sp>
      <p:sp>
        <p:nvSpPr>
          <p:cNvPr id="11" name="PubOvalCallout"/>
          <p:cNvSpPr>
            <a:spLocks noEditPoints="1" noChangeArrowheads="1"/>
          </p:cNvSpPr>
          <p:nvPr/>
        </p:nvSpPr>
        <p:spPr bwMode="auto">
          <a:xfrm rot="233595">
            <a:off x="-147638" y="2339975"/>
            <a:ext cx="3554413" cy="2574925"/>
          </a:xfrm>
          <a:prstGeom prst="irregularSeal2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Стимулю-вання обов’язку і відповіда-льності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600" b="1" dirty="0"/>
          </a:p>
        </p:txBody>
      </p:sp>
      <p:sp>
        <p:nvSpPr>
          <p:cNvPr id="12" name="PubOvalCallout"/>
          <p:cNvSpPr>
            <a:spLocks noEditPoints="1" noChangeArrowheads="1"/>
          </p:cNvSpPr>
          <p:nvPr/>
        </p:nvSpPr>
        <p:spPr bwMode="auto">
          <a:xfrm>
            <a:off x="1500188" y="785813"/>
            <a:ext cx="3000375" cy="1851025"/>
          </a:xfrm>
          <a:prstGeom prst="irregularSeal2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600" b="1" dirty="0"/>
              <a:t>Право на власну думку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2521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9527766"/>
              </p:ext>
            </p:extLst>
          </p:nvPr>
        </p:nvGraphicFramePr>
        <p:xfrm>
          <a:off x="-142908" y="4286250"/>
          <a:ext cx="5429256" cy="2571750"/>
        </p:xfrm>
        <a:graphic>
          <a:graphicData uri="http://schemas.openxmlformats.org/presentationml/2006/ole">
            <p:oleObj spid="_x0000_s1031" r:id="rId3" imgW="5785605" imgH="2572735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88056" y="692695"/>
            <a:ext cx="50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1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Робота з обдарованими та </a:t>
            </a:r>
          </a:p>
          <a:p>
            <a:pPr algn="ctr">
              <a:defRPr/>
            </a:pPr>
            <a:r>
              <a:rPr lang="ru-RU" sz="2800" b="1" spc="150" dirty="0">
                <a:ln w="11430"/>
                <a:solidFill>
                  <a:srgbClr val="7030A0"/>
                </a:solidFill>
                <a:latin typeface="Monotype Corsiva" pitchFamily="66" charset="0"/>
              </a:rPr>
              <a:t>талановитими дітьми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1770164"/>
              </p:ext>
            </p:extLst>
          </p:nvPr>
        </p:nvGraphicFramePr>
        <p:xfrm>
          <a:off x="4286248" y="0"/>
          <a:ext cx="4857752" cy="52149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7613"/>
                <a:gridCol w="1418722"/>
                <a:gridCol w="373346"/>
                <a:gridCol w="1045372"/>
                <a:gridCol w="597356"/>
                <a:gridCol w="1045343"/>
              </a:tblGrid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№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Прізвище</a:t>
                      </a:r>
                      <a:r>
                        <a:rPr lang="uk-UA" sz="1200" baseline="0" dirty="0" smtClean="0"/>
                        <a:t> ім'я 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клас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районна</a:t>
                      </a:r>
                    </a:p>
                    <a:p>
                      <a:pPr algn="ctr"/>
                      <a:r>
                        <a:rPr lang="uk-UA" sz="1200" dirty="0" smtClean="0"/>
                        <a:t>олімпіада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місце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Навчальний рік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aseline="0" dirty="0" smtClean="0"/>
                        <a:t>Ващенко Артур 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2010-2011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dirty="0" smtClean="0"/>
                        <a:t>Ващенко Артур </a:t>
                      </a:r>
                      <a:endParaRPr lang="uk-UA" sz="1200" dirty="0" smtClean="0"/>
                    </a:p>
                    <a:p>
                      <a:pPr algn="ctr"/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11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2012-2013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Микулич Сергій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2012-2013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Пасемків Андрій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2012-2013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Зайцева</a:t>
                      </a:r>
                      <a:r>
                        <a:rPr lang="uk-UA" sz="1200" baseline="0" dirty="0" smtClean="0"/>
                        <a:t> Вікторія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2012-2003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Пасемів Андрій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Районна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dirty="0" smtClean="0"/>
                        <a:t>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2013-2014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197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Микулич</a:t>
                      </a:r>
                      <a:r>
                        <a:rPr lang="uk-UA" sz="1200" baseline="0" dirty="0" smtClean="0"/>
                        <a:t> Сергій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2013-2014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11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8.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Кокарєва</a:t>
                      </a:r>
                      <a:r>
                        <a:rPr lang="uk-UA" sz="1200" baseline="0" dirty="0" smtClean="0"/>
                        <a:t> Ірина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Районна олімпіада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ІІІ</a:t>
                      </a:r>
                      <a:endParaRPr lang="uk-UA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2013-2014</a:t>
                      </a:r>
                      <a:endParaRPr lang="uk-U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80" descr="http://khorol.pp.ua/wp-content/uploads/2012/11/olympia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1277"/>
            <a:ext cx="2214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94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979</Words>
  <Application>Microsoft Office PowerPoint</Application>
  <PresentationFormat>Экран (4:3)</PresentationFormat>
  <Paragraphs>221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Вважаю, що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2012</dc:creator>
  <cp:lastModifiedBy>VIP-PC</cp:lastModifiedBy>
  <cp:revision>21</cp:revision>
  <dcterms:created xsi:type="dcterms:W3CDTF">2014-12-17T10:23:11Z</dcterms:created>
  <dcterms:modified xsi:type="dcterms:W3CDTF">2014-12-18T12:13:45Z</dcterms:modified>
</cp:coreProperties>
</file>