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7" r:id="rId4"/>
    <p:sldId id="266" r:id="rId5"/>
    <p:sldId id="262" r:id="rId6"/>
    <p:sldId id="258" r:id="rId7"/>
    <p:sldId id="260" r:id="rId8"/>
    <p:sldId id="267" r:id="rId9"/>
    <p:sldId id="268" r:id="rId10"/>
    <p:sldId id="269" r:id="rId11"/>
    <p:sldId id="270" r:id="rId12"/>
    <p:sldId id="271" r:id="rId13"/>
    <p:sldId id="263" r:id="rId14"/>
    <p:sldId id="264" r:id="rId15"/>
    <p:sldId id="265" r:id="rId16"/>
    <p:sldId id="26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66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5E994-96C4-445C-8F92-717121FEE569}" type="datetimeFigureOut">
              <a:rPr lang="uk-UA" smtClean="0"/>
              <a:pPr/>
              <a:t>22.04.2013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F76F9-BBE8-4C5F-85F4-1FFC7A9BE3D9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6998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-171400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Edwardian Script ITC" pitchFamily="66" charset="0"/>
              </a:rPr>
              <a:t>Welcome to Wales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87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6273225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Llechwedd Slate Caverns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xmlns="" val="254634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594928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Plassey Craft and Retail Centre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30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614045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Plantasia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74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456088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206" y="404664"/>
            <a:ext cx="457279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currency is the pound sterling.</a:t>
            </a:r>
            <a:endParaRPr lang="uk-UA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92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1449" y="3573016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TYPICAL  ANIMALS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3272"/>
            <a:ext cx="3641449" cy="2392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178" y="23488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Mute Swans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76255" y="11120"/>
            <a:ext cx="2250162" cy="2385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6336" y="24273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Kite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7032"/>
            <a:ext cx="3635896" cy="2683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6178" y="640063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Duck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89807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00"/>
            </a:gs>
            <a:gs pos="13000">
              <a:srgbClr val="00FF00"/>
            </a:gs>
            <a:gs pos="28000">
              <a:srgbClr val="006600"/>
            </a:gs>
            <a:gs pos="42999">
              <a:srgbClr val="00CC00"/>
            </a:gs>
            <a:gs pos="58000">
              <a:srgbClr val="006600"/>
            </a:gs>
            <a:gs pos="72000">
              <a:srgbClr val="00CC00"/>
            </a:gs>
            <a:gs pos="87000">
              <a:srgbClr val="006600"/>
            </a:gs>
            <a:gs pos="100000">
              <a:srgbClr val="00CC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3419873" cy="2276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27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Cricket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0"/>
            <a:ext cx="3131840" cy="2276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2276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Football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02242"/>
            <a:ext cx="3419872" cy="2186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6488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Rugby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302242"/>
            <a:ext cx="3128732" cy="2203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0312" y="651911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Boxing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2313385" y="2980491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GB" sz="60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 in </a:t>
            </a:r>
            <a:r>
              <a:rPr lang="en-GB" sz="6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Wales</a:t>
            </a:r>
            <a:endParaRPr lang="uk-UA" sz="60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22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29" y="-26318"/>
            <a:ext cx="2805272" cy="36558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16216" y="-26318"/>
            <a:ext cx="2627784" cy="3655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8777" y="3140968"/>
            <a:ext cx="2664296" cy="3324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9812" y="2636912"/>
            <a:ext cx="3456384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Famous People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695" y="360220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Catherine Zeta-Jones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7646444" y="359473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Duffy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3848837" y="64654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Patrick Rafter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15435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Wales is one of the most beautiful parts in Great Britain. It is a country that is a part of the United Kingdom and the island of Great Britain, bordered by England to its east and the Atlantic Ocean and the Irish Sea to its west. It has a population of 3,064,000  and a total area of 20,779km². The country lies within the north temperate zone and has a changeable maritime climate. Wales is a generable mountainous country.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905000"/>
            <a:ext cx="6477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45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5842337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flag of Wales</a:t>
            </a:r>
            <a:endParaRPr lang="ru-RU" sz="60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83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6622"/>
            <a:ext cx="7128792" cy="660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0932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leek and a daffodil are the symbols of Wales.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8003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7916"/>
            <a:ext cx="32403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Wales is a country that 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is a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part of the United Kingdom of Great Britain and the islands. The monarch is Elizabeth II. First 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Minister is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Carwyn Jones.</a:t>
            </a:r>
            <a:endParaRPr lang="uk-UA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790279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0328" y="3592412"/>
            <a:ext cx="32849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3016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165304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capital of Wales is Cardiff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54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619500" cy="2571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0"/>
            <a:ext cx="3635896" cy="257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7032"/>
            <a:ext cx="3619500" cy="2625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3717032"/>
            <a:ext cx="3635896" cy="2625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24928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Bangor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24928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Cardiff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628368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Newport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628368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Swansea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3070701"/>
            <a:ext cx="5034977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The cities of Wales</a:t>
            </a:r>
            <a:endParaRPr lang="ru-RU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59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chemeClr val="bg1"/>
            </a:gs>
            <a:gs pos="36000">
              <a:srgbClr val="9966FF"/>
            </a:gs>
            <a:gs pos="61000">
              <a:srgbClr val="CC99FF"/>
            </a:gs>
            <a:gs pos="82001">
              <a:schemeClr val="accent4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8" y="263691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Places of interest in Wales</a:t>
            </a:r>
            <a:endParaRPr lang="uk-U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49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269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Cardiff Castle</a:t>
            </a:r>
            <a:endParaRPr lang="uk-UA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123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191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`</cp:lastModifiedBy>
  <cp:revision>19</cp:revision>
  <dcterms:created xsi:type="dcterms:W3CDTF">2013-01-07T09:13:06Z</dcterms:created>
  <dcterms:modified xsi:type="dcterms:W3CDTF">2013-04-22T18:56:59Z</dcterms:modified>
</cp:coreProperties>
</file>