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D1"/>
    <a:srgbClr val="E5ECCF"/>
    <a:srgbClr val="EA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24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y\Desktop\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y\Desktop\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y\Desktop\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y\Desktop\1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 про результати ЗНО учнів 11 кл. ТКГ за шкалою 100 </a:t>
            </a:r>
            <a:r>
              <a:rPr lang="ru-RU" sz="1550" b="0" i="0" u="none" strike="noStrike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lang="ru-RU" sz="15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балів  </a:t>
            </a:r>
            <a:r>
              <a:rPr lang="ru-RU" sz="155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 ос.)</a:t>
            </a:r>
            <a:endParaRPr lang="ru-RU" sz="15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5E-4F24-8BB8-A3D43F667F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5E-4F24-8BB8-A3D43F667F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5E-4F24-8BB8-A3D43F667F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5E-4F24-8BB8-A3D43F667F60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5E-4F24-8BB8-A3D43F667F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Аркуш1!$B$4:$E$4</c:f>
              <c:strCache>
                <c:ptCount val="4"/>
                <c:pt idx="0">
                  <c:v>100-120</c:v>
                </c:pt>
                <c:pt idx="1">
                  <c:v>120-160</c:v>
                </c:pt>
                <c:pt idx="2">
                  <c:v>160-180</c:v>
                </c:pt>
                <c:pt idx="3">
                  <c:v>180-200</c:v>
                </c:pt>
              </c:strCache>
            </c:strRef>
          </c:cat>
          <c:val>
            <c:numRef>
              <c:f>Аркуш1!$B$5:$E$5</c:f>
              <c:numCache>
                <c:formatCode>General</c:formatCode>
                <c:ptCount val="4"/>
                <c:pt idx="0">
                  <c:v>5.26</c:v>
                </c:pt>
                <c:pt idx="1">
                  <c:v>42.11</c:v>
                </c:pt>
                <c:pt idx="2">
                  <c:v>26.32</c:v>
                </c:pt>
                <c:pt idx="3">
                  <c:v>26.32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E-4F24-8BB8-A3D43F667F6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50" b="1" i="0" u="none" strike="noStrike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Дані про результати ЗНО учнів 11-Б кл. (1 підгр.) ТКГ за шкалою 100 </a:t>
            </a:r>
            <a:r>
              <a:rPr lang="ru-RU" sz="1350" b="0" i="0" u="none" strike="noStrike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lang="ru-RU" sz="1350" b="1" i="0" u="none" strike="noStrike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 балів</a:t>
            </a:r>
            <a:endParaRPr lang="ru-RU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96000"/>
                    <a:lumMod val="104000"/>
                  </a:schemeClr>
                </a:gs>
                <a:gs pos="100000">
                  <a:schemeClr val="accent6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Середній бал</c:v>
                </c:pt>
              </c:strCache>
            </c:strRef>
          </c:cat>
          <c:val>
            <c:numRef>
              <c:f>Аркуш1!$B$2:$I$2</c:f>
              <c:numCache>
                <c:formatCode>General</c:formatCode>
                <c:ptCount val="8"/>
                <c:pt idx="0">
                  <c:v>162</c:v>
                </c:pt>
                <c:pt idx="1">
                  <c:v>187</c:v>
                </c:pt>
                <c:pt idx="2">
                  <c:v>175</c:v>
                </c:pt>
                <c:pt idx="3">
                  <c:v>139</c:v>
                </c:pt>
                <c:pt idx="4">
                  <c:v>165</c:v>
                </c:pt>
                <c:pt idx="5">
                  <c:v>133</c:v>
                </c:pt>
                <c:pt idx="6">
                  <c:v>156</c:v>
                </c:pt>
                <c:pt idx="7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0-4563-A127-F9C454CF05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96411264"/>
        <c:axId val="696412096"/>
      </c:barChart>
      <c:catAx>
        <c:axId val="696411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Успішність</a:t>
                </a:r>
                <a:r>
                  <a:rPr lang="ru-RU" baseline="0"/>
                  <a:t> учнів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6412096"/>
        <c:crosses val="autoZero"/>
        <c:auto val="1"/>
        <c:lblAlgn val="ctr"/>
        <c:lblOffset val="100"/>
        <c:noMultiLvlLbl val="0"/>
      </c:catAx>
      <c:valAx>
        <c:axId val="69641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</a:t>
                </a:r>
                <a:r>
                  <a:rPr lang="ru-RU" baseline="0"/>
                  <a:t> ЗНО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64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2" algn="ctr" rtl="0">
              <a:defRPr sz="18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5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 про результати ДПА-2018 учнів 11 кл. ТКГ, проведеної у формі ЗНО,            за шкалою 1 ─ 12 балів (14 ос.)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2" algn="ctr" rtl="0">
            <a:defRPr sz="18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83-47C9-B5A5-68F06A935496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83-47C9-B5A5-68F06A93549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772ED90-F0AC-4E42-B0C0-7D039C3CDA1C}" type="PERCENTAGE">
                      <a:rPr lang="en-US" baseline="0"/>
                      <a:pPr/>
                      <a:t>[ПРОЦЕНТ]</a:t>
                    </a:fld>
                    <a:r>
                      <a:rPr lang="en-US" baseline="0"/>
                      <a:t>	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83-47C9-B5A5-68F06A9354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6C92A35-2910-4FFD-87C3-839E3311847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83-47C9-B5A5-68F06A935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Аркуш1!$B$10:$C$10</c:f>
              <c:strCache>
                <c:ptCount val="2"/>
                <c:pt idx="0">
                  <c:v>7-9</c:v>
                </c:pt>
                <c:pt idx="1">
                  <c:v>10-12</c:v>
                </c:pt>
              </c:strCache>
            </c:strRef>
          </c:cat>
          <c:val>
            <c:numRef>
              <c:f>Аркуш1!$B$11:$C$11</c:f>
              <c:numCache>
                <c:formatCode>General</c:formatCode>
                <c:ptCount val="2"/>
                <c:pt idx="0">
                  <c:v>71.430000000000007</c:v>
                </c:pt>
                <c:pt idx="1">
                  <c:v>28.57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83-47C9-B5A5-68F06A9354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50" b="1" i="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Дані про результати ДПА-2018 учнів 11-Б кл. (1 підгр.) ТКГ, проведеної у формі ЗНО, за шкалою 1 ─ 12 балів</a:t>
            </a:r>
            <a:endParaRPr lang="ru-RU" sz="13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Аркуш1!$B$7:$I$7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Середній бал</c:v>
                </c:pt>
              </c:strCache>
            </c:strRef>
          </c:cat>
          <c:val>
            <c:numRef>
              <c:f>Аркуш1!$B$8:$I$8</c:f>
              <c:numCache>
                <c:formatCode>General</c:formatCode>
                <c:ptCount val="8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9</c:v>
                </c:pt>
                <c:pt idx="5">
                  <c:v>7</c:v>
                </c:pt>
                <c:pt idx="6">
                  <c:v>8</c:v>
                </c:pt>
                <c:pt idx="7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E-425C-8FEE-1A34202E77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49496272"/>
        <c:axId val="949490032"/>
      </c:barChart>
      <c:catAx>
        <c:axId val="949496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Успішність</a:t>
                </a:r>
                <a:r>
                  <a:rPr lang="ru-RU" baseline="0"/>
                  <a:t> учнів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490032"/>
        <c:crosses val="autoZero"/>
        <c:auto val="1"/>
        <c:lblAlgn val="ctr"/>
        <c:lblOffset val="100"/>
        <c:noMultiLvlLbl val="0"/>
      </c:catAx>
      <c:valAx>
        <c:axId val="94949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Бал</a:t>
                </a:r>
                <a:r>
                  <a:rPr lang="ru-RU" baseline="0"/>
                  <a:t> ДПА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49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554F3-27A3-409F-AEE5-3DE5FB96C118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3BE760-7A22-4BC4-9148-E0B7CE35F08F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Глибоке розуміння власного предмету</a:t>
          </a:r>
        </a:p>
      </dgm:t>
    </dgm:pt>
    <dgm:pt modelId="{7DD3EE3B-FEB0-400D-8BF9-E23C65501B07}" type="parTrans" cxnId="{006757A7-9730-46B3-8F5C-0875276CCC60}">
      <dgm:prSet/>
      <dgm:spPr/>
      <dgm:t>
        <a:bodyPr/>
        <a:lstStyle/>
        <a:p>
          <a:endParaRPr lang="ru-RU"/>
        </a:p>
      </dgm:t>
    </dgm:pt>
    <dgm:pt modelId="{B6EF67CA-E1E7-4C2A-BB38-040C97B6DC26}" type="sibTrans" cxnId="{006757A7-9730-46B3-8F5C-0875276CCC60}">
      <dgm:prSet/>
      <dgm:spPr/>
      <dgm:t>
        <a:bodyPr/>
        <a:lstStyle/>
        <a:p>
          <a:endParaRPr lang="ru-RU"/>
        </a:p>
      </dgm:t>
    </dgm:pt>
    <dgm:pt modelId="{9BD11F9D-EDDE-4E63-9BEE-BD779F2F4530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Уміння бути посередником</a:t>
          </a:r>
        </a:p>
      </dgm:t>
    </dgm:pt>
    <dgm:pt modelId="{FFF047B4-1BF9-4885-9AEA-5844CBD73328}" type="parTrans" cxnId="{E498DCEC-4FEA-44B8-A105-856291A426EC}">
      <dgm:prSet/>
      <dgm:spPr/>
      <dgm:t>
        <a:bodyPr/>
        <a:lstStyle/>
        <a:p>
          <a:endParaRPr lang="ru-RU"/>
        </a:p>
      </dgm:t>
    </dgm:pt>
    <dgm:pt modelId="{744A7789-BBEF-4B22-B246-713E7B107E19}" type="sibTrans" cxnId="{E498DCEC-4FEA-44B8-A105-856291A426EC}">
      <dgm:prSet/>
      <dgm:spPr/>
      <dgm:t>
        <a:bodyPr/>
        <a:lstStyle/>
        <a:p>
          <a:endParaRPr lang="ru-RU"/>
        </a:p>
      </dgm:t>
    </dgm:pt>
    <dgm:pt modelId="{7D870475-F9D2-4A29-956B-957207625F5B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Добре розвинені суспільні навички</a:t>
          </a:r>
        </a:p>
      </dgm:t>
    </dgm:pt>
    <dgm:pt modelId="{70A9D200-BEDA-4643-AFF7-347817DF548F}" type="parTrans" cxnId="{378C125A-37BC-418A-8143-7B446E30B351}">
      <dgm:prSet/>
      <dgm:spPr/>
      <dgm:t>
        <a:bodyPr/>
        <a:lstStyle/>
        <a:p>
          <a:endParaRPr lang="ru-RU"/>
        </a:p>
      </dgm:t>
    </dgm:pt>
    <dgm:pt modelId="{8711DB10-8C73-4B34-A7B0-854FAB018464}" type="sibTrans" cxnId="{378C125A-37BC-418A-8143-7B446E30B351}">
      <dgm:prSet/>
      <dgm:spPr/>
      <dgm:t>
        <a:bodyPr/>
        <a:lstStyle/>
        <a:p>
          <a:endParaRPr lang="ru-RU"/>
        </a:p>
      </dgm:t>
    </dgm:pt>
    <dgm:pt modelId="{B9ED7855-459A-4FB6-953A-F8123B0B9EDE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Зовнішній фокус</a:t>
          </a:r>
        </a:p>
      </dgm:t>
    </dgm:pt>
    <dgm:pt modelId="{90068587-802E-4F98-95F6-9AE092A3A117}" type="parTrans" cxnId="{8E3BB1D9-3FFB-4E55-8933-731FEE2CE8CC}">
      <dgm:prSet/>
      <dgm:spPr/>
      <dgm:t>
        <a:bodyPr/>
        <a:lstStyle/>
        <a:p>
          <a:endParaRPr lang="ru-RU"/>
        </a:p>
      </dgm:t>
    </dgm:pt>
    <dgm:pt modelId="{C34E78AD-038D-4C84-AD11-327030B169A9}" type="sibTrans" cxnId="{8E3BB1D9-3FFB-4E55-8933-731FEE2CE8CC}">
      <dgm:prSet/>
      <dgm:spPr/>
      <dgm:t>
        <a:bodyPr/>
        <a:lstStyle/>
        <a:p>
          <a:endParaRPr lang="ru-RU"/>
        </a:p>
      </dgm:t>
    </dgm:pt>
    <dgm:pt modelId="{CDDF1556-AE11-44E1-8D8C-A7F215ECA510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Аналіз даних</a:t>
          </a:r>
        </a:p>
      </dgm:t>
    </dgm:pt>
    <dgm:pt modelId="{A5A53DBB-AC15-4380-98EA-924046DF79FC}" type="parTrans" cxnId="{46AF6D6E-DB69-4C3C-B9A4-19A7BF7E8468}">
      <dgm:prSet/>
      <dgm:spPr/>
      <dgm:t>
        <a:bodyPr/>
        <a:lstStyle/>
        <a:p>
          <a:endParaRPr lang="ru-RU"/>
        </a:p>
      </dgm:t>
    </dgm:pt>
    <dgm:pt modelId="{AF9B6287-791E-4686-BA5B-4E269BD03DB1}" type="sibTrans" cxnId="{46AF6D6E-DB69-4C3C-B9A4-19A7BF7E8468}">
      <dgm:prSet/>
      <dgm:spPr/>
      <dgm:t>
        <a:bodyPr/>
        <a:lstStyle/>
        <a:p>
          <a:endParaRPr lang="ru-RU"/>
        </a:p>
      </dgm:t>
    </dgm:pt>
    <dgm:pt modelId="{81D35D63-82D6-419A-ADA7-C3A2B2157614}" type="pres">
      <dgm:prSet presAssocID="{AE5554F3-27A3-409F-AEE5-3DE5FB96C1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5F68D3-B06A-4CD7-837D-02B43A28B3BA}" type="pres">
      <dgm:prSet presAssocID="{333BE760-7A22-4BC4-9148-E0B7CE35F08F}" presName="parentLin" presStyleCnt="0"/>
      <dgm:spPr/>
      <dgm:t>
        <a:bodyPr/>
        <a:lstStyle/>
        <a:p>
          <a:endParaRPr lang="ru-RU"/>
        </a:p>
      </dgm:t>
    </dgm:pt>
    <dgm:pt modelId="{6FA5AC4B-8D0E-4385-9C5D-CB73AA778CDC}" type="pres">
      <dgm:prSet presAssocID="{333BE760-7A22-4BC4-9148-E0B7CE35F0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0CC436-012A-4C35-9256-A887D90A73A3}" type="pres">
      <dgm:prSet presAssocID="{333BE760-7A22-4BC4-9148-E0B7CE35F08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0B74D-D55E-4F09-8AFB-B3997028365B}" type="pres">
      <dgm:prSet presAssocID="{333BE760-7A22-4BC4-9148-E0B7CE35F08F}" presName="negativeSpace" presStyleCnt="0"/>
      <dgm:spPr/>
      <dgm:t>
        <a:bodyPr/>
        <a:lstStyle/>
        <a:p>
          <a:endParaRPr lang="ru-RU"/>
        </a:p>
      </dgm:t>
    </dgm:pt>
    <dgm:pt modelId="{963E16D4-72C0-4D86-A275-7C0A469917C2}" type="pres">
      <dgm:prSet presAssocID="{333BE760-7A22-4BC4-9148-E0B7CE35F08F}" presName="childText" presStyleLbl="conFgAcc1" presStyleIdx="0" presStyleCnt="5" custLinFactNeighborX="-873" custLinFactNeighborY="-58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B9FA7-4C40-48DC-9D82-86B80451F410}" type="pres">
      <dgm:prSet presAssocID="{B6EF67CA-E1E7-4C2A-BB38-040C97B6DC26}" presName="spaceBetweenRectangles" presStyleCnt="0"/>
      <dgm:spPr/>
      <dgm:t>
        <a:bodyPr/>
        <a:lstStyle/>
        <a:p>
          <a:endParaRPr lang="ru-RU"/>
        </a:p>
      </dgm:t>
    </dgm:pt>
    <dgm:pt modelId="{748C4DA8-9AF9-4487-BEE5-EC08DD17738F}" type="pres">
      <dgm:prSet presAssocID="{9BD11F9D-EDDE-4E63-9BEE-BD779F2F4530}" presName="parentLin" presStyleCnt="0"/>
      <dgm:spPr/>
      <dgm:t>
        <a:bodyPr/>
        <a:lstStyle/>
        <a:p>
          <a:endParaRPr lang="ru-RU"/>
        </a:p>
      </dgm:t>
    </dgm:pt>
    <dgm:pt modelId="{40A64C9B-8E9E-4397-B5FC-BCA32388678C}" type="pres">
      <dgm:prSet presAssocID="{9BD11F9D-EDDE-4E63-9BEE-BD779F2F453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F5D1E29-246E-4C45-9470-688F0D1FD837}" type="pres">
      <dgm:prSet presAssocID="{9BD11F9D-EDDE-4E63-9BEE-BD779F2F45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BB654-2FE9-4A26-BEEC-9A7C34902E41}" type="pres">
      <dgm:prSet presAssocID="{9BD11F9D-EDDE-4E63-9BEE-BD779F2F4530}" presName="negativeSpace" presStyleCnt="0"/>
      <dgm:spPr/>
      <dgm:t>
        <a:bodyPr/>
        <a:lstStyle/>
        <a:p>
          <a:endParaRPr lang="ru-RU"/>
        </a:p>
      </dgm:t>
    </dgm:pt>
    <dgm:pt modelId="{FED5B915-DC4A-4DD1-911B-A27331E7EA01}" type="pres">
      <dgm:prSet presAssocID="{9BD11F9D-EDDE-4E63-9BEE-BD779F2F453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A0C8C-682E-41BD-812B-51E79F0CF7C1}" type="pres">
      <dgm:prSet presAssocID="{744A7789-BBEF-4B22-B246-713E7B107E19}" presName="spaceBetweenRectangles" presStyleCnt="0"/>
      <dgm:spPr/>
      <dgm:t>
        <a:bodyPr/>
        <a:lstStyle/>
        <a:p>
          <a:endParaRPr lang="ru-RU"/>
        </a:p>
      </dgm:t>
    </dgm:pt>
    <dgm:pt modelId="{2F33E42D-AC09-4363-A2C2-423DACF391F5}" type="pres">
      <dgm:prSet presAssocID="{7D870475-F9D2-4A29-956B-957207625F5B}" presName="parentLin" presStyleCnt="0"/>
      <dgm:spPr/>
      <dgm:t>
        <a:bodyPr/>
        <a:lstStyle/>
        <a:p>
          <a:endParaRPr lang="ru-RU"/>
        </a:p>
      </dgm:t>
    </dgm:pt>
    <dgm:pt modelId="{D4137BD1-EF75-41BD-BAA1-D2F359B0D2C1}" type="pres">
      <dgm:prSet presAssocID="{7D870475-F9D2-4A29-956B-957207625F5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24E7F47-62F5-4FC7-B724-BA362B2D0F62}" type="pres">
      <dgm:prSet presAssocID="{7D870475-F9D2-4A29-956B-957207625F5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F6FF5-E8BE-4044-8C16-9A18E8A09E29}" type="pres">
      <dgm:prSet presAssocID="{7D870475-F9D2-4A29-956B-957207625F5B}" presName="negativeSpace" presStyleCnt="0"/>
      <dgm:spPr/>
      <dgm:t>
        <a:bodyPr/>
        <a:lstStyle/>
        <a:p>
          <a:endParaRPr lang="ru-RU"/>
        </a:p>
      </dgm:t>
    </dgm:pt>
    <dgm:pt modelId="{F2A52C72-70D3-46C4-B187-BB7A29763883}" type="pres">
      <dgm:prSet presAssocID="{7D870475-F9D2-4A29-956B-957207625F5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2A25D-A296-441C-9271-573FDBC3EB27}" type="pres">
      <dgm:prSet presAssocID="{8711DB10-8C73-4B34-A7B0-854FAB018464}" presName="spaceBetweenRectangles" presStyleCnt="0"/>
      <dgm:spPr/>
      <dgm:t>
        <a:bodyPr/>
        <a:lstStyle/>
        <a:p>
          <a:endParaRPr lang="ru-RU"/>
        </a:p>
      </dgm:t>
    </dgm:pt>
    <dgm:pt modelId="{323EC614-CFB8-425A-B11F-398070EA5DE1}" type="pres">
      <dgm:prSet presAssocID="{B9ED7855-459A-4FB6-953A-F8123B0B9EDE}" presName="parentLin" presStyleCnt="0"/>
      <dgm:spPr/>
      <dgm:t>
        <a:bodyPr/>
        <a:lstStyle/>
        <a:p>
          <a:endParaRPr lang="ru-RU"/>
        </a:p>
      </dgm:t>
    </dgm:pt>
    <dgm:pt modelId="{32A88864-AEED-40A1-A97C-9B3206BB4B33}" type="pres">
      <dgm:prSet presAssocID="{B9ED7855-459A-4FB6-953A-F8123B0B9ED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1876314-5BA1-4DDD-94AC-C30D9426B3DE}" type="pres">
      <dgm:prSet presAssocID="{B9ED7855-459A-4FB6-953A-F8123B0B9ED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9D4A1-7158-465B-9493-0F23AC99E3B7}" type="pres">
      <dgm:prSet presAssocID="{B9ED7855-459A-4FB6-953A-F8123B0B9EDE}" presName="negativeSpace" presStyleCnt="0"/>
      <dgm:spPr/>
      <dgm:t>
        <a:bodyPr/>
        <a:lstStyle/>
        <a:p>
          <a:endParaRPr lang="ru-RU"/>
        </a:p>
      </dgm:t>
    </dgm:pt>
    <dgm:pt modelId="{E5C475B2-9E16-41F9-ACE2-0168D7DDE392}" type="pres">
      <dgm:prSet presAssocID="{B9ED7855-459A-4FB6-953A-F8123B0B9ED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10BBB-ADC1-4C65-89B9-E26232A5B660}" type="pres">
      <dgm:prSet presAssocID="{C34E78AD-038D-4C84-AD11-327030B169A9}" presName="spaceBetweenRectangles" presStyleCnt="0"/>
      <dgm:spPr/>
      <dgm:t>
        <a:bodyPr/>
        <a:lstStyle/>
        <a:p>
          <a:endParaRPr lang="ru-RU"/>
        </a:p>
      </dgm:t>
    </dgm:pt>
    <dgm:pt modelId="{225C3575-B2E1-4705-A1A8-09D9BCD68EB2}" type="pres">
      <dgm:prSet presAssocID="{CDDF1556-AE11-44E1-8D8C-A7F215ECA510}" presName="parentLin" presStyleCnt="0"/>
      <dgm:spPr/>
      <dgm:t>
        <a:bodyPr/>
        <a:lstStyle/>
        <a:p>
          <a:endParaRPr lang="ru-RU"/>
        </a:p>
      </dgm:t>
    </dgm:pt>
    <dgm:pt modelId="{C9657947-B772-46BF-AE1B-90EA43711364}" type="pres">
      <dgm:prSet presAssocID="{CDDF1556-AE11-44E1-8D8C-A7F215ECA51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1E5BDCD-25CC-41CC-BA62-BFDC50622902}" type="pres">
      <dgm:prSet presAssocID="{CDDF1556-AE11-44E1-8D8C-A7F215ECA51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1A2DC-B9BA-4511-B716-F4217B4D5B50}" type="pres">
      <dgm:prSet presAssocID="{CDDF1556-AE11-44E1-8D8C-A7F215ECA510}" presName="negativeSpace" presStyleCnt="0"/>
      <dgm:spPr/>
      <dgm:t>
        <a:bodyPr/>
        <a:lstStyle/>
        <a:p>
          <a:endParaRPr lang="ru-RU"/>
        </a:p>
      </dgm:t>
    </dgm:pt>
    <dgm:pt modelId="{03F1DD0F-DD7C-4675-8A36-3017039A9107}" type="pres">
      <dgm:prSet presAssocID="{CDDF1556-AE11-44E1-8D8C-A7F215ECA51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C125A-37BC-418A-8143-7B446E30B351}" srcId="{AE5554F3-27A3-409F-AEE5-3DE5FB96C118}" destId="{7D870475-F9D2-4A29-956B-957207625F5B}" srcOrd="2" destOrd="0" parTransId="{70A9D200-BEDA-4643-AFF7-347817DF548F}" sibTransId="{8711DB10-8C73-4B34-A7B0-854FAB018464}"/>
    <dgm:cxn modelId="{46AF6D6E-DB69-4C3C-B9A4-19A7BF7E8468}" srcId="{AE5554F3-27A3-409F-AEE5-3DE5FB96C118}" destId="{CDDF1556-AE11-44E1-8D8C-A7F215ECA510}" srcOrd="4" destOrd="0" parTransId="{A5A53DBB-AC15-4380-98EA-924046DF79FC}" sibTransId="{AF9B6287-791E-4686-BA5B-4E269BD03DB1}"/>
    <dgm:cxn modelId="{E498DCEC-4FEA-44B8-A105-856291A426EC}" srcId="{AE5554F3-27A3-409F-AEE5-3DE5FB96C118}" destId="{9BD11F9D-EDDE-4E63-9BEE-BD779F2F4530}" srcOrd="1" destOrd="0" parTransId="{FFF047B4-1BF9-4885-9AEA-5844CBD73328}" sibTransId="{744A7789-BBEF-4B22-B246-713E7B107E19}"/>
    <dgm:cxn modelId="{006757A7-9730-46B3-8F5C-0875276CCC60}" srcId="{AE5554F3-27A3-409F-AEE5-3DE5FB96C118}" destId="{333BE760-7A22-4BC4-9148-E0B7CE35F08F}" srcOrd="0" destOrd="0" parTransId="{7DD3EE3B-FEB0-400D-8BF9-E23C65501B07}" sibTransId="{B6EF67CA-E1E7-4C2A-BB38-040C97B6DC26}"/>
    <dgm:cxn modelId="{DC4705BD-B117-4796-A222-A4535226A6FC}" type="presOf" srcId="{B9ED7855-459A-4FB6-953A-F8123B0B9EDE}" destId="{32A88864-AEED-40A1-A97C-9B3206BB4B33}" srcOrd="0" destOrd="0" presId="urn:microsoft.com/office/officeart/2005/8/layout/list1"/>
    <dgm:cxn modelId="{EA80B8F7-3E72-4A65-8012-12E4CDFC1E78}" type="presOf" srcId="{9BD11F9D-EDDE-4E63-9BEE-BD779F2F4530}" destId="{40A64C9B-8E9E-4397-B5FC-BCA32388678C}" srcOrd="0" destOrd="0" presId="urn:microsoft.com/office/officeart/2005/8/layout/list1"/>
    <dgm:cxn modelId="{BAE1DE70-778E-4658-8184-7E05EFFBDBD0}" type="presOf" srcId="{333BE760-7A22-4BC4-9148-E0B7CE35F08F}" destId="{6FA5AC4B-8D0E-4385-9C5D-CB73AA778CDC}" srcOrd="0" destOrd="0" presId="urn:microsoft.com/office/officeart/2005/8/layout/list1"/>
    <dgm:cxn modelId="{FFCCCA5A-ACD9-48CB-9BF3-260ACA2C9749}" type="presOf" srcId="{7D870475-F9D2-4A29-956B-957207625F5B}" destId="{D4137BD1-EF75-41BD-BAA1-D2F359B0D2C1}" srcOrd="0" destOrd="0" presId="urn:microsoft.com/office/officeart/2005/8/layout/list1"/>
    <dgm:cxn modelId="{8BC7A9A3-23D7-4B39-B2FD-331FD4DCF81E}" type="presOf" srcId="{CDDF1556-AE11-44E1-8D8C-A7F215ECA510}" destId="{C9657947-B772-46BF-AE1B-90EA43711364}" srcOrd="0" destOrd="0" presId="urn:microsoft.com/office/officeart/2005/8/layout/list1"/>
    <dgm:cxn modelId="{FEDB8FA1-7A43-49FD-91ED-38DE78B3FF40}" type="presOf" srcId="{AE5554F3-27A3-409F-AEE5-3DE5FB96C118}" destId="{81D35D63-82D6-419A-ADA7-C3A2B2157614}" srcOrd="0" destOrd="0" presId="urn:microsoft.com/office/officeart/2005/8/layout/list1"/>
    <dgm:cxn modelId="{4288D1A9-2AB7-40C0-B972-BA7A6A8C289B}" type="presOf" srcId="{333BE760-7A22-4BC4-9148-E0B7CE35F08F}" destId="{B30CC436-012A-4C35-9256-A887D90A73A3}" srcOrd="1" destOrd="0" presId="urn:microsoft.com/office/officeart/2005/8/layout/list1"/>
    <dgm:cxn modelId="{8E3BB1D9-3FFB-4E55-8933-731FEE2CE8CC}" srcId="{AE5554F3-27A3-409F-AEE5-3DE5FB96C118}" destId="{B9ED7855-459A-4FB6-953A-F8123B0B9EDE}" srcOrd="3" destOrd="0" parTransId="{90068587-802E-4F98-95F6-9AE092A3A117}" sibTransId="{C34E78AD-038D-4C84-AD11-327030B169A9}"/>
    <dgm:cxn modelId="{1C4DD3CA-035B-4A5C-A47C-1508670C5DDC}" type="presOf" srcId="{9BD11F9D-EDDE-4E63-9BEE-BD779F2F4530}" destId="{4F5D1E29-246E-4C45-9470-688F0D1FD837}" srcOrd="1" destOrd="0" presId="urn:microsoft.com/office/officeart/2005/8/layout/list1"/>
    <dgm:cxn modelId="{73760EF1-C706-42CD-9509-A686256220B9}" type="presOf" srcId="{CDDF1556-AE11-44E1-8D8C-A7F215ECA510}" destId="{F1E5BDCD-25CC-41CC-BA62-BFDC50622902}" srcOrd="1" destOrd="0" presId="urn:microsoft.com/office/officeart/2005/8/layout/list1"/>
    <dgm:cxn modelId="{6DB1BD87-C32D-4FF5-8AE7-8B493F53AA34}" type="presOf" srcId="{B9ED7855-459A-4FB6-953A-F8123B0B9EDE}" destId="{31876314-5BA1-4DDD-94AC-C30D9426B3DE}" srcOrd="1" destOrd="0" presId="urn:microsoft.com/office/officeart/2005/8/layout/list1"/>
    <dgm:cxn modelId="{4471788D-C54A-41E3-9DDC-0A556AA9E11E}" type="presOf" srcId="{7D870475-F9D2-4A29-956B-957207625F5B}" destId="{A24E7F47-62F5-4FC7-B724-BA362B2D0F62}" srcOrd="1" destOrd="0" presId="urn:microsoft.com/office/officeart/2005/8/layout/list1"/>
    <dgm:cxn modelId="{6819E187-E407-4B7E-87D6-27C3CFB1CDDB}" type="presParOf" srcId="{81D35D63-82D6-419A-ADA7-C3A2B2157614}" destId="{255F68D3-B06A-4CD7-837D-02B43A28B3BA}" srcOrd="0" destOrd="0" presId="urn:microsoft.com/office/officeart/2005/8/layout/list1"/>
    <dgm:cxn modelId="{A75CBF94-F7A3-41F1-9AD2-40B81E630355}" type="presParOf" srcId="{255F68D3-B06A-4CD7-837D-02B43A28B3BA}" destId="{6FA5AC4B-8D0E-4385-9C5D-CB73AA778CDC}" srcOrd="0" destOrd="0" presId="urn:microsoft.com/office/officeart/2005/8/layout/list1"/>
    <dgm:cxn modelId="{E2A5E82D-BDF8-4AF0-A143-B38666D5A11F}" type="presParOf" srcId="{255F68D3-B06A-4CD7-837D-02B43A28B3BA}" destId="{B30CC436-012A-4C35-9256-A887D90A73A3}" srcOrd="1" destOrd="0" presId="urn:microsoft.com/office/officeart/2005/8/layout/list1"/>
    <dgm:cxn modelId="{89A48555-9449-4F6B-AF97-AED360C9D06B}" type="presParOf" srcId="{81D35D63-82D6-419A-ADA7-C3A2B2157614}" destId="{00A0B74D-D55E-4F09-8AFB-B3997028365B}" srcOrd="1" destOrd="0" presId="urn:microsoft.com/office/officeart/2005/8/layout/list1"/>
    <dgm:cxn modelId="{76F00296-3015-4E6F-953D-C2883C04E364}" type="presParOf" srcId="{81D35D63-82D6-419A-ADA7-C3A2B2157614}" destId="{963E16D4-72C0-4D86-A275-7C0A469917C2}" srcOrd="2" destOrd="0" presId="urn:microsoft.com/office/officeart/2005/8/layout/list1"/>
    <dgm:cxn modelId="{C5EDF51F-23BA-43D4-AD65-34C1C9AF446D}" type="presParOf" srcId="{81D35D63-82D6-419A-ADA7-C3A2B2157614}" destId="{33DB9FA7-4C40-48DC-9D82-86B80451F410}" srcOrd="3" destOrd="0" presId="urn:microsoft.com/office/officeart/2005/8/layout/list1"/>
    <dgm:cxn modelId="{210A36C2-A864-4D06-BCD8-262C480A3B6B}" type="presParOf" srcId="{81D35D63-82D6-419A-ADA7-C3A2B2157614}" destId="{748C4DA8-9AF9-4487-BEE5-EC08DD17738F}" srcOrd="4" destOrd="0" presId="urn:microsoft.com/office/officeart/2005/8/layout/list1"/>
    <dgm:cxn modelId="{098009E9-5955-4784-8503-E2697F4F5EF8}" type="presParOf" srcId="{748C4DA8-9AF9-4487-BEE5-EC08DD17738F}" destId="{40A64C9B-8E9E-4397-B5FC-BCA32388678C}" srcOrd="0" destOrd="0" presId="urn:microsoft.com/office/officeart/2005/8/layout/list1"/>
    <dgm:cxn modelId="{01D1F94C-BC9E-4C45-954B-E1C764A2E03F}" type="presParOf" srcId="{748C4DA8-9AF9-4487-BEE5-EC08DD17738F}" destId="{4F5D1E29-246E-4C45-9470-688F0D1FD837}" srcOrd="1" destOrd="0" presId="urn:microsoft.com/office/officeart/2005/8/layout/list1"/>
    <dgm:cxn modelId="{60777988-B4C3-4B10-ADBF-1B1422C9829D}" type="presParOf" srcId="{81D35D63-82D6-419A-ADA7-C3A2B2157614}" destId="{E75BB654-2FE9-4A26-BEEC-9A7C34902E41}" srcOrd="5" destOrd="0" presId="urn:microsoft.com/office/officeart/2005/8/layout/list1"/>
    <dgm:cxn modelId="{0FF9C024-1900-4646-8B8A-A1B5C107CCB2}" type="presParOf" srcId="{81D35D63-82D6-419A-ADA7-C3A2B2157614}" destId="{FED5B915-DC4A-4DD1-911B-A27331E7EA01}" srcOrd="6" destOrd="0" presId="urn:microsoft.com/office/officeart/2005/8/layout/list1"/>
    <dgm:cxn modelId="{AE8CABB7-21F5-4F32-8266-36685F583291}" type="presParOf" srcId="{81D35D63-82D6-419A-ADA7-C3A2B2157614}" destId="{B75A0C8C-682E-41BD-812B-51E79F0CF7C1}" srcOrd="7" destOrd="0" presId="urn:microsoft.com/office/officeart/2005/8/layout/list1"/>
    <dgm:cxn modelId="{098B0B6A-FDF3-4B6C-AD58-63E9DAB7AC0B}" type="presParOf" srcId="{81D35D63-82D6-419A-ADA7-C3A2B2157614}" destId="{2F33E42D-AC09-4363-A2C2-423DACF391F5}" srcOrd="8" destOrd="0" presId="urn:microsoft.com/office/officeart/2005/8/layout/list1"/>
    <dgm:cxn modelId="{71958FDB-93A2-493B-857E-80CCD54169E7}" type="presParOf" srcId="{2F33E42D-AC09-4363-A2C2-423DACF391F5}" destId="{D4137BD1-EF75-41BD-BAA1-D2F359B0D2C1}" srcOrd="0" destOrd="0" presId="urn:microsoft.com/office/officeart/2005/8/layout/list1"/>
    <dgm:cxn modelId="{A8FD1950-A4CE-4507-9845-2BA7E4C9CAE5}" type="presParOf" srcId="{2F33E42D-AC09-4363-A2C2-423DACF391F5}" destId="{A24E7F47-62F5-4FC7-B724-BA362B2D0F62}" srcOrd="1" destOrd="0" presId="urn:microsoft.com/office/officeart/2005/8/layout/list1"/>
    <dgm:cxn modelId="{17422981-47C1-421B-BD78-3B3F3D311EE2}" type="presParOf" srcId="{81D35D63-82D6-419A-ADA7-C3A2B2157614}" destId="{384F6FF5-E8BE-4044-8C16-9A18E8A09E29}" srcOrd="9" destOrd="0" presId="urn:microsoft.com/office/officeart/2005/8/layout/list1"/>
    <dgm:cxn modelId="{51210246-F52E-4442-811A-C0F063EB4C25}" type="presParOf" srcId="{81D35D63-82D6-419A-ADA7-C3A2B2157614}" destId="{F2A52C72-70D3-46C4-B187-BB7A29763883}" srcOrd="10" destOrd="0" presId="urn:microsoft.com/office/officeart/2005/8/layout/list1"/>
    <dgm:cxn modelId="{15ACD946-6BA4-423C-84AE-A6B0E9FB27F6}" type="presParOf" srcId="{81D35D63-82D6-419A-ADA7-C3A2B2157614}" destId="{C6C2A25D-A296-441C-9271-573FDBC3EB27}" srcOrd="11" destOrd="0" presId="urn:microsoft.com/office/officeart/2005/8/layout/list1"/>
    <dgm:cxn modelId="{C5F3434E-7937-4634-BDEE-44F83A5E4A5B}" type="presParOf" srcId="{81D35D63-82D6-419A-ADA7-C3A2B2157614}" destId="{323EC614-CFB8-425A-B11F-398070EA5DE1}" srcOrd="12" destOrd="0" presId="urn:microsoft.com/office/officeart/2005/8/layout/list1"/>
    <dgm:cxn modelId="{175339A1-E3A3-4921-B3B6-00139DB44B7C}" type="presParOf" srcId="{323EC614-CFB8-425A-B11F-398070EA5DE1}" destId="{32A88864-AEED-40A1-A97C-9B3206BB4B33}" srcOrd="0" destOrd="0" presId="urn:microsoft.com/office/officeart/2005/8/layout/list1"/>
    <dgm:cxn modelId="{5EDC8AA0-28F9-44BD-8E16-A2D94D4A3077}" type="presParOf" srcId="{323EC614-CFB8-425A-B11F-398070EA5DE1}" destId="{31876314-5BA1-4DDD-94AC-C30D9426B3DE}" srcOrd="1" destOrd="0" presId="urn:microsoft.com/office/officeart/2005/8/layout/list1"/>
    <dgm:cxn modelId="{95F817D7-2C88-493F-9DEC-FB8F984E8B77}" type="presParOf" srcId="{81D35D63-82D6-419A-ADA7-C3A2B2157614}" destId="{2DE9D4A1-7158-465B-9493-0F23AC99E3B7}" srcOrd="13" destOrd="0" presId="urn:microsoft.com/office/officeart/2005/8/layout/list1"/>
    <dgm:cxn modelId="{C1BD44BB-B5D0-4C93-9B6C-A83AE7403E47}" type="presParOf" srcId="{81D35D63-82D6-419A-ADA7-C3A2B2157614}" destId="{E5C475B2-9E16-41F9-ACE2-0168D7DDE392}" srcOrd="14" destOrd="0" presId="urn:microsoft.com/office/officeart/2005/8/layout/list1"/>
    <dgm:cxn modelId="{4BC2DFFB-51F1-4C01-B429-5AC147C23BBF}" type="presParOf" srcId="{81D35D63-82D6-419A-ADA7-C3A2B2157614}" destId="{90610BBB-ADC1-4C65-89B9-E26232A5B660}" srcOrd="15" destOrd="0" presId="urn:microsoft.com/office/officeart/2005/8/layout/list1"/>
    <dgm:cxn modelId="{DB6A9D9B-0F42-4A70-956B-94525E90931E}" type="presParOf" srcId="{81D35D63-82D6-419A-ADA7-C3A2B2157614}" destId="{225C3575-B2E1-4705-A1A8-09D9BCD68EB2}" srcOrd="16" destOrd="0" presId="urn:microsoft.com/office/officeart/2005/8/layout/list1"/>
    <dgm:cxn modelId="{F547D0E3-3BF9-4F41-87B0-AC9AED7E6EFC}" type="presParOf" srcId="{225C3575-B2E1-4705-A1A8-09D9BCD68EB2}" destId="{C9657947-B772-46BF-AE1B-90EA43711364}" srcOrd="0" destOrd="0" presId="urn:microsoft.com/office/officeart/2005/8/layout/list1"/>
    <dgm:cxn modelId="{ED061D3F-62CA-424C-9111-9210D4B63B8B}" type="presParOf" srcId="{225C3575-B2E1-4705-A1A8-09D9BCD68EB2}" destId="{F1E5BDCD-25CC-41CC-BA62-BFDC50622902}" srcOrd="1" destOrd="0" presId="urn:microsoft.com/office/officeart/2005/8/layout/list1"/>
    <dgm:cxn modelId="{6543FBC3-2B4E-4FC6-9250-579F9A27144F}" type="presParOf" srcId="{81D35D63-82D6-419A-ADA7-C3A2B2157614}" destId="{7811A2DC-B9BA-4511-B716-F4217B4D5B50}" srcOrd="17" destOrd="0" presId="urn:microsoft.com/office/officeart/2005/8/layout/list1"/>
    <dgm:cxn modelId="{D1ABFC2B-B025-4D06-99DE-110158F5887B}" type="presParOf" srcId="{81D35D63-82D6-419A-ADA7-C3A2B2157614}" destId="{03F1DD0F-DD7C-4675-8A36-3017039A910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5B6B7-5E56-482D-9DC7-7D19DCA014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7DD587A-5D10-4874-B45E-DD0924B5322A}">
      <dgm:prSet phldrT="[Текст]" custT="1"/>
      <dgm:spPr/>
      <dgm:t>
        <a:bodyPr/>
        <a:lstStyle/>
        <a:p>
          <a:pPr algn="just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Умінню ставити «правильні» запитання</a:t>
          </a:r>
        </a:p>
      </dgm:t>
    </dgm:pt>
    <dgm:pt modelId="{D0533C85-D1F9-414D-ABCF-E8F52B47B93B}" type="parTrans" cxnId="{F018D1CA-AF8C-4598-A023-D1135869D803}">
      <dgm:prSet/>
      <dgm:spPr/>
      <dgm:t>
        <a:bodyPr/>
        <a:lstStyle/>
        <a:p>
          <a:endParaRPr lang="ru-RU"/>
        </a:p>
      </dgm:t>
    </dgm:pt>
    <dgm:pt modelId="{D9B8C37C-CB96-4FE9-AF9A-5637F374E9EB}" type="sibTrans" cxnId="{F018D1CA-AF8C-4598-A023-D1135869D803}">
      <dgm:prSet/>
      <dgm:spPr/>
      <dgm:t>
        <a:bodyPr/>
        <a:lstStyle/>
        <a:p>
          <a:endParaRPr lang="ru-RU"/>
        </a:p>
      </dgm:t>
    </dgm:pt>
    <dgm:pt modelId="{5FC07B56-DA67-4469-A380-C1DDE0C256E2}">
      <dgm:prSet phldrT="[Текст]" custT="1"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just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Виконанню різноманітних задач за методом проектів</a:t>
          </a:r>
        </a:p>
      </dgm:t>
    </dgm:pt>
    <dgm:pt modelId="{84325EEE-23CA-4DDA-8A6F-E3C1A504337F}" type="parTrans" cxnId="{7644BDD4-A0A5-40C2-A34D-C400C4B26736}">
      <dgm:prSet/>
      <dgm:spPr/>
      <dgm:t>
        <a:bodyPr/>
        <a:lstStyle/>
        <a:p>
          <a:endParaRPr lang="ru-RU"/>
        </a:p>
      </dgm:t>
    </dgm:pt>
    <dgm:pt modelId="{AC081681-3E2F-420F-A23F-A15D1E5F2F70}" type="sibTrans" cxnId="{7644BDD4-A0A5-40C2-A34D-C400C4B26736}">
      <dgm:prSet/>
      <dgm:spPr/>
      <dgm:t>
        <a:bodyPr/>
        <a:lstStyle/>
        <a:p>
          <a:endParaRPr lang="ru-RU"/>
        </a:p>
      </dgm:t>
    </dgm:pt>
    <dgm:pt modelId="{2D1D8A94-73E7-4E7B-ADB3-B9BECCBA8010}">
      <dgm:prSet phldrT="[Текст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algn="just"/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Застосуванню технологій навчання, заснованих на процесі проектування</a:t>
          </a:r>
          <a:endParaRPr lang="ru-RU" sz="1800" dirty="0"/>
        </a:p>
      </dgm:t>
    </dgm:pt>
    <dgm:pt modelId="{66536AFD-A751-402D-87FD-5880E52F0A90}" type="parTrans" cxnId="{A3F216FC-E364-425E-8FCD-9C053E55BE33}">
      <dgm:prSet/>
      <dgm:spPr/>
      <dgm:t>
        <a:bodyPr/>
        <a:lstStyle/>
        <a:p>
          <a:endParaRPr lang="ru-RU"/>
        </a:p>
      </dgm:t>
    </dgm:pt>
    <dgm:pt modelId="{5722A2AF-3AB9-4E7B-B76E-356918196D5F}" type="sibTrans" cxnId="{A3F216FC-E364-425E-8FCD-9C053E55BE33}">
      <dgm:prSet/>
      <dgm:spPr/>
      <dgm:t>
        <a:bodyPr/>
        <a:lstStyle/>
        <a:p>
          <a:endParaRPr lang="ru-RU"/>
        </a:p>
      </dgm:t>
    </dgm:pt>
    <dgm:pt modelId="{3D231C00-256F-4269-B5EC-F1B68D97C658}" type="pres">
      <dgm:prSet presAssocID="{1535B6B7-5E56-482D-9DC7-7D19DCA014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75A2A36-D759-42E4-ABC8-C2116D0ADB26}" type="pres">
      <dgm:prSet presAssocID="{1535B6B7-5E56-482D-9DC7-7D19DCA014CE}" presName="Name1" presStyleCnt="0"/>
      <dgm:spPr/>
    </dgm:pt>
    <dgm:pt modelId="{09C04BDC-11D3-457C-8C04-3C8A8EF187B6}" type="pres">
      <dgm:prSet presAssocID="{1535B6B7-5E56-482D-9DC7-7D19DCA014CE}" presName="cycle" presStyleCnt="0"/>
      <dgm:spPr/>
    </dgm:pt>
    <dgm:pt modelId="{FA9981D1-1B8E-4F1C-A00E-5625A2BA5891}" type="pres">
      <dgm:prSet presAssocID="{1535B6B7-5E56-482D-9DC7-7D19DCA014CE}" presName="srcNode" presStyleLbl="node1" presStyleIdx="0" presStyleCnt="3"/>
      <dgm:spPr/>
    </dgm:pt>
    <dgm:pt modelId="{46F77A2C-D8B0-44FB-AC07-F943110CBDFD}" type="pres">
      <dgm:prSet presAssocID="{1535B6B7-5E56-482D-9DC7-7D19DCA014CE}" presName="conn" presStyleLbl="parChTrans1D2" presStyleIdx="0" presStyleCnt="1"/>
      <dgm:spPr/>
      <dgm:t>
        <a:bodyPr/>
        <a:lstStyle/>
        <a:p>
          <a:endParaRPr lang="ru-RU"/>
        </a:p>
      </dgm:t>
    </dgm:pt>
    <dgm:pt modelId="{D2BE6A3B-9108-4AB6-BF5C-C6BDEF976B5F}" type="pres">
      <dgm:prSet presAssocID="{1535B6B7-5E56-482D-9DC7-7D19DCA014CE}" presName="extraNode" presStyleLbl="node1" presStyleIdx="0" presStyleCnt="3"/>
      <dgm:spPr/>
    </dgm:pt>
    <dgm:pt modelId="{1E72A4E9-31CB-4E7E-BA4D-B32F8912ADD8}" type="pres">
      <dgm:prSet presAssocID="{1535B6B7-5E56-482D-9DC7-7D19DCA014CE}" presName="dstNode" presStyleLbl="node1" presStyleIdx="0" presStyleCnt="3"/>
      <dgm:spPr/>
    </dgm:pt>
    <dgm:pt modelId="{AFB83474-E0FE-4988-AB9A-FDBA2912CCBE}" type="pres">
      <dgm:prSet presAssocID="{D7DD587A-5D10-4874-B45E-DD0924B5322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DB2A4-44B8-4122-AF45-0E3DD022564F}" type="pres">
      <dgm:prSet presAssocID="{D7DD587A-5D10-4874-B45E-DD0924B5322A}" presName="accent_1" presStyleCnt="0"/>
      <dgm:spPr/>
    </dgm:pt>
    <dgm:pt modelId="{FC3F7FFC-D14D-4509-AB08-A521611CB7AD}" type="pres">
      <dgm:prSet presAssocID="{D7DD587A-5D10-4874-B45E-DD0924B5322A}" presName="accentRepeatNode" presStyleLbl="solidFgAcc1" presStyleIdx="0" presStyleCnt="3"/>
      <dgm:spPr/>
    </dgm:pt>
    <dgm:pt modelId="{D73AC1FA-6502-4E24-9EAE-D4D11D222B47}" type="pres">
      <dgm:prSet presAssocID="{5FC07B56-DA67-4469-A380-C1DDE0C256E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B4117-E9C1-4CB5-B89C-215C62D1B9E6}" type="pres">
      <dgm:prSet presAssocID="{5FC07B56-DA67-4469-A380-C1DDE0C256E2}" presName="accent_2" presStyleCnt="0"/>
      <dgm:spPr/>
    </dgm:pt>
    <dgm:pt modelId="{216DC50C-0073-4FF5-95D3-B2376CFEB1E0}" type="pres">
      <dgm:prSet presAssocID="{5FC07B56-DA67-4469-A380-C1DDE0C256E2}" presName="accentRepeatNode" presStyleLbl="solidFgAcc1" presStyleIdx="1" presStyleCnt="3"/>
      <dgm:spPr/>
    </dgm:pt>
    <dgm:pt modelId="{5DB0C86F-0AF3-4193-9C7C-6CCC677841F9}" type="pres">
      <dgm:prSet presAssocID="{2D1D8A94-73E7-4E7B-ADB3-B9BECCBA801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89640-9DF2-43B9-87F1-111DC33DE3CF}" type="pres">
      <dgm:prSet presAssocID="{2D1D8A94-73E7-4E7B-ADB3-B9BECCBA8010}" presName="accent_3" presStyleCnt="0"/>
      <dgm:spPr/>
    </dgm:pt>
    <dgm:pt modelId="{44F88007-0D6C-49CF-ACE1-AEBA968073F8}" type="pres">
      <dgm:prSet presAssocID="{2D1D8A94-73E7-4E7B-ADB3-B9BECCBA8010}" presName="accentRepeatNode" presStyleLbl="solidFgAcc1" presStyleIdx="2" presStyleCnt="3"/>
      <dgm:spPr/>
    </dgm:pt>
  </dgm:ptLst>
  <dgm:cxnLst>
    <dgm:cxn modelId="{A3F216FC-E364-425E-8FCD-9C053E55BE33}" srcId="{1535B6B7-5E56-482D-9DC7-7D19DCA014CE}" destId="{2D1D8A94-73E7-4E7B-ADB3-B9BECCBA8010}" srcOrd="2" destOrd="0" parTransId="{66536AFD-A751-402D-87FD-5880E52F0A90}" sibTransId="{5722A2AF-3AB9-4E7B-B76E-356918196D5F}"/>
    <dgm:cxn modelId="{810B8A3E-FADD-4970-8730-EB15A4B1BAC5}" type="presOf" srcId="{2D1D8A94-73E7-4E7B-ADB3-B9BECCBA8010}" destId="{5DB0C86F-0AF3-4193-9C7C-6CCC677841F9}" srcOrd="0" destOrd="0" presId="urn:microsoft.com/office/officeart/2008/layout/VerticalCurvedList"/>
    <dgm:cxn modelId="{AB7879C7-7F3B-49D4-A893-15A150870EF6}" type="presOf" srcId="{D7DD587A-5D10-4874-B45E-DD0924B5322A}" destId="{AFB83474-E0FE-4988-AB9A-FDBA2912CCBE}" srcOrd="0" destOrd="0" presId="urn:microsoft.com/office/officeart/2008/layout/VerticalCurvedList"/>
    <dgm:cxn modelId="{83BB5AC3-34D0-43A9-8934-A74455EF53B0}" type="presOf" srcId="{1535B6B7-5E56-482D-9DC7-7D19DCA014CE}" destId="{3D231C00-256F-4269-B5EC-F1B68D97C658}" srcOrd="0" destOrd="0" presId="urn:microsoft.com/office/officeart/2008/layout/VerticalCurvedList"/>
    <dgm:cxn modelId="{7644BDD4-A0A5-40C2-A34D-C400C4B26736}" srcId="{1535B6B7-5E56-482D-9DC7-7D19DCA014CE}" destId="{5FC07B56-DA67-4469-A380-C1DDE0C256E2}" srcOrd="1" destOrd="0" parTransId="{84325EEE-23CA-4DDA-8A6F-E3C1A504337F}" sibTransId="{AC081681-3E2F-420F-A23F-A15D1E5F2F70}"/>
    <dgm:cxn modelId="{F018D1CA-AF8C-4598-A023-D1135869D803}" srcId="{1535B6B7-5E56-482D-9DC7-7D19DCA014CE}" destId="{D7DD587A-5D10-4874-B45E-DD0924B5322A}" srcOrd="0" destOrd="0" parTransId="{D0533C85-D1F9-414D-ABCF-E8F52B47B93B}" sibTransId="{D9B8C37C-CB96-4FE9-AF9A-5637F374E9EB}"/>
    <dgm:cxn modelId="{2BC6B03E-5279-49F7-81EF-433DB48F89FA}" type="presOf" srcId="{5FC07B56-DA67-4469-A380-C1DDE0C256E2}" destId="{D73AC1FA-6502-4E24-9EAE-D4D11D222B47}" srcOrd="0" destOrd="0" presId="urn:microsoft.com/office/officeart/2008/layout/VerticalCurvedList"/>
    <dgm:cxn modelId="{1E104382-5C11-4D79-BB83-507B64DC5E3C}" type="presOf" srcId="{D9B8C37C-CB96-4FE9-AF9A-5637F374E9EB}" destId="{46F77A2C-D8B0-44FB-AC07-F943110CBDFD}" srcOrd="0" destOrd="0" presId="urn:microsoft.com/office/officeart/2008/layout/VerticalCurvedList"/>
    <dgm:cxn modelId="{6BA00319-ACA8-48B8-8C00-ACE6F9696C3C}" type="presParOf" srcId="{3D231C00-256F-4269-B5EC-F1B68D97C658}" destId="{075A2A36-D759-42E4-ABC8-C2116D0ADB26}" srcOrd="0" destOrd="0" presId="urn:microsoft.com/office/officeart/2008/layout/VerticalCurvedList"/>
    <dgm:cxn modelId="{07C5BA8E-6B85-4AA9-9B60-20875D0C9054}" type="presParOf" srcId="{075A2A36-D759-42E4-ABC8-C2116D0ADB26}" destId="{09C04BDC-11D3-457C-8C04-3C8A8EF187B6}" srcOrd="0" destOrd="0" presId="urn:microsoft.com/office/officeart/2008/layout/VerticalCurvedList"/>
    <dgm:cxn modelId="{CE74E3CD-E473-4B92-B55E-0A900F259E1C}" type="presParOf" srcId="{09C04BDC-11D3-457C-8C04-3C8A8EF187B6}" destId="{FA9981D1-1B8E-4F1C-A00E-5625A2BA5891}" srcOrd="0" destOrd="0" presId="urn:microsoft.com/office/officeart/2008/layout/VerticalCurvedList"/>
    <dgm:cxn modelId="{EA779A70-1A11-410D-AD8A-7CCC1B213EB7}" type="presParOf" srcId="{09C04BDC-11D3-457C-8C04-3C8A8EF187B6}" destId="{46F77A2C-D8B0-44FB-AC07-F943110CBDFD}" srcOrd="1" destOrd="0" presId="urn:microsoft.com/office/officeart/2008/layout/VerticalCurvedList"/>
    <dgm:cxn modelId="{D273FC04-E83E-40E2-BABE-A1179F209DB1}" type="presParOf" srcId="{09C04BDC-11D3-457C-8C04-3C8A8EF187B6}" destId="{D2BE6A3B-9108-4AB6-BF5C-C6BDEF976B5F}" srcOrd="2" destOrd="0" presId="urn:microsoft.com/office/officeart/2008/layout/VerticalCurvedList"/>
    <dgm:cxn modelId="{2C2A5F67-2E4A-4110-A611-18F56E9422D9}" type="presParOf" srcId="{09C04BDC-11D3-457C-8C04-3C8A8EF187B6}" destId="{1E72A4E9-31CB-4E7E-BA4D-B32F8912ADD8}" srcOrd="3" destOrd="0" presId="urn:microsoft.com/office/officeart/2008/layout/VerticalCurvedList"/>
    <dgm:cxn modelId="{C7A6CF99-BA7E-4E66-8316-11168803C363}" type="presParOf" srcId="{075A2A36-D759-42E4-ABC8-C2116D0ADB26}" destId="{AFB83474-E0FE-4988-AB9A-FDBA2912CCBE}" srcOrd="1" destOrd="0" presId="urn:microsoft.com/office/officeart/2008/layout/VerticalCurvedList"/>
    <dgm:cxn modelId="{38E9676F-3AEC-41D7-8A2E-84053B06555F}" type="presParOf" srcId="{075A2A36-D759-42E4-ABC8-C2116D0ADB26}" destId="{7D2DB2A4-44B8-4122-AF45-0E3DD022564F}" srcOrd="2" destOrd="0" presId="urn:microsoft.com/office/officeart/2008/layout/VerticalCurvedList"/>
    <dgm:cxn modelId="{C24B2CE9-5191-466C-A1AE-D083CC71F470}" type="presParOf" srcId="{7D2DB2A4-44B8-4122-AF45-0E3DD022564F}" destId="{FC3F7FFC-D14D-4509-AB08-A521611CB7AD}" srcOrd="0" destOrd="0" presId="urn:microsoft.com/office/officeart/2008/layout/VerticalCurvedList"/>
    <dgm:cxn modelId="{225E01EE-7E80-4C66-9B60-DA57FA8DFDE7}" type="presParOf" srcId="{075A2A36-D759-42E4-ABC8-C2116D0ADB26}" destId="{D73AC1FA-6502-4E24-9EAE-D4D11D222B47}" srcOrd="3" destOrd="0" presId="urn:microsoft.com/office/officeart/2008/layout/VerticalCurvedList"/>
    <dgm:cxn modelId="{960EC2AF-0996-42F2-9DC5-818BE20F3C72}" type="presParOf" srcId="{075A2A36-D759-42E4-ABC8-C2116D0ADB26}" destId="{FD8B4117-E9C1-4CB5-B89C-215C62D1B9E6}" srcOrd="4" destOrd="0" presId="urn:microsoft.com/office/officeart/2008/layout/VerticalCurvedList"/>
    <dgm:cxn modelId="{83FDE411-B037-4652-B6C9-2BA3B02C529F}" type="presParOf" srcId="{FD8B4117-E9C1-4CB5-B89C-215C62D1B9E6}" destId="{216DC50C-0073-4FF5-95D3-B2376CFEB1E0}" srcOrd="0" destOrd="0" presId="urn:microsoft.com/office/officeart/2008/layout/VerticalCurvedList"/>
    <dgm:cxn modelId="{5032B96B-C19C-44FA-9490-BD7B9602F2B5}" type="presParOf" srcId="{075A2A36-D759-42E4-ABC8-C2116D0ADB26}" destId="{5DB0C86F-0AF3-4193-9C7C-6CCC677841F9}" srcOrd="5" destOrd="0" presId="urn:microsoft.com/office/officeart/2008/layout/VerticalCurvedList"/>
    <dgm:cxn modelId="{3750AA6B-D7DE-46A6-AFF5-79371B91460C}" type="presParOf" srcId="{075A2A36-D759-42E4-ABC8-C2116D0ADB26}" destId="{71889640-9DF2-43B9-87F1-111DC33DE3CF}" srcOrd="6" destOrd="0" presId="urn:microsoft.com/office/officeart/2008/layout/VerticalCurvedList"/>
    <dgm:cxn modelId="{87859FAD-2603-4A41-963F-7D22DB699F89}" type="presParOf" srcId="{71889640-9DF2-43B9-87F1-111DC33DE3CF}" destId="{44F88007-0D6C-49CF-ACE1-AEBA968073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015A1-AAAF-47AB-B6B6-FEEE94821DB0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66E7EF-F9E5-4E5B-A1A6-18B071FEEDE2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Досвід роботи, конкурси, семінари, публікації</a:t>
          </a:r>
        </a:p>
      </dgm:t>
    </dgm:pt>
    <dgm:pt modelId="{B0F4CA04-A2B8-40DD-B4A9-766185834282}" type="parTrans" cxnId="{F8D08794-9D13-4C7D-A5D9-C685855A6474}">
      <dgm:prSet/>
      <dgm:spPr/>
      <dgm:t>
        <a:bodyPr/>
        <a:lstStyle/>
        <a:p>
          <a:endParaRPr lang="ru-RU"/>
        </a:p>
      </dgm:t>
    </dgm:pt>
    <dgm:pt modelId="{E8120AF8-3A3E-4730-8D4F-6AA8427D3CBF}" type="sibTrans" cxnId="{F8D08794-9D13-4C7D-A5D9-C685855A6474}">
      <dgm:prSet/>
      <dgm:spPr/>
      <dgm:t>
        <a:bodyPr/>
        <a:lstStyle/>
        <a:p>
          <a:endParaRPr lang="ru-RU"/>
        </a:p>
      </dgm:t>
    </dgm:pt>
    <dgm:pt modelId="{C472EF4C-2FDD-4CD2-9455-9B7471013A44}">
      <dgm:prSet phldrT="[Текст]" custT="1"/>
      <dgm:spPr/>
      <dgm:t>
        <a:bodyPr/>
        <a:lstStyle/>
        <a:p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Голова методичної комісії вчителів іноземної мови 2010-2013 рр.</a:t>
          </a:r>
        </a:p>
      </dgm:t>
    </dgm:pt>
    <dgm:pt modelId="{857F022A-8B9F-46CB-97DE-47ACE5FC1CF6}" type="parTrans" cxnId="{FD2D1E49-CD82-44BD-BA34-2DED81A45719}">
      <dgm:prSet/>
      <dgm:spPr/>
      <dgm:t>
        <a:bodyPr/>
        <a:lstStyle/>
        <a:p>
          <a:endParaRPr lang="ru-RU"/>
        </a:p>
      </dgm:t>
    </dgm:pt>
    <dgm:pt modelId="{28E42100-04D7-472E-8599-DF65B3727A80}" type="sibTrans" cxnId="{FD2D1E49-CD82-44BD-BA34-2DED81A45719}">
      <dgm:prSet/>
      <dgm:spPr/>
      <dgm:t>
        <a:bodyPr/>
        <a:lstStyle/>
        <a:p>
          <a:endParaRPr lang="ru-RU"/>
        </a:p>
      </dgm:t>
    </dgm:pt>
    <dgm:pt modelId="{852A8F1D-72C3-42D8-A206-1DD28BB358A8}">
      <dgm:prSet phldrT="[Текст]" custT="1"/>
      <dgm:spPr/>
      <dgm:t>
        <a:bodyPr/>
        <a:lstStyle/>
        <a:p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Організатор і керівник Всеукраїнського конкурсу "Гринвіч" щорічно з 2010 р. і Всеукраїнського конкурсу "Мультитест" </a:t>
          </a:r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2011-2012 рр.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FEC80-1666-4DC0-A773-E3DC65E33FBF}" type="parTrans" cxnId="{9EDCB7DE-ADC7-4B53-888A-81315DA61E04}">
      <dgm:prSet/>
      <dgm:spPr/>
      <dgm:t>
        <a:bodyPr/>
        <a:lstStyle/>
        <a:p>
          <a:endParaRPr lang="ru-RU"/>
        </a:p>
      </dgm:t>
    </dgm:pt>
    <dgm:pt modelId="{6780CBFD-2F42-4080-9E3C-190177B8A32B}" type="sibTrans" cxnId="{9EDCB7DE-ADC7-4B53-888A-81315DA61E04}">
      <dgm:prSet/>
      <dgm:spPr/>
      <dgm:t>
        <a:bodyPr/>
        <a:lstStyle/>
        <a:p>
          <a:endParaRPr lang="ru-RU"/>
        </a:p>
      </dgm:t>
    </dgm:pt>
    <dgm:pt modelId="{761EA780-6C01-4674-A234-97312356CF78}">
      <dgm:prSet phldrT="[Текст]" custT="1"/>
      <dgm:spPr/>
      <dgm:t>
        <a:bodyPr/>
        <a:lstStyle/>
        <a:p>
          <a:r>
            <a:rPr lang="uk-UA" sz="1000" dirty="0">
              <a:latin typeface="Arial" panose="020B0604020202020204" pitchFamily="34" charset="0"/>
              <a:cs typeface="Arial" panose="020B0604020202020204" pitchFamily="34" charset="0"/>
            </a:rPr>
            <a:t>Щорічно працюю в журі ІІ етапу Всеукраїнської олімпіади з англійської мови; член журі ІІІ етапу Всеукраїнської олімпіади 2018 р.; екзаменатор ЗНО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80D42-D77D-4B29-8418-938BA4031582}" type="parTrans" cxnId="{187518B9-8244-46C7-8967-1B231A3B9908}">
      <dgm:prSet/>
      <dgm:spPr/>
      <dgm:t>
        <a:bodyPr/>
        <a:lstStyle/>
        <a:p>
          <a:endParaRPr lang="ru-RU"/>
        </a:p>
      </dgm:t>
    </dgm:pt>
    <dgm:pt modelId="{E712E3E8-1DF4-41B3-A164-5BB85E46CFA2}" type="sibTrans" cxnId="{187518B9-8244-46C7-8967-1B231A3B9908}">
      <dgm:prSet/>
      <dgm:spPr/>
      <dgm:t>
        <a:bodyPr/>
        <a:lstStyle/>
        <a:p>
          <a:endParaRPr lang="ru-RU"/>
        </a:p>
      </dgm:t>
    </dgm:pt>
    <dgm:pt modelId="{2933536A-23CC-406F-AFC3-62B94305AED0}">
      <dgm:prSet custT="1"/>
      <dgm:spPr/>
      <dgm:t>
        <a:bodyPr/>
        <a:lstStyle/>
        <a:p>
          <a:pPr algn="ctr"/>
          <a:r>
            <a:rPr lang="ru-RU" sz="1000">
              <a:latin typeface="Arial" panose="020B0604020202020204" pitchFamily="34" charset="0"/>
              <a:cs typeface="Arial" panose="020B0604020202020204" pitchFamily="34" charset="0"/>
            </a:rPr>
            <a:t>Виступаю на засіданнях методичної спільноти вчителів іноземної мови і на педагогічних радах</a:t>
          </a:r>
        </a:p>
      </dgm:t>
    </dgm:pt>
    <dgm:pt modelId="{32671F62-65F5-40AC-B25F-72238E5C26D1}" type="parTrans" cxnId="{F00B5419-A40D-48DF-ABDD-E54AE90139C6}">
      <dgm:prSet/>
      <dgm:spPr/>
      <dgm:t>
        <a:bodyPr/>
        <a:lstStyle/>
        <a:p>
          <a:endParaRPr lang="ru-RU"/>
        </a:p>
      </dgm:t>
    </dgm:pt>
    <dgm:pt modelId="{E4ACEB02-D77A-4A5F-B7F2-863FA931780B}" type="sibTrans" cxnId="{F00B5419-A40D-48DF-ABDD-E54AE90139C6}">
      <dgm:prSet/>
      <dgm:spPr/>
      <dgm:t>
        <a:bodyPr/>
        <a:lstStyle/>
        <a:p>
          <a:endParaRPr lang="ru-RU"/>
        </a:p>
      </dgm:t>
    </dgm:pt>
    <dgm:pt modelId="{1BD51DB2-46B7-4729-AF7B-AE43250CD8DB}">
      <dgm:prSet phldrT="[Текст]" custT="1"/>
      <dgm:spPr/>
      <dgm:t>
        <a:bodyPr/>
        <a:lstStyle/>
        <a:p>
          <a:r>
            <a:rPr lang="uk-UA" sz="950" dirty="0">
              <a:latin typeface="Arial" panose="020B0604020202020204" pitchFamily="34" charset="0"/>
              <a:cs typeface="Arial" panose="020B0604020202020204" pitchFamily="34" charset="0"/>
            </a:rPr>
            <a:t>Пройшла онлайн навчання на платформі </a:t>
          </a: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EdEra</a:t>
          </a:r>
          <a:r>
            <a:rPr lang="uk-UA" sz="950" dirty="0">
              <a:latin typeface="Arial" panose="020B0604020202020204" pitchFamily="34" charset="0"/>
              <a:cs typeface="Arial" panose="020B0604020202020204" pitchFamily="34" charset="0"/>
            </a:rPr>
            <a:t>, пройшла онлайн навчання на платформі </a:t>
          </a:r>
          <a:r>
            <a:rPr lang="en-US" sz="950" dirty="0">
              <a:latin typeface="Arial" panose="020B0604020202020204" pitchFamily="34" charset="0"/>
              <a:cs typeface="Arial" panose="020B0604020202020204" pitchFamily="34" charset="0"/>
            </a:rPr>
            <a:t>nus-english. com.ua</a:t>
          </a:r>
          <a:r>
            <a:rPr lang="uk-UA" sz="950" dirty="0">
              <a:latin typeface="Arial" panose="020B0604020202020204" pitchFamily="34" charset="0"/>
              <a:cs typeface="Arial" panose="020B0604020202020204" pitchFamily="34" charset="0"/>
            </a:rPr>
            <a:t> та пройшла очний тренінг від Британської Ради в рамках</a:t>
          </a:r>
          <a:endParaRPr lang="ru-RU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A892A-4012-4FBB-8AF1-A52D2A9C595D}" type="sibTrans" cxnId="{900DBA0B-8B4C-4F35-9121-134AB435E7BA}">
      <dgm:prSet/>
      <dgm:spPr/>
      <dgm:t>
        <a:bodyPr/>
        <a:lstStyle/>
        <a:p>
          <a:endParaRPr lang="ru-RU"/>
        </a:p>
      </dgm:t>
    </dgm:pt>
    <dgm:pt modelId="{4DB4CA4D-0562-4DBF-B516-E7A736026764}" type="parTrans" cxnId="{900DBA0B-8B4C-4F35-9121-134AB435E7BA}">
      <dgm:prSet/>
      <dgm:spPr/>
      <dgm:t>
        <a:bodyPr/>
        <a:lstStyle/>
        <a:p>
          <a:endParaRPr lang="ru-RU"/>
        </a:p>
      </dgm:t>
    </dgm:pt>
    <dgm:pt modelId="{0AEA37A8-163A-4BBB-9C92-D8FE91DD1F44}">
      <dgm:prSet phldrT="[Текст]" custT="1"/>
      <dgm:spPr/>
      <dgm:t>
        <a:bodyPr/>
        <a:lstStyle/>
        <a:p>
          <a:r>
            <a:rPr lang="uk-UA" sz="1000" dirty="0">
              <a:latin typeface="Arial" panose="020B0604020202020204" pitchFamily="34" charset="0"/>
              <a:cs typeface="Arial" panose="020B0604020202020204" pitchFamily="34" charset="0"/>
            </a:rPr>
            <a:t>Регулярно відвідую семінари і тренінги від Британської Ради і зарубіжних видавництв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E801F-F12A-4E7E-9F2B-3BC3B3A3DA23}" type="sibTrans" cxnId="{E3758997-8ACB-4A08-8B23-4D81D5CF7031}">
      <dgm:prSet/>
      <dgm:spPr/>
      <dgm:t>
        <a:bodyPr/>
        <a:lstStyle/>
        <a:p>
          <a:endParaRPr lang="ru-RU"/>
        </a:p>
      </dgm:t>
    </dgm:pt>
    <dgm:pt modelId="{0EB095F9-51FF-40FC-BCC5-B663B0299F38}" type="parTrans" cxnId="{E3758997-8ACB-4A08-8B23-4D81D5CF7031}">
      <dgm:prSet/>
      <dgm:spPr/>
      <dgm:t>
        <a:bodyPr/>
        <a:lstStyle/>
        <a:p>
          <a:endParaRPr lang="ru-RU"/>
        </a:p>
      </dgm:t>
    </dgm:pt>
    <dgm:pt modelId="{686F3FAC-E839-48A5-ABED-98C3F6F825FD}">
      <dgm:prSet custT="1"/>
      <dgm:spPr/>
      <dgm:t>
        <a:bodyPr/>
        <a:lstStyle/>
        <a:p>
          <a:r>
            <a:rPr lang="uk-UA" sz="950" dirty="0">
              <a:latin typeface="Arial" panose="020B0604020202020204" pitchFamily="34" charset="0"/>
              <a:cs typeface="Arial" panose="020B0604020202020204" pitchFamily="34" charset="0"/>
            </a:rPr>
            <a:t>Сайт електронного ресурсу "Методичний портал" ─ позакласний захід "Леді Меріон і Робін Гуд" (2018 р.)        Сайт  електронного порталу "Всеосвіта" ─ план-конспект уроку "Музика у нашому житті" (2019 р.)</a:t>
          </a:r>
          <a:endParaRPr lang="ru-RU" sz="9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D0561-CF55-4A21-866A-A685B7836AF8}" type="parTrans" cxnId="{CF91EF92-CC41-481A-8FA7-83BA1039ED22}">
      <dgm:prSet/>
      <dgm:spPr/>
      <dgm:t>
        <a:bodyPr/>
        <a:lstStyle/>
        <a:p>
          <a:endParaRPr lang="ru-RU"/>
        </a:p>
      </dgm:t>
    </dgm:pt>
    <dgm:pt modelId="{801A8CA8-E166-483E-82F6-86AA35FDE014}" type="sibTrans" cxnId="{CF91EF92-CC41-481A-8FA7-83BA1039ED22}">
      <dgm:prSet/>
      <dgm:spPr/>
      <dgm:t>
        <a:bodyPr/>
        <a:lstStyle/>
        <a:p>
          <a:endParaRPr lang="ru-RU"/>
        </a:p>
      </dgm:t>
    </dgm:pt>
    <dgm:pt modelId="{6577AEA6-D205-4F0C-904D-649992D4E5A0}" type="pres">
      <dgm:prSet presAssocID="{931015A1-AAAF-47AB-B6B6-FEEE94821D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00637-E892-40D0-BA17-1188D894AD84}" type="pres">
      <dgm:prSet presAssocID="{931015A1-AAAF-47AB-B6B6-FEEE94821DB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7B7D049D-4F02-4FDB-830A-009E154857EA}" type="pres">
      <dgm:prSet presAssocID="{8066E7EF-F9E5-4E5B-A1A6-18B071FEEDE2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8CC2336C-1C9C-428D-97D2-D41592F89F58}" type="pres">
      <dgm:prSet presAssocID="{C472EF4C-2FDD-4CD2-9455-9B7471013A44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8D1DA-D6F5-4462-B358-B0B774D0906A}" type="pres">
      <dgm:prSet presAssocID="{852A8F1D-72C3-42D8-A206-1DD28BB358A8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63C1B-F645-4E37-9931-124DDFCAA7A1}" type="pres">
      <dgm:prSet presAssocID="{761EA780-6C01-4674-A234-97312356CF7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FD218-2C52-4DC9-9D89-68EFD13FB5B2}" type="pres">
      <dgm:prSet presAssocID="{1BD51DB2-46B7-4729-AF7B-AE43250CD8DB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42FBC-F803-4A5D-908C-AFB1E19788C9}" type="pres">
      <dgm:prSet presAssocID="{686F3FAC-E839-48A5-ABED-98C3F6F825FD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D336-D547-4869-8086-A6CD48D95947}" type="pres">
      <dgm:prSet presAssocID="{0AEA37A8-163A-4BBB-9C92-D8FE91DD1F44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F12B-5730-44EB-A6AF-EF1A47F41F03}" type="pres">
      <dgm:prSet presAssocID="{2933536A-23CC-406F-AFC3-62B94305AED0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488B1-A512-4309-9827-6748BC374918}" type="presOf" srcId="{931015A1-AAAF-47AB-B6B6-FEEE94821DB0}" destId="{6577AEA6-D205-4F0C-904D-649992D4E5A0}" srcOrd="0" destOrd="0" presId="urn:microsoft.com/office/officeart/2005/8/layout/radial3"/>
    <dgm:cxn modelId="{900DBA0B-8B4C-4F35-9121-134AB435E7BA}" srcId="{8066E7EF-F9E5-4E5B-A1A6-18B071FEEDE2}" destId="{1BD51DB2-46B7-4729-AF7B-AE43250CD8DB}" srcOrd="3" destOrd="0" parTransId="{4DB4CA4D-0562-4DBF-B516-E7A736026764}" sibTransId="{8BAA892A-4012-4FBB-8AF1-A52D2A9C595D}"/>
    <dgm:cxn modelId="{F00B5419-A40D-48DF-ABDD-E54AE90139C6}" srcId="{8066E7EF-F9E5-4E5B-A1A6-18B071FEEDE2}" destId="{2933536A-23CC-406F-AFC3-62B94305AED0}" srcOrd="6" destOrd="0" parTransId="{32671F62-65F5-40AC-B25F-72238E5C26D1}" sibTransId="{E4ACEB02-D77A-4A5F-B7F2-863FA931780B}"/>
    <dgm:cxn modelId="{BF86B94B-F614-4759-9E0D-32171182BF68}" type="presOf" srcId="{686F3FAC-E839-48A5-ABED-98C3F6F825FD}" destId="{8CE42FBC-F803-4A5D-908C-AFB1E19788C9}" srcOrd="0" destOrd="0" presId="urn:microsoft.com/office/officeart/2005/8/layout/radial3"/>
    <dgm:cxn modelId="{9D8F060F-A786-48D9-A759-6930459E5A03}" type="presOf" srcId="{1BD51DB2-46B7-4729-AF7B-AE43250CD8DB}" destId="{2C6FD218-2C52-4DC9-9D89-68EFD13FB5B2}" srcOrd="0" destOrd="0" presId="urn:microsoft.com/office/officeart/2005/8/layout/radial3"/>
    <dgm:cxn modelId="{F64B6142-E8DA-4417-B0E0-9C0B7F55D583}" type="presOf" srcId="{852A8F1D-72C3-42D8-A206-1DD28BB358A8}" destId="{8778D1DA-D6F5-4462-B358-B0B774D0906A}" srcOrd="0" destOrd="0" presId="urn:microsoft.com/office/officeart/2005/8/layout/radial3"/>
    <dgm:cxn modelId="{CF91EF92-CC41-481A-8FA7-83BA1039ED22}" srcId="{8066E7EF-F9E5-4E5B-A1A6-18B071FEEDE2}" destId="{686F3FAC-E839-48A5-ABED-98C3F6F825FD}" srcOrd="4" destOrd="0" parTransId="{F19D0561-CF55-4A21-866A-A685B7836AF8}" sibTransId="{801A8CA8-E166-483E-82F6-86AA35FDE014}"/>
    <dgm:cxn modelId="{3A68DA70-DB50-443A-9BD2-7C30503F1A3F}" type="presOf" srcId="{2933536A-23CC-406F-AFC3-62B94305AED0}" destId="{D021F12B-5730-44EB-A6AF-EF1A47F41F03}" srcOrd="0" destOrd="0" presId="urn:microsoft.com/office/officeart/2005/8/layout/radial3"/>
    <dgm:cxn modelId="{F8D08794-9D13-4C7D-A5D9-C685855A6474}" srcId="{931015A1-AAAF-47AB-B6B6-FEEE94821DB0}" destId="{8066E7EF-F9E5-4E5B-A1A6-18B071FEEDE2}" srcOrd="0" destOrd="0" parTransId="{B0F4CA04-A2B8-40DD-B4A9-766185834282}" sibTransId="{E8120AF8-3A3E-4730-8D4F-6AA8427D3CBF}"/>
    <dgm:cxn modelId="{FD2D1E49-CD82-44BD-BA34-2DED81A45719}" srcId="{8066E7EF-F9E5-4E5B-A1A6-18B071FEEDE2}" destId="{C472EF4C-2FDD-4CD2-9455-9B7471013A44}" srcOrd="0" destOrd="0" parTransId="{857F022A-8B9F-46CB-97DE-47ACE5FC1CF6}" sibTransId="{28E42100-04D7-472E-8599-DF65B3727A80}"/>
    <dgm:cxn modelId="{187518B9-8244-46C7-8967-1B231A3B9908}" srcId="{8066E7EF-F9E5-4E5B-A1A6-18B071FEEDE2}" destId="{761EA780-6C01-4674-A234-97312356CF78}" srcOrd="2" destOrd="0" parTransId="{3C380D42-D77D-4B29-8418-938BA4031582}" sibTransId="{E712E3E8-1DF4-41B3-A164-5BB85E46CFA2}"/>
    <dgm:cxn modelId="{C76CC0C2-9183-4929-B389-5A480DF51193}" type="presOf" srcId="{761EA780-6C01-4674-A234-97312356CF78}" destId="{C5C63C1B-F645-4E37-9931-124DDFCAA7A1}" srcOrd="0" destOrd="0" presId="urn:microsoft.com/office/officeart/2005/8/layout/radial3"/>
    <dgm:cxn modelId="{9EDCB7DE-ADC7-4B53-888A-81315DA61E04}" srcId="{8066E7EF-F9E5-4E5B-A1A6-18B071FEEDE2}" destId="{852A8F1D-72C3-42D8-A206-1DD28BB358A8}" srcOrd="1" destOrd="0" parTransId="{1E9FEC80-1666-4DC0-A773-E3DC65E33FBF}" sibTransId="{6780CBFD-2F42-4080-9E3C-190177B8A32B}"/>
    <dgm:cxn modelId="{DB6CCB51-757A-4AD4-9452-43DFAD177DA0}" type="presOf" srcId="{C472EF4C-2FDD-4CD2-9455-9B7471013A44}" destId="{8CC2336C-1C9C-428D-97D2-D41592F89F58}" srcOrd="0" destOrd="0" presId="urn:microsoft.com/office/officeart/2005/8/layout/radial3"/>
    <dgm:cxn modelId="{E3758997-8ACB-4A08-8B23-4D81D5CF7031}" srcId="{8066E7EF-F9E5-4E5B-A1A6-18B071FEEDE2}" destId="{0AEA37A8-163A-4BBB-9C92-D8FE91DD1F44}" srcOrd="5" destOrd="0" parTransId="{0EB095F9-51FF-40FC-BCC5-B663B0299F38}" sibTransId="{402E801F-F12A-4E7E-9F2B-3BC3B3A3DA23}"/>
    <dgm:cxn modelId="{9C8F1547-5265-4776-B5FA-17773F6E92AE}" type="presOf" srcId="{8066E7EF-F9E5-4E5B-A1A6-18B071FEEDE2}" destId="{7B7D049D-4F02-4FDB-830A-009E154857EA}" srcOrd="0" destOrd="0" presId="urn:microsoft.com/office/officeart/2005/8/layout/radial3"/>
    <dgm:cxn modelId="{2558CEB7-9CBB-4C40-8360-F4C2539E4C76}" type="presOf" srcId="{0AEA37A8-163A-4BBB-9C92-D8FE91DD1F44}" destId="{D5C9D336-D547-4869-8086-A6CD48D95947}" srcOrd="0" destOrd="0" presId="urn:microsoft.com/office/officeart/2005/8/layout/radial3"/>
    <dgm:cxn modelId="{0DD78005-8CEA-4C8E-97EA-7868C0898F57}" type="presParOf" srcId="{6577AEA6-D205-4F0C-904D-649992D4E5A0}" destId="{BDA00637-E892-40D0-BA17-1188D894AD84}" srcOrd="0" destOrd="0" presId="urn:microsoft.com/office/officeart/2005/8/layout/radial3"/>
    <dgm:cxn modelId="{2C1C032A-9EBE-4F70-9C8C-39F451C13DBF}" type="presParOf" srcId="{BDA00637-E892-40D0-BA17-1188D894AD84}" destId="{7B7D049D-4F02-4FDB-830A-009E154857EA}" srcOrd="0" destOrd="0" presId="urn:microsoft.com/office/officeart/2005/8/layout/radial3"/>
    <dgm:cxn modelId="{060201D2-B1DA-45F0-9872-CDA74AE5FB53}" type="presParOf" srcId="{BDA00637-E892-40D0-BA17-1188D894AD84}" destId="{8CC2336C-1C9C-428D-97D2-D41592F89F58}" srcOrd="1" destOrd="0" presId="urn:microsoft.com/office/officeart/2005/8/layout/radial3"/>
    <dgm:cxn modelId="{81FD6090-7434-444E-810D-C47898B87025}" type="presParOf" srcId="{BDA00637-E892-40D0-BA17-1188D894AD84}" destId="{8778D1DA-D6F5-4462-B358-B0B774D0906A}" srcOrd="2" destOrd="0" presId="urn:microsoft.com/office/officeart/2005/8/layout/radial3"/>
    <dgm:cxn modelId="{A1410EC2-157E-45E8-BF6E-EB2582D9AB7E}" type="presParOf" srcId="{BDA00637-E892-40D0-BA17-1188D894AD84}" destId="{C5C63C1B-F645-4E37-9931-124DDFCAA7A1}" srcOrd="3" destOrd="0" presId="urn:microsoft.com/office/officeart/2005/8/layout/radial3"/>
    <dgm:cxn modelId="{8BBA3339-B21B-4404-97D2-082FD886803E}" type="presParOf" srcId="{BDA00637-E892-40D0-BA17-1188D894AD84}" destId="{2C6FD218-2C52-4DC9-9D89-68EFD13FB5B2}" srcOrd="4" destOrd="0" presId="urn:microsoft.com/office/officeart/2005/8/layout/radial3"/>
    <dgm:cxn modelId="{65A0577A-9B40-47AF-A6A1-870BF14667AB}" type="presParOf" srcId="{BDA00637-E892-40D0-BA17-1188D894AD84}" destId="{8CE42FBC-F803-4A5D-908C-AFB1E19788C9}" srcOrd="5" destOrd="0" presId="urn:microsoft.com/office/officeart/2005/8/layout/radial3"/>
    <dgm:cxn modelId="{4EEF2544-EC56-410F-9C08-3AD992D1825E}" type="presParOf" srcId="{BDA00637-E892-40D0-BA17-1188D894AD84}" destId="{D5C9D336-D547-4869-8086-A6CD48D95947}" srcOrd="6" destOrd="0" presId="urn:microsoft.com/office/officeart/2005/8/layout/radial3"/>
    <dgm:cxn modelId="{1678B723-D048-4D67-A8DE-0E3F06944006}" type="presParOf" srcId="{BDA00637-E892-40D0-BA17-1188D894AD84}" destId="{D021F12B-5730-44EB-A6AF-EF1A47F41F03}" srcOrd="7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16D4-72C0-4D86-A275-7C0A469917C2}">
      <dsp:nvSpPr>
        <dsp:cNvPr id="0" name=""/>
        <dsp:cNvSpPr/>
      </dsp:nvSpPr>
      <dsp:spPr>
        <a:xfrm>
          <a:off x="0" y="351740"/>
          <a:ext cx="5486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CC436-012A-4C35-9256-A887D90A73A3}">
      <dsp:nvSpPr>
        <dsp:cNvPr id="0" name=""/>
        <dsp:cNvSpPr/>
      </dsp:nvSpPr>
      <dsp:spPr>
        <a:xfrm>
          <a:off x="274320" y="107603"/>
          <a:ext cx="384048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Глибоке розуміння власного предмету</a:t>
          </a:r>
        </a:p>
      </dsp:txBody>
      <dsp:txXfrm>
        <a:off x="304582" y="137865"/>
        <a:ext cx="3779956" cy="559396"/>
      </dsp:txXfrm>
    </dsp:sp>
    <dsp:sp modelId="{FED5B915-DC4A-4DD1-911B-A27331E7EA01}">
      <dsp:nvSpPr>
        <dsp:cNvPr id="0" name=""/>
        <dsp:cNvSpPr/>
      </dsp:nvSpPr>
      <dsp:spPr>
        <a:xfrm>
          <a:off x="0" y="1370123"/>
          <a:ext cx="5486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D1E29-246E-4C45-9470-688F0D1FD837}">
      <dsp:nvSpPr>
        <dsp:cNvPr id="0" name=""/>
        <dsp:cNvSpPr/>
      </dsp:nvSpPr>
      <dsp:spPr>
        <a:xfrm>
          <a:off x="274320" y="1060163"/>
          <a:ext cx="384048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Уміння бути посередником</a:t>
          </a:r>
        </a:p>
      </dsp:txBody>
      <dsp:txXfrm>
        <a:off x="304582" y="1090425"/>
        <a:ext cx="3779956" cy="559396"/>
      </dsp:txXfrm>
    </dsp:sp>
    <dsp:sp modelId="{F2A52C72-70D3-46C4-B187-BB7A29763883}">
      <dsp:nvSpPr>
        <dsp:cNvPr id="0" name=""/>
        <dsp:cNvSpPr/>
      </dsp:nvSpPr>
      <dsp:spPr>
        <a:xfrm>
          <a:off x="0" y="2322683"/>
          <a:ext cx="5486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E7F47-62F5-4FC7-B724-BA362B2D0F62}">
      <dsp:nvSpPr>
        <dsp:cNvPr id="0" name=""/>
        <dsp:cNvSpPr/>
      </dsp:nvSpPr>
      <dsp:spPr>
        <a:xfrm>
          <a:off x="274320" y="2012723"/>
          <a:ext cx="384048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Добре розвинені суспільні навички</a:t>
          </a:r>
        </a:p>
      </dsp:txBody>
      <dsp:txXfrm>
        <a:off x="304582" y="2042985"/>
        <a:ext cx="3779956" cy="559396"/>
      </dsp:txXfrm>
    </dsp:sp>
    <dsp:sp modelId="{E5C475B2-9E16-41F9-ACE2-0168D7DDE392}">
      <dsp:nvSpPr>
        <dsp:cNvPr id="0" name=""/>
        <dsp:cNvSpPr/>
      </dsp:nvSpPr>
      <dsp:spPr>
        <a:xfrm>
          <a:off x="0" y="3275244"/>
          <a:ext cx="5486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76314-5BA1-4DDD-94AC-C30D9426B3DE}">
      <dsp:nvSpPr>
        <dsp:cNvPr id="0" name=""/>
        <dsp:cNvSpPr/>
      </dsp:nvSpPr>
      <dsp:spPr>
        <a:xfrm>
          <a:off x="274320" y="2965284"/>
          <a:ext cx="384048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Зовнішній фокус</a:t>
          </a:r>
        </a:p>
      </dsp:txBody>
      <dsp:txXfrm>
        <a:off x="304582" y="2995546"/>
        <a:ext cx="3779956" cy="559396"/>
      </dsp:txXfrm>
    </dsp:sp>
    <dsp:sp modelId="{03F1DD0F-DD7C-4675-8A36-3017039A9107}">
      <dsp:nvSpPr>
        <dsp:cNvPr id="0" name=""/>
        <dsp:cNvSpPr/>
      </dsp:nvSpPr>
      <dsp:spPr>
        <a:xfrm>
          <a:off x="0" y="4227804"/>
          <a:ext cx="54864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BDCD-25CC-41CC-BA62-BFDC50622902}">
      <dsp:nvSpPr>
        <dsp:cNvPr id="0" name=""/>
        <dsp:cNvSpPr/>
      </dsp:nvSpPr>
      <dsp:spPr>
        <a:xfrm>
          <a:off x="274320" y="3917844"/>
          <a:ext cx="384048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Аналіз даних</a:t>
          </a:r>
        </a:p>
      </dsp:txBody>
      <dsp:txXfrm>
        <a:off x="304582" y="3948106"/>
        <a:ext cx="377995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77A2C-D8B0-44FB-AC07-F943110CBDFD}">
      <dsp:nvSpPr>
        <dsp:cNvPr id="0" name=""/>
        <dsp:cNvSpPr/>
      </dsp:nvSpPr>
      <dsp:spPr>
        <a:xfrm>
          <a:off x="-4356229" y="-668209"/>
          <a:ext cx="5189963" cy="5189963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83474-E0FE-4988-AB9A-FDBA2912CCBE}">
      <dsp:nvSpPr>
        <dsp:cNvPr id="0" name=""/>
        <dsp:cNvSpPr/>
      </dsp:nvSpPr>
      <dsp:spPr>
        <a:xfrm>
          <a:off x="536188" y="385354"/>
          <a:ext cx="4898349" cy="77070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5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Умінню ставити «правильні» запитання</a:t>
          </a:r>
        </a:p>
      </dsp:txBody>
      <dsp:txXfrm>
        <a:off x="536188" y="385354"/>
        <a:ext cx="4898349" cy="770708"/>
      </dsp:txXfrm>
    </dsp:sp>
    <dsp:sp modelId="{FC3F7FFC-D14D-4509-AB08-A521611CB7AD}">
      <dsp:nvSpPr>
        <dsp:cNvPr id="0" name=""/>
        <dsp:cNvSpPr/>
      </dsp:nvSpPr>
      <dsp:spPr>
        <a:xfrm>
          <a:off x="54495" y="289015"/>
          <a:ext cx="963386" cy="96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AC1FA-6502-4E24-9EAE-D4D11D222B47}">
      <dsp:nvSpPr>
        <dsp:cNvPr id="0" name=""/>
        <dsp:cNvSpPr/>
      </dsp:nvSpPr>
      <dsp:spPr>
        <a:xfrm>
          <a:off x="816340" y="1541417"/>
          <a:ext cx="4618196" cy="770708"/>
        </a:xfrm>
        <a:prstGeom prst="rect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5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Виконанню різноманітних задач за методом проектів</a:t>
          </a:r>
        </a:p>
      </dsp:txBody>
      <dsp:txXfrm>
        <a:off x="816340" y="1541417"/>
        <a:ext cx="4618196" cy="770708"/>
      </dsp:txXfrm>
    </dsp:sp>
    <dsp:sp modelId="{216DC50C-0073-4FF5-95D3-B2376CFEB1E0}">
      <dsp:nvSpPr>
        <dsp:cNvPr id="0" name=""/>
        <dsp:cNvSpPr/>
      </dsp:nvSpPr>
      <dsp:spPr>
        <a:xfrm>
          <a:off x="334647" y="1445078"/>
          <a:ext cx="963386" cy="96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339284"/>
              <a:satOff val="-39630"/>
              <a:lumOff val="34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0C86F-0AF3-4193-9C7C-6CCC677841F9}">
      <dsp:nvSpPr>
        <dsp:cNvPr id="0" name=""/>
        <dsp:cNvSpPr/>
      </dsp:nvSpPr>
      <dsp:spPr>
        <a:xfrm>
          <a:off x="536188" y="2697480"/>
          <a:ext cx="4898349" cy="77070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75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Застосуванню технологій навчання, заснованих на процесі проектування</a:t>
          </a:r>
          <a:endParaRPr lang="ru-RU" sz="1800" kern="1200" dirty="0"/>
        </a:p>
      </dsp:txBody>
      <dsp:txXfrm>
        <a:off x="536188" y="2697480"/>
        <a:ext cx="4898349" cy="770708"/>
      </dsp:txXfrm>
    </dsp:sp>
    <dsp:sp modelId="{44F88007-0D6C-49CF-ACE1-AEBA968073F8}">
      <dsp:nvSpPr>
        <dsp:cNvPr id="0" name=""/>
        <dsp:cNvSpPr/>
      </dsp:nvSpPr>
      <dsp:spPr>
        <a:xfrm>
          <a:off x="54495" y="2601142"/>
          <a:ext cx="963386" cy="963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-339284"/>
              <a:satOff val="-39630"/>
              <a:lumOff val="34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D049D-4F02-4FDB-830A-009E154857EA}">
      <dsp:nvSpPr>
        <dsp:cNvPr id="0" name=""/>
        <dsp:cNvSpPr/>
      </dsp:nvSpPr>
      <dsp:spPr>
        <a:xfrm>
          <a:off x="2211911" y="1553650"/>
          <a:ext cx="3716178" cy="37161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Досвід роботи, конкурси, семінари, публікації</a:t>
          </a:r>
        </a:p>
      </dsp:txBody>
      <dsp:txXfrm>
        <a:off x="2756133" y="2097872"/>
        <a:ext cx="2627734" cy="2627734"/>
      </dsp:txXfrm>
    </dsp:sp>
    <dsp:sp modelId="{8CC2336C-1C9C-428D-97D2-D41592F89F58}">
      <dsp:nvSpPr>
        <dsp:cNvPr id="0" name=""/>
        <dsp:cNvSpPr/>
      </dsp:nvSpPr>
      <dsp:spPr>
        <a:xfrm>
          <a:off x="3140956" y="61242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Голова методичної комісії вчителів іноземної мови 2010-2013 рр.</a:t>
          </a:r>
        </a:p>
      </dsp:txBody>
      <dsp:txXfrm>
        <a:off x="3413067" y="333353"/>
        <a:ext cx="1313867" cy="1313867"/>
      </dsp:txXfrm>
    </dsp:sp>
    <dsp:sp modelId="{8778D1DA-D6F5-4462-B358-B0B774D0906A}">
      <dsp:nvSpPr>
        <dsp:cNvPr id="0" name=""/>
        <dsp:cNvSpPr/>
      </dsp:nvSpPr>
      <dsp:spPr>
        <a:xfrm>
          <a:off x="5034124" y="972943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Організатор і керівник Всеукраїнського конкурсу "Гринвіч" щорічно з 2010 р. і Всеукраїнського конкурсу "Мультитест" </a:t>
          </a: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2011-2012 рр.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6235" y="1245054"/>
        <a:ext cx="1313867" cy="1313867"/>
      </dsp:txXfrm>
    </dsp:sp>
    <dsp:sp modelId="{C5C63C1B-F645-4E37-9931-124DDFCAA7A1}">
      <dsp:nvSpPr>
        <dsp:cNvPr id="0" name=""/>
        <dsp:cNvSpPr/>
      </dsp:nvSpPr>
      <dsp:spPr>
        <a:xfrm>
          <a:off x="5501697" y="3021518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Arial" panose="020B0604020202020204" pitchFamily="34" charset="0"/>
              <a:cs typeface="Arial" panose="020B0604020202020204" pitchFamily="34" charset="0"/>
            </a:rPr>
            <a:t>Щорічно працюю в журі ІІ етапу Всеукраїнської олімпіади з англійської мови; член журі ІІІ етапу Всеукраїнської олімпіади 2018 р.; екзаменатор ЗНО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3808" y="3293629"/>
        <a:ext cx="1313867" cy="1313867"/>
      </dsp:txXfrm>
    </dsp:sp>
    <dsp:sp modelId="{2C6FD218-2C52-4DC9-9D89-68EFD13FB5B2}">
      <dsp:nvSpPr>
        <dsp:cNvPr id="0" name=""/>
        <dsp:cNvSpPr/>
      </dsp:nvSpPr>
      <dsp:spPr>
        <a:xfrm>
          <a:off x="4191585" y="4664348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50" kern="1200" dirty="0">
              <a:latin typeface="Arial" panose="020B0604020202020204" pitchFamily="34" charset="0"/>
              <a:cs typeface="Arial" panose="020B0604020202020204" pitchFamily="34" charset="0"/>
            </a:rPr>
            <a:t>Пройшла онлайн навчання на платформі </a:t>
          </a: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EdEra</a:t>
          </a:r>
          <a:r>
            <a:rPr lang="uk-UA" sz="950" kern="1200" dirty="0">
              <a:latin typeface="Arial" panose="020B0604020202020204" pitchFamily="34" charset="0"/>
              <a:cs typeface="Arial" panose="020B0604020202020204" pitchFamily="34" charset="0"/>
            </a:rPr>
            <a:t>, пройшла онлайн навчання на платформі </a:t>
          </a:r>
          <a:r>
            <a:rPr lang="en-US" sz="950" kern="1200" dirty="0">
              <a:latin typeface="Arial" panose="020B0604020202020204" pitchFamily="34" charset="0"/>
              <a:cs typeface="Arial" panose="020B0604020202020204" pitchFamily="34" charset="0"/>
            </a:rPr>
            <a:t>nus-english. com.ua</a:t>
          </a:r>
          <a:r>
            <a:rPr lang="uk-UA" sz="950" kern="1200" dirty="0">
              <a:latin typeface="Arial" panose="020B0604020202020204" pitchFamily="34" charset="0"/>
              <a:cs typeface="Arial" panose="020B0604020202020204" pitchFamily="34" charset="0"/>
            </a:rPr>
            <a:t> та пройшла очний тренінг від Британської Ради в рамках</a:t>
          </a:r>
          <a:endParaRPr lang="ru-RU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3696" y="4936459"/>
        <a:ext cx="1313867" cy="1313867"/>
      </dsp:txXfrm>
    </dsp:sp>
    <dsp:sp modelId="{8CE42FBC-F803-4A5D-908C-AFB1E19788C9}">
      <dsp:nvSpPr>
        <dsp:cNvPr id="0" name=""/>
        <dsp:cNvSpPr/>
      </dsp:nvSpPr>
      <dsp:spPr>
        <a:xfrm>
          <a:off x="2090327" y="4664348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50" kern="1200" dirty="0">
              <a:latin typeface="Arial" panose="020B0604020202020204" pitchFamily="34" charset="0"/>
              <a:cs typeface="Arial" panose="020B0604020202020204" pitchFamily="34" charset="0"/>
            </a:rPr>
            <a:t>Сайт електронного ресурсу "Методичний портал" ─ позакласний захід "Леді Меріон і Робін Гуд" (2018 р.)        Сайт  електронного порталу "Всеосвіта" ─ план-конспект уроку "Музика у нашому житті" (2019 р.)</a:t>
          </a:r>
          <a:endParaRPr lang="ru-RU" sz="9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2438" y="4936459"/>
        <a:ext cx="1313867" cy="1313867"/>
      </dsp:txXfrm>
    </dsp:sp>
    <dsp:sp modelId="{D5C9D336-D547-4869-8086-A6CD48D95947}">
      <dsp:nvSpPr>
        <dsp:cNvPr id="0" name=""/>
        <dsp:cNvSpPr/>
      </dsp:nvSpPr>
      <dsp:spPr>
        <a:xfrm>
          <a:off x="780214" y="3021518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latin typeface="Arial" panose="020B0604020202020204" pitchFamily="34" charset="0"/>
              <a:cs typeface="Arial" panose="020B0604020202020204" pitchFamily="34" charset="0"/>
            </a:rPr>
            <a:t>Регулярно відвідую семінари і тренінги від Британської Ради і зарубіжних видавництв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2325" y="3293629"/>
        <a:ext cx="1313867" cy="1313867"/>
      </dsp:txXfrm>
    </dsp:sp>
    <dsp:sp modelId="{D021F12B-5730-44EB-A6AF-EF1A47F41F03}">
      <dsp:nvSpPr>
        <dsp:cNvPr id="0" name=""/>
        <dsp:cNvSpPr/>
      </dsp:nvSpPr>
      <dsp:spPr>
        <a:xfrm>
          <a:off x="1247788" y="972943"/>
          <a:ext cx="1858089" cy="185808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Arial" panose="020B0604020202020204" pitchFamily="34" charset="0"/>
              <a:cs typeface="Arial" panose="020B0604020202020204" pitchFamily="34" charset="0"/>
            </a:rPr>
            <a:t>Виступаю на засіданнях методичної спільноти вчителів іноземної мови і на педагогічних радах</a:t>
          </a:r>
        </a:p>
      </dsp:txBody>
      <dsp:txXfrm>
        <a:off x="1519899" y="1245054"/>
        <a:ext cx="1313867" cy="1313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6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7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1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3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61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1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1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2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2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5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4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85B6-D7DB-4635-B8EE-8EC8EACCABF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EF5351-3C9A-4677-9713-456A8A7FB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23112" y="-393272"/>
            <a:ext cx="8915399" cy="10494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Тернопільська класична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гімназія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1" y="1105453"/>
            <a:ext cx="8915399" cy="2337907"/>
          </a:xfrm>
        </p:spPr>
        <p:txBody>
          <a:bodyPr>
            <a:normAutofit/>
          </a:bodyPr>
          <a:lstStyle/>
          <a:p>
            <a:pPr algn="just"/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Мамрош Алла Анатоліївна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 англійської мови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Педагогічний стаж: 31 рік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Категорія: вища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Звання: старший вчитель</a:t>
            </a:r>
          </a:p>
          <a:p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kg.school-info.te.ua/media/tkg/images/03%D0%B5%D0%BC%D0%B1%D0%BB%D0%B5%D0%BC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4" y="637765"/>
            <a:ext cx="2877193" cy="220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/>
          <a:stretch/>
        </p:blipFill>
        <p:spPr>
          <a:xfrm>
            <a:off x="9740844" y="371510"/>
            <a:ext cx="2209109" cy="323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66636" y="3741078"/>
            <a:ext cx="7730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Науково-методична проблема:</a:t>
            </a:r>
          </a:p>
          <a:p>
            <a:pPr algn="just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«Розвиток навичок 21 ст. на уроках англійської мови як основа формування життєвих компетентностей учнів»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5324" y="5393697"/>
            <a:ext cx="57526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Кредо: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«Головне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навчити дітей мислити»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4487863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Б.Брехт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1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05587" y="-365478"/>
            <a:ext cx="10918463" cy="155586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Компетентність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здатність (уміння) діяти на основі здобутих знань.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" y="4145280"/>
            <a:ext cx="11275050" cy="20265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729">
            <a:off x="283273" y="1422273"/>
            <a:ext cx="4561768" cy="171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511">
            <a:off x="8203925" y="1509434"/>
            <a:ext cx="3355001" cy="223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5747">
            <a:off x="4613671" y="1252844"/>
            <a:ext cx="3601351" cy="240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2723" y="-223281"/>
            <a:ext cx="8915399" cy="1275184"/>
          </a:xfrm>
        </p:spPr>
        <p:txBody>
          <a:bodyPr>
            <a:norm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Групи навичок ХХІ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століття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Групи навичок ХХІ столітт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26" y="887311"/>
            <a:ext cx="8087343" cy="565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/>
          <a:stretch/>
        </p:blipFill>
        <p:spPr>
          <a:xfrm rot="5400000">
            <a:off x="539153" y="921614"/>
            <a:ext cx="2807892" cy="2555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" y="3959352"/>
            <a:ext cx="3264408" cy="25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082" y="-227006"/>
            <a:ext cx="5439747" cy="154284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Навички ХХІ століття </a:t>
            </a: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 вчителя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99558" y="4268"/>
            <a:ext cx="3707328" cy="10283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Чому повинен навчати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10271657"/>
              </p:ext>
            </p:extLst>
          </p:nvPr>
        </p:nvGraphicFramePr>
        <p:xfrm>
          <a:off x="458756" y="1028396"/>
          <a:ext cx="5486400" cy="48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581694695"/>
              </p:ext>
            </p:extLst>
          </p:nvPr>
        </p:nvGraphicFramePr>
        <p:xfrm>
          <a:off x="6468852" y="1028396"/>
          <a:ext cx="5486400" cy="385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05" y="4881940"/>
            <a:ext cx="3109234" cy="159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0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981" y="-1182624"/>
            <a:ext cx="5878132" cy="311704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Результативність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67444"/>
              </p:ext>
            </p:extLst>
          </p:nvPr>
        </p:nvGraphicFramePr>
        <p:xfrm>
          <a:off x="340804" y="842010"/>
          <a:ext cx="4999292" cy="27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112093"/>
              </p:ext>
            </p:extLst>
          </p:nvPr>
        </p:nvGraphicFramePr>
        <p:xfrm>
          <a:off x="5742432" y="842010"/>
          <a:ext cx="6309361" cy="286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692293"/>
              </p:ext>
            </p:extLst>
          </p:nvPr>
        </p:nvGraphicFramePr>
        <p:xfrm>
          <a:off x="340804" y="3785616"/>
          <a:ext cx="4999292" cy="291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04383"/>
              </p:ext>
            </p:extLst>
          </p:nvPr>
        </p:nvGraphicFramePr>
        <p:xfrm>
          <a:off x="5742432" y="3611880"/>
          <a:ext cx="6309362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0177152"/>
              </p:ext>
            </p:extLst>
          </p:nvPr>
        </p:nvGraphicFramePr>
        <p:xfrm>
          <a:off x="2393886" y="164592"/>
          <a:ext cx="8140002" cy="65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Содержимое 4" descr="P507005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88" y="128016"/>
            <a:ext cx="2146237" cy="1609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4" descr="DSC0723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5186" y="61170"/>
            <a:ext cx="2117052" cy="1482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/>
          <a:stretch/>
        </p:blipFill>
        <p:spPr>
          <a:xfrm rot="5400000">
            <a:off x="2309272" y="378760"/>
            <a:ext cx="1659948" cy="1158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39" y="1870090"/>
            <a:ext cx="2211629" cy="1705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07" y="1626873"/>
            <a:ext cx="2203084" cy="154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9314" y="5316034"/>
            <a:ext cx="1626394" cy="1238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0" y="3640686"/>
            <a:ext cx="2062572" cy="1481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07" y="5194410"/>
            <a:ext cx="2021942" cy="148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9067" r="29567" b="14933"/>
          <a:stretch/>
        </p:blipFill>
        <p:spPr>
          <a:xfrm>
            <a:off x="2873076" y="5078316"/>
            <a:ext cx="1381243" cy="168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r="2000"/>
          <a:stretch/>
        </p:blipFill>
        <p:spPr>
          <a:xfrm rot="5400000">
            <a:off x="9984734" y="3452883"/>
            <a:ext cx="1806658" cy="141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1" y="5236624"/>
            <a:ext cx="2067914" cy="1525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5" y="61170"/>
            <a:ext cx="1309375" cy="98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5" y="75769"/>
            <a:ext cx="1321042" cy="952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51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448" y="902208"/>
            <a:ext cx="11923776" cy="3117040"/>
          </a:xfrm>
        </p:spPr>
        <p:txBody>
          <a:bodyPr>
            <a:normAutofit/>
          </a:bodyPr>
          <a:lstStyle/>
          <a:p>
            <a:r>
              <a:rPr lang="uk-UA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якую за увагу!</a:t>
            </a:r>
            <a:endParaRPr lang="ru-RU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</TotalTime>
  <Words>365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Легкий дым</vt:lpstr>
      <vt:lpstr>Тернопільська класична гімназія</vt:lpstr>
      <vt:lpstr>Презентация PowerPoint</vt:lpstr>
      <vt:lpstr>Групи навичок ХХІ століття</vt:lpstr>
      <vt:lpstr>Навички ХХІ століття для вчителя</vt:lpstr>
      <vt:lpstr>Результативність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Тернопільська класична гімназія</dc:title>
  <dc:creator>Andy</dc:creator>
  <cp:lastModifiedBy>Andy</cp:lastModifiedBy>
  <cp:revision>26</cp:revision>
  <dcterms:created xsi:type="dcterms:W3CDTF">2019-01-23T21:52:37Z</dcterms:created>
  <dcterms:modified xsi:type="dcterms:W3CDTF">2019-02-03T16:19:16Z</dcterms:modified>
</cp:coreProperties>
</file>